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Fira Sans Extra Condensed ExtraBold"/>
      <p:bold r:id="rId33"/>
      <p:boldItalic r:id="rId34"/>
    </p:embeddedFont>
    <p:embeddedFont>
      <p:font typeface="Fira Sans Extra Condensed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ExtraBold-bold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-regular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ExtraBold-boldItalic.fntdata"/><Relationship Id="rId15" Type="http://schemas.openxmlformats.org/officeDocument/2006/relationships/slide" Target="slides/slide10.xml"/><Relationship Id="rId37" Type="http://schemas.openxmlformats.org/officeDocument/2006/relationships/font" Target="fonts/FiraSansExtraCondensed-italic.fntdata"/><Relationship Id="rId14" Type="http://schemas.openxmlformats.org/officeDocument/2006/relationships/slide" Target="slides/slide9.xml"/><Relationship Id="rId36" Type="http://schemas.openxmlformats.org/officeDocument/2006/relationships/font" Target="fonts/FiraSansExtraCondense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FiraSansExtraCondense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4b43fe564d_1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24b43fe564d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4b52defad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24b52defad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d2b13bf10c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d2b13bf10c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4b43fe564d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4b43fe564d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d2b13bf10c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d2b13bf10c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24b43fe564d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24b43fe564d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4b43fe564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24b43fe564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24b43fe564d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24b43fe564d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24b43fe564d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24b43fe564d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24b43fe564d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24b43fe564d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0c28a2460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0c28a2460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d2b13bf10c_0_1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d2b13bf10c_0_1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d2d1f94382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d2d1f94382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d2d1f94382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d2d1f94382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d2d1f94382_0_3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d2d1f94382_0_3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b52defa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4b52defa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2575530ca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2575530ca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d2575530ca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d2575530ca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4b52defad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4b52defad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d2575530ca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d2575530ca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d2b13bf10c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d2b13bf10c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2b13bf10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2b13bf10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57200" y="411475"/>
            <a:ext cx="5839500" cy="10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57200" y="1454275"/>
            <a:ext cx="4114800" cy="3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ctrTitle"/>
          </p:nvPr>
        </p:nvSpPr>
        <p:spPr>
          <a:xfrm>
            <a:off x="457200" y="411475"/>
            <a:ext cx="5839500" cy="10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Dey</a:t>
            </a:r>
            <a:r>
              <a:rPr lang="en">
                <a:solidFill>
                  <a:schemeClr val="accent1"/>
                </a:solidFill>
              </a:rPr>
              <a:t>G</a:t>
            </a:r>
            <a:r>
              <a:rPr lang="en"/>
              <a:t>o</a:t>
            </a:r>
            <a:endParaRPr/>
          </a:p>
        </p:txBody>
      </p:sp>
      <p:sp>
        <p:nvSpPr>
          <p:cNvPr id="43" name="Google Shape;43;p13"/>
          <p:cNvSpPr txBox="1"/>
          <p:nvPr>
            <p:ph idx="1" type="subTitle"/>
          </p:nvPr>
        </p:nvSpPr>
        <p:spPr>
          <a:xfrm>
            <a:off x="457200" y="1454275"/>
            <a:ext cx="4114800" cy="3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Passenger Positioning System</a:t>
            </a:r>
            <a:endParaRPr/>
          </a:p>
        </p:txBody>
      </p:sp>
      <p:grpSp>
        <p:nvGrpSpPr>
          <p:cNvPr id="44" name="Google Shape;44;p13"/>
          <p:cNvGrpSpPr/>
          <p:nvPr/>
        </p:nvGrpSpPr>
        <p:grpSpPr>
          <a:xfrm>
            <a:off x="2200826" y="2057718"/>
            <a:ext cx="6844156" cy="2674364"/>
            <a:chOff x="1474600" y="238125"/>
            <a:chExt cx="4680725" cy="1829000"/>
          </a:xfrm>
        </p:grpSpPr>
        <p:sp>
          <p:nvSpPr>
            <p:cNvPr id="45" name="Google Shape;45;p13"/>
            <p:cNvSpPr/>
            <p:nvPr/>
          </p:nvSpPr>
          <p:spPr>
            <a:xfrm>
              <a:off x="3698775" y="238125"/>
              <a:ext cx="548125" cy="198600"/>
            </a:xfrm>
            <a:custGeom>
              <a:rect b="b" l="l" r="r" t="t"/>
              <a:pathLst>
                <a:path extrusionOk="0" h="7944" w="21925">
                  <a:moveTo>
                    <a:pt x="19303" y="0"/>
                  </a:moveTo>
                  <a:lnTo>
                    <a:pt x="3019" y="715"/>
                  </a:lnTo>
                  <a:lnTo>
                    <a:pt x="1" y="7546"/>
                  </a:lnTo>
                  <a:lnTo>
                    <a:pt x="21925" y="7944"/>
                  </a:lnTo>
                  <a:lnTo>
                    <a:pt x="193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13"/>
            <p:cNvSpPr/>
            <p:nvPr/>
          </p:nvSpPr>
          <p:spPr>
            <a:xfrm>
              <a:off x="1756600" y="1252900"/>
              <a:ext cx="3812900" cy="399175"/>
            </a:xfrm>
            <a:custGeom>
              <a:rect b="b" l="l" r="r" t="t"/>
              <a:pathLst>
                <a:path extrusionOk="0" h="15967" w="152516">
                  <a:moveTo>
                    <a:pt x="73557" y="0"/>
                  </a:moveTo>
                  <a:lnTo>
                    <a:pt x="0" y="1351"/>
                  </a:lnTo>
                  <a:lnTo>
                    <a:pt x="874" y="12472"/>
                  </a:lnTo>
                  <a:lnTo>
                    <a:pt x="7864" y="12472"/>
                  </a:lnTo>
                  <a:lnTo>
                    <a:pt x="27485" y="13345"/>
                  </a:lnTo>
                  <a:lnTo>
                    <a:pt x="28279" y="13743"/>
                  </a:lnTo>
                  <a:lnTo>
                    <a:pt x="29153" y="14140"/>
                  </a:lnTo>
                  <a:lnTo>
                    <a:pt x="30186" y="14616"/>
                  </a:lnTo>
                  <a:lnTo>
                    <a:pt x="31456" y="15093"/>
                  </a:lnTo>
                  <a:lnTo>
                    <a:pt x="32886" y="15490"/>
                  </a:lnTo>
                  <a:lnTo>
                    <a:pt x="34316" y="15808"/>
                  </a:lnTo>
                  <a:lnTo>
                    <a:pt x="35031" y="15887"/>
                  </a:lnTo>
                  <a:lnTo>
                    <a:pt x="35746" y="15967"/>
                  </a:lnTo>
                  <a:lnTo>
                    <a:pt x="116929" y="15967"/>
                  </a:lnTo>
                  <a:lnTo>
                    <a:pt x="117564" y="15887"/>
                  </a:lnTo>
                  <a:lnTo>
                    <a:pt x="117961" y="15808"/>
                  </a:lnTo>
                  <a:lnTo>
                    <a:pt x="118358" y="15570"/>
                  </a:lnTo>
                  <a:lnTo>
                    <a:pt x="118835" y="15252"/>
                  </a:lnTo>
                  <a:lnTo>
                    <a:pt x="119312" y="14855"/>
                  </a:lnTo>
                  <a:lnTo>
                    <a:pt x="119868" y="14299"/>
                  </a:lnTo>
                  <a:lnTo>
                    <a:pt x="120662" y="13822"/>
                  </a:lnTo>
                  <a:lnTo>
                    <a:pt x="121536" y="13425"/>
                  </a:lnTo>
                  <a:lnTo>
                    <a:pt x="122489" y="13028"/>
                  </a:lnTo>
                  <a:lnTo>
                    <a:pt x="123998" y="12551"/>
                  </a:lnTo>
                  <a:lnTo>
                    <a:pt x="124713" y="12313"/>
                  </a:lnTo>
                  <a:lnTo>
                    <a:pt x="145684" y="14696"/>
                  </a:lnTo>
                  <a:lnTo>
                    <a:pt x="152515" y="14696"/>
                  </a:lnTo>
                  <a:lnTo>
                    <a:pt x="152515" y="318"/>
                  </a:lnTo>
                  <a:lnTo>
                    <a:pt x="735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13"/>
            <p:cNvSpPr/>
            <p:nvPr/>
          </p:nvSpPr>
          <p:spPr>
            <a:xfrm>
              <a:off x="3591550" y="1608375"/>
              <a:ext cx="232375" cy="83425"/>
            </a:xfrm>
            <a:custGeom>
              <a:rect b="b" l="l" r="r" t="t"/>
              <a:pathLst>
                <a:path extrusionOk="0" h="3337" w="9295">
                  <a:moveTo>
                    <a:pt x="3019" y="0"/>
                  </a:moveTo>
                  <a:lnTo>
                    <a:pt x="1668" y="80"/>
                  </a:lnTo>
                  <a:lnTo>
                    <a:pt x="1112" y="80"/>
                  </a:lnTo>
                  <a:lnTo>
                    <a:pt x="636" y="239"/>
                  </a:lnTo>
                  <a:lnTo>
                    <a:pt x="318" y="397"/>
                  </a:lnTo>
                  <a:lnTo>
                    <a:pt x="80" y="636"/>
                  </a:lnTo>
                  <a:lnTo>
                    <a:pt x="0" y="1033"/>
                  </a:lnTo>
                  <a:lnTo>
                    <a:pt x="80" y="1510"/>
                  </a:lnTo>
                  <a:lnTo>
                    <a:pt x="238" y="2145"/>
                  </a:lnTo>
                  <a:lnTo>
                    <a:pt x="477" y="2781"/>
                  </a:lnTo>
                  <a:lnTo>
                    <a:pt x="636" y="2939"/>
                  </a:lnTo>
                  <a:lnTo>
                    <a:pt x="874" y="3178"/>
                  </a:lnTo>
                  <a:lnTo>
                    <a:pt x="1192" y="3257"/>
                  </a:lnTo>
                  <a:lnTo>
                    <a:pt x="1509" y="3337"/>
                  </a:lnTo>
                  <a:lnTo>
                    <a:pt x="4131" y="3257"/>
                  </a:lnTo>
                  <a:lnTo>
                    <a:pt x="6752" y="3337"/>
                  </a:lnTo>
                  <a:lnTo>
                    <a:pt x="7705" y="3257"/>
                  </a:lnTo>
                  <a:lnTo>
                    <a:pt x="8261" y="3178"/>
                  </a:lnTo>
                  <a:lnTo>
                    <a:pt x="8500" y="3019"/>
                  </a:lnTo>
                  <a:lnTo>
                    <a:pt x="8659" y="2860"/>
                  </a:lnTo>
                  <a:lnTo>
                    <a:pt x="8897" y="2463"/>
                  </a:lnTo>
                  <a:lnTo>
                    <a:pt x="9056" y="1907"/>
                  </a:lnTo>
                  <a:lnTo>
                    <a:pt x="9215" y="1510"/>
                  </a:lnTo>
                  <a:lnTo>
                    <a:pt x="9294" y="1192"/>
                  </a:lnTo>
                  <a:lnTo>
                    <a:pt x="9215" y="953"/>
                  </a:lnTo>
                  <a:lnTo>
                    <a:pt x="9135" y="795"/>
                  </a:lnTo>
                  <a:lnTo>
                    <a:pt x="8976" y="556"/>
                  </a:lnTo>
                  <a:lnTo>
                    <a:pt x="8738" y="397"/>
                  </a:lnTo>
                  <a:lnTo>
                    <a:pt x="8420" y="318"/>
                  </a:lnTo>
                  <a:lnTo>
                    <a:pt x="7705" y="159"/>
                  </a:lnTo>
                  <a:lnTo>
                    <a:pt x="67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13"/>
            <p:cNvSpPr/>
            <p:nvPr/>
          </p:nvSpPr>
          <p:spPr>
            <a:xfrm>
              <a:off x="6040125" y="1217150"/>
              <a:ext cx="67550" cy="63575"/>
            </a:xfrm>
            <a:custGeom>
              <a:rect b="b" l="l" r="r" t="t"/>
              <a:pathLst>
                <a:path extrusionOk="0" h="2543" w="2702">
                  <a:moveTo>
                    <a:pt x="1271" y="1"/>
                  </a:moveTo>
                  <a:lnTo>
                    <a:pt x="1033" y="80"/>
                  </a:lnTo>
                  <a:lnTo>
                    <a:pt x="715" y="159"/>
                  </a:lnTo>
                  <a:lnTo>
                    <a:pt x="477" y="318"/>
                  </a:lnTo>
                  <a:lnTo>
                    <a:pt x="318" y="477"/>
                  </a:lnTo>
                  <a:lnTo>
                    <a:pt x="159" y="715"/>
                  </a:lnTo>
                  <a:lnTo>
                    <a:pt x="80" y="954"/>
                  </a:lnTo>
                  <a:lnTo>
                    <a:pt x="1" y="1192"/>
                  </a:lnTo>
                  <a:lnTo>
                    <a:pt x="1" y="1430"/>
                  </a:lnTo>
                  <a:lnTo>
                    <a:pt x="1" y="1748"/>
                  </a:lnTo>
                  <a:lnTo>
                    <a:pt x="80" y="1986"/>
                  </a:lnTo>
                  <a:lnTo>
                    <a:pt x="239" y="2145"/>
                  </a:lnTo>
                  <a:lnTo>
                    <a:pt x="477" y="2304"/>
                  </a:lnTo>
                  <a:lnTo>
                    <a:pt x="715" y="2463"/>
                  </a:lnTo>
                  <a:lnTo>
                    <a:pt x="1033" y="2542"/>
                  </a:lnTo>
                  <a:lnTo>
                    <a:pt x="1589" y="2542"/>
                  </a:lnTo>
                  <a:lnTo>
                    <a:pt x="1828" y="2463"/>
                  </a:lnTo>
                  <a:lnTo>
                    <a:pt x="2145" y="2384"/>
                  </a:lnTo>
                  <a:lnTo>
                    <a:pt x="2384" y="2225"/>
                  </a:lnTo>
                  <a:lnTo>
                    <a:pt x="2542" y="2066"/>
                  </a:lnTo>
                  <a:lnTo>
                    <a:pt x="2622" y="1828"/>
                  </a:lnTo>
                  <a:lnTo>
                    <a:pt x="2701" y="1669"/>
                  </a:lnTo>
                  <a:lnTo>
                    <a:pt x="2701" y="1192"/>
                  </a:lnTo>
                  <a:lnTo>
                    <a:pt x="2542" y="715"/>
                  </a:lnTo>
                  <a:lnTo>
                    <a:pt x="2463" y="477"/>
                  </a:lnTo>
                  <a:lnTo>
                    <a:pt x="2225" y="318"/>
                  </a:lnTo>
                  <a:lnTo>
                    <a:pt x="2066" y="159"/>
                  </a:lnTo>
                  <a:lnTo>
                    <a:pt x="1828" y="80"/>
                  </a:lnTo>
                  <a:lnTo>
                    <a:pt x="1510" y="1"/>
                  </a:lnTo>
                  <a:close/>
                </a:path>
              </a:pathLst>
            </a:custGeom>
            <a:solidFill>
              <a:srgbClr val="D8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13"/>
            <p:cNvSpPr/>
            <p:nvPr/>
          </p:nvSpPr>
          <p:spPr>
            <a:xfrm>
              <a:off x="1830075" y="1368075"/>
              <a:ext cx="699050" cy="699050"/>
            </a:xfrm>
            <a:custGeom>
              <a:rect b="b" l="l" r="r" t="t"/>
              <a:pathLst>
                <a:path extrusionOk="0" h="27962" w="27962">
                  <a:moveTo>
                    <a:pt x="12789" y="1"/>
                  </a:moveTo>
                  <a:lnTo>
                    <a:pt x="11359" y="80"/>
                  </a:lnTo>
                  <a:lnTo>
                    <a:pt x="10009" y="239"/>
                  </a:lnTo>
                  <a:lnTo>
                    <a:pt x="8738" y="636"/>
                  </a:lnTo>
                  <a:lnTo>
                    <a:pt x="7467" y="1113"/>
                  </a:lnTo>
                  <a:lnTo>
                    <a:pt x="6355" y="1669"/>
                  </a:lnTo>
                  <a:lnTo>
                    <a:pt x="5322" y="2384"/>
                  </a:lnTo>
                  <a:lnTo>
                    <a:pt x="4369" y="3178"/>
                  </a:lnTo>
                  <a:lnTo>
                    <a:pt x="3495" y="4052"/>
                  </a:lnTo>
                  <a:lnTo>
                    <a:pt x="2701" y="5084"/>
                  </a:lnTo>
                  <a:lnTo>
                    <a:pt x="1986" y="6117"/>
                  </a:lnTo>
                  <a:lnTo>
                    <a:pt x="1430" y="7309"/>
                  </a:lnTo>
                  <a:lnTo>
                    <a:pt x="874" y="8500"/>
                  </a:lnTo>
                  <a:lnTo>
                    <a:pt x="556" y="9851"/>
                  </a:lnTo>
                  <a:lnTo>
                    <a:pt x="239" y="11122"/>
                  </a:lnTo>
                  <a:lnTo>
                    <a:pt x="80" y="12551"/>
                  </a:lnTo>
                  <a:lnTo>
                    <a:pt x="0" y="13981"/>
                  </a:lnTo>
                  <a:lnTo>
                    <a:pt x="80" y="15411"/>
                  </a:lnTo>
                  <a:lnTo>
                    <a:pt x="318" y="16761"/>
                  </a:lnTo>
                  <a:lnTo>
                    <a:pt x="636" y="18112"/>
                  </a:lnTo>
                  <a:lnTo>
                    <a:pt x="1112" y="19383"/>
                  </a:lnTo>
                  <a:lnTo>
                    <a:pt x="1668" y="20654"/>
                  </a:lnTo>
                  <a:lnTo>
                    <a:pt x="2383" y="21766"/>
                  </a:lnTo>
                  <a:lnTo>
                    <a:pt x="3178" y="22878"/>
                  </a:lnTo>
                  <a:lnTo>
                    <a:pt x="4131" y="23831"/>
                  </a:lnTo>
                  <a:lnTo>
                    <a:pt x="5084" y="24784"/>
                  </a:lnTo>
                  <a:lnTo>
                    <a:pt x="6196" y="25579"/>
                  </a:lnTo>
                  <a:lnTo>
                    <a:pt x="7308" y="26294"/>
                  </a:lnTo>
                  <a:lnTo>
                    <a:pt x="8579" y="26850"/>
                  </a:lnTo>
                  <a:lnTo>
                    <a:pt x="9850" y="27326"/>
                  </a:lnTo>
                  <a:lnTo>
                    <a:pt x="11201" y="27644"/>
                  </a:lnTo>
                  <a:lnTo>
                    <a:pt x="12551" y="27882"/>
                  </a:lnTo>
                  <a:lnTo>
                    <a:pt x="13981" y="27962"/>
                  </a:lnTo>
                  <a:lnTo>
                    <a:pt x="15411" y="27882"/>
                  </a:lnTo>
                  <a:lnTo>
                    <a:pt x="16841" y="27644"/>
                  </a:lnTo>
                  <a:lnTo>
                    <a:pt x="18191" y="27326"/>
                  </a:lnTo>
                  <a:lnTo>
                    <a:pt x="19462" y="26850"/>
                  </a:lnTo>
                  <a:lnTo>
                    <a:pt x="20653" y="26294"/>
                  </a:lnTo>
                  <a:lnTo>
                    <a:pt x="21845" y="25579"/>
                  </a:lnTo>
                  <a:lnTo>
                    <a:pt x="22878" y="24784"/>
                  </a:lnTo>
                  <a:lnTo>
                    <a:pt x="23910" y="23831"/>
                  </a:lnTo>
                  <a:lnTo>
                    <a:pt x="24784" y="22878"/>
                  </a:lnTo>
                  <a:lnTo>
                    <a:pt x="25578" y="21766"/>
                  </a:lnTo>
                  <a:lnTo>
                    <a:pt x="26293" y="20654"/>
                  </a:lnTo>
                  <a:lnTo>
                    <a:pt x="26929" y="19383"/>
                  </a:lnTo>
                  <a:lnTo>
                    <a:pt x="27326" y="18112"/>
                  </a:lnTo>
                  <a:lnTo>
                    <a:pt x="27723" y="16761"/>
                  </a:lnTo>
                  <a:lnTo>
                    <a:pt x="27882" y="15411"/>
                  </a:lnTo>
                  <a:lnTo>
                    <a:pt x="27961" y="13981"/>
                  </a:lnTo>
                  <a:lnTo>
                    <a:pt x="27882" y="12551"/>
                  </a:lnTo>
                  <a:lnTo>
                    <a:pt x="27644" y="11122"/>
                  </a:lnTo>
                  <a:lnTo>
                    <a:pt x="27247" y="9851"/>
                  </a:lnTo>
                  <a:lnTo>
                    <a:pt x="26690" y="8500"/>
                  </a:lnTo>
                  <a:lnTo>
                    <a:pt x="25976" y="7309"/>
                  </a:lnTo>
                  <a:lnTo>
                    <a:pt x="25181" y="6117"/>
                  </a:lnTo>
                  <a:lnTo>
                    <a:pt x="24307" y="5084"/>
                  </a:lnTo>
                  <a:lnTo>
                    <a:pt x="23275" y="4052"/>
                  </a:lnTo>
                  <a:lnTo>
                    <a:pt x="22163" y="3178"/>
                  </a:lnTo>
                  <a:lnTo>
                    <a:pt x="20971" y="2384"/>
                  </a:lnTo>
                  <a:lnTo>
                    <a:pt x="19700" y="1669"/>
                  </a:lnTo>
                  <a:lnTo>
                    <a:pt x="18429" y="1113"/>
                  </a:lnTo>
                  <a:lnTo>
                    <a:pt x="16999" y="636"/>
                  </a:lnTo>
                  <a:lnTo>
                    <a:pt x="15649" y="239"/>
                  </a:lnTo>
                  <a:lnTo>
                    <a:pt x="14219" y="80"/>
                  </a:lnTo>
                  <a:lnTo>
                    <a:pt x="127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13"/>
            <p:cNvSpPr/>
            <p:nvPr/>
          </p:nvSpPr>
          <p:spPr>
            <a:xfrm>
              <a:off x="1994900" y="1532900"/>
              <a:ext cx="369400" cy="369400"/>
            </a:xfrm>
            <a:custGeom>
              <a:rect b="b" l="l" r="r" t="t"/>
              <a:pathLst>
                <a:path extrusionOk="0" h="14776" w="14776">
                  <a:moveTo>
                    <a:pt x="6991" y="1"/>
                  </a:moveTo>
                  <a:lnTo>
                    <a:pt x="6276" y="160"/>
                  </a:lnTo>
                  <a:lnTo>
                    <a:pt x="5561" y="318"/>
                  </a:lnTo>
                  <a:lnTo>
                    <a:pt x="4846" y="557"/>
                  </a:lnTo>
                  <a:lnTo>
                    <a:pt x="4210" y="875"/>
                  </a:lnTo>
                  <a:lnTo>
                    <a:pt x="3575" y="1272"/>
                  </a:lnTo>
                  <a:lnTo>
                    <a:pt x="3019" y="1748"/>
                  </a:lnTo>
                  <a:lnTo>
                    <a:pt x="2463" y="2225"/>
                  </a:lnTo>
                  <a:lnTo>
                    <a:pt x="1907" y="2781"/>
                  </a:lnTo>
                  <a:lnTo>
                    <a:pt x="1510" y="3416"/>
                  </a:lnTo>
                  <a:lnTo>
                    <a:pt x="1112" y="4052"/>
                  </a:lnTo>
                  <a:lnTo>
                    <a:pt x="715" y="4767"/>
                  </a:lnTo>
                  <a:lnTo>
                    <a:pt x="477" y="5402"/>
                  </a:lnTo>
                  <a:lnTo>
                    <a:pt x="239" y="6197"/>
                  </a:lnTo>
                  <a:lnTo>
                    <a:pt x="80" y="6912"/>
                  </a:lnTo>
                  <a:lnTo>
                    <a:pt x="0" y="7706"/>
                  </a:lnTo>
                  <a:lnTo>
                    <a:pt x="0" y="8421"/>
                  </a:lnTo>
                  <a:lnTo>
                    <a:pt x="80" y="9136"/>
                  </a:lnTo>
                  <a:lnTo>
                    <a:pt x="239" y="9851"/>
                  </a:lnTo>
                  <a:lnTo>
                    <a:pt x="477" y="10486"/>
                  </a:lnTo>
                  <a:lnTo>
                    <a:pt x="715" y="11042"/>
                  </a:lnTo>
                  <a:lnTo>
                    <a:pt x="1112" y="11678"/>
                  </a:lnTo>
                  <a:lnTo>
                    <a:pt x="1510" y="12154"/>
                  </a:lnTo>
                  <a:lnTo>
                    <a:pt x="1907" y="12631"/>
                  </a:lnTo>
                  <a:lnTo>
                    <a:pt x="2463" y="13108"/>
                  </a:lnTo>
                  <a:lnTo>
                    <a:pt x="2939" y="13505"/>
                  </a:lnTo>
                  <a:lnTo>
                    <a:pt x="3575" y="13822"/>
                  </a:lnTo>
                  <a:lnTo>
                    <a:pt x="4210" y="14140"/>
                  </a:lnTo>
                  <a:lnTo>
                    <a:pt x="4846" y="14379"/>
                  </a:lnTo>
                  <a:lnTo>
                    <a:pt x="5561" y="14537"/>
                  </a:lnTo>
                  <a:lnTo>
                    <a:pt x="6276" y="14696"/>
                  </a:lnTo>
                  <a:lnTo>
                    <a:pt x="7070" y="14776"/>
                  </a:lnTo>
                  <a:lnTo>
                    <a:pt x="7785" y="14776"/>
                  </a:lnTo>
                  <a:lnTo>
                    <a:pt x="8500" y="14696"/>
                  </a:lnTo>
                  <a:lnTo>
                    <a:pt x="9215" y="14537"/>
                  </a:lnTo>
                  <a:lnTo>
                    <a:pt x="9930" y="14299"/>
                  </a:lnTo>
                  <a:lnTo>
                    <a:pt x="10565" y="14061"/>
                  </a:lnTo>
                  <a:lnTo>
                    <a:pt x="11201" y="13664"/>
                  </a:lnTo>
                  <a:lnTo>
                    <a:pt x="11836" y="13266"/>
                  </a:lnTo>
                  <a:lnTo>
                    <a:pt x="12313" y="12869"/>
                  </a:lnTo>
                  <a:lnTo>
                    <a:pt x="12869" y="12313"/>
                  </a:lnTo>
                  <a:lnTo>
                    <a:pt x="13266" y="11837"/>
                  </a:lnTo>
                  <a:lnTo>
                    <a:pt x="13663" y="11201"/>
                  </a:lnTo>
                  <a:lnTo>
                    <a:pt x="14060" y="10566"/>
                  </a:lnTo>
                  <a:lnTo>
                    <a:pt x="14299" y="9930"/>
                  </a:lnTo>
                  <a:lnTo>
                    <a:pt x="14537" y="9215"/>
                  </a:lnTo>
                  <a:lnTo>
                    <a:pt x="14696" y="8500"/>
                  </a:lnTo>
                  <a:lnTo>
                    <a:pt x="14775" y="7785"/>
                  </a:lnTo>
                  <a:lnTo>
                    <a:pt x="14775" y="6991"/>
                  </a:lnTo>
                  <a:lnTo>
                    <a:pt x="14696" y="6276"/>
                  </a:lnTo>
                  <a:lnTo>
                    <a:pt x="14537" y="5561"/>
                  </a:lnTo>
                  <a:lnTo>
                    <a:pt x="14299" y="4846"/>
                  </a:lnTo>
                  <a:lnTo>
                    <a:pt x="14060" y="4211"/>
                  </a:lnTo>
                  <a:lnTo>
                    <a:pt x="13743" y="3575"/>
                  </a:lnTo>
                  <a:lnTo>
                    <a:pt x="13345" y="3019"/>
                  </a:lnTo>
                  <a:lnTo>
                    <a:pt x="12869" y="2463"/>
                  </a:lnTo>
                  <a:lnTo>
                    <a:pt x="12392" y="1907"/>
                  </a:lnTo>
                  <a:lnTo>
                    <a:pt x="11836" y="1510"/>
                  </a:lnTo>
                  <a:lnTo>
                    <a:pt x="11201" y="1113"/>
                  </a:lnTo>
                  <a:lnTo>
                    <a:pt x="10645" y="716"/>
                  </a:lnTo>
                  <a:lnTo>
                    <a:pt x="9930" y="477"/>
                  </a:lnTo>
                  <a:lnTo>
                    <a:pt x="9215" y="239"/>
                  </a:lnTo>
                  <a:lnTo>
                    <a:pt x="8500" y="80"/>
                  </a:lnTo>
                  <a:lnTo>
                    <a:pt x="77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13"/>
            <p:cNvSpPr/>
            <p:nvPr/>
          </p:nvSpPr>
          <p:spPr>
            <a:xfrm>
              <a:off x="2090225" y="1624250"/>
              <a:ext cx="178750" cy="182725"/>
            </a:xfrm>
            <a:custGeom>
              <a:rect b="b" l="l" r="r" t="t"/>
              <a:pathLst>
                <a:path extrusionOk="0" h="7309" w="7150">
                  <a:moveTo>
                    <a:pt x="2939" y="1"/>
                  </a:moveTo>
                  <a:lnTo>
                    <a:pt x="2304" y="239"/>
                  </a:lnTo>
                  <a:lnTo>
                    <a:pt x="1748" y="557"/>
                  </a:lnTo>
                  <a:lnTo>
                    <a:pt x="1192" y="954"/>
                  </a:lnTo>
                  <a:lnTo>
                    <a:pt x="715" y="1510"/>
                  </a:lnTo>
                  <a:lnTo>
                    <a:pt x="318" y="2066"/>
                  </a:lnTo>
                  <a:lnTo>
                    <a:pt x="80" y="2781"/>
                  </a:lnTo>
                  <a:lnTo>
                    <a:pt x="0" y="3496"/>
                  </a:lnTo>
                  <a:lnTo>
                    <a:pt x="0" y="4211"/>
                  </a:lnTo>
                  <a:lnTo>
                    <a:pt x="159" y="4846"/>
                  </a:lnTo>
                  <a:lnTo>
                    <a:pt x="397" y="5482"/>
                  </a:lnTo>
                  <a:lnTo>
                    <a:pt x="795" y="6038"/>
                  </a:lnTo>
                  <a:lnTo>
                    <a:pt x="1351" y="6594"/>
                  </a:lnTo>
                  <a:lnTo>
                    <a:pt x="1986" y="6991"/>
                  </a:lnTo>
                  <a:lnTo>
                    <a:pt x="2622" y="7229"/>
                  </a:lnTo>
                  <a:lnTo>
                    <a:pt x="3337" y="7309"/>
                  </a:lnTo>
                  <a:lnTo>
                    <a:pt x="4051" y="7309"/>
                  </a:lnTo>
                  <a:lnTo>
                    <a:pt x="4766" y="7150"/>
                  </a:lnTo>
                  <a:lnTo>
                    <a:pt x="5402" y="6912"/>
                  </a:lnTo>
                  <a:lnTo>
                    <a:pt x="5958" y="6514"/>
                  </a:lnTo>
                  <a:lnTo>
                    <a:pt x="6435" y="5958"/>
                  </a:lnTo>
                  <a:lnTo>
                    <a:pt x="6832" y="5323"/>
                  </a:lnTo>
                  <a:lnTo>
                    <a:pt x="7070" y="4687"/>
                  </a:lnTo>
                  <a:lnTo>
                    <a:pt x="7149" y="3973"/>
                  </a:lnTo>
                  <a:lnTo>
                    <a:pt x="7070" y="3178"/>
                  </a:lnTo>
                  <a:lnTo>
                    <a:pt x="6911" y="2543"/>
                  </a:lnTo>
                  <a:lnTo>
                    <a:pt x="6593" y="1828"/>
                  </a:lnTo>
                  <a:lnTo>
                    <a:pt x="6117" y="1272"/>
                  </a:lnTo>
                  <a:lnTo>
                    <a:pt x="5561" y="716"/>
                  </a:lnTo>
                  <a:lnTo>
                    <a:pt x="4925" y="318"/>
                  </a:lnTo>
                  <a:lnTo>
                    <a:pt x="4290" y="80"/>
                  </a:lnTo>
                  <a:lnTo>
                    <a:pt x="357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13"/>
            <p:cNvSpPr/>
            <p:nvPr/>
          </p:nvSpPr>
          <p:spPr>
            <a:xfrm>
              <a:off x="2125975" y="1662000"/>
              <a:ext cx="111225" cy="109225"/>
            </a:xfrm>
            <a:custGeom>
              <a:rect b="b" l="l" r="r" t="t"/>
              <a:pathLst>
                <a:path extrusionOk="0" h="4369" w="4449">
                  <a:moveTo>
                    <a:pt x="2304" y="0"/>
                  </a:moveTo>
                  <a:lnTo>
                    <a:pt x="1827" y="79"/>
                  </a:lnTo>
                  <a:lnTo>
                    <a:pt x="1430" y="159"/>
                  </a:lnTo>
                  <a:lnTo>
                    <a:pt x="1033" y="318"/>
                  </a:lnTo>
                  <a:lnTo>
                    <a:pt x="715" y="556"/>
                  </a:lnTo>
                  <a:lnTo>
                    <a:pt x="397" y="874"/>
                  </a:lnTo>
                  <a:lnTo>
                    <a:pt x="159" y="1271"/>
                  </a:lnTo>
                  <a:lnTo>
                    <a:pt x="0" y="1668"/>
                  </a:lnTo>
                  <a:lnTo>
                    <a:pt x="0" y="2145"/>
                  </a:lnTo>
                  <a:lnTo>
                    <a:pt x="0" y="2542"/>
                  </a:lnTo>
                  <a:lnTo>
                    <a:pt x="80" y="2939"/>
                  </a:lnTo>
                  <a:lnTo>
                    <a:pt x="238" y="3336"/>
                  </a:lnTo>
                  <a:lnTo>
                    <a:pt x="477" y="3654"/>
                  </a:lnTo>
                  <a:lnTo>
                    <a:pt x="794" y="3972"/>
                  </a:lnTo>
                  <a:lnTo>
                    <a:pt x="1192" y="4210"/>
                  </a:lnTo>
                  <a:lnTo>
                    <a:pt x="1668" y="4369"/>
                  </a:lnTo>
                  <a:lnTo>
                    <a:pt x="2542" y="4369"/>
                  </a:lnTo>
                  <a:lnTo>
                    <a:pt x="2939" y="4210"/>
                  </a:lnTo>
                  <a:lnTo>
                    <a:pt x="3336" y="3972"/>
                  </a:lnTo>
                  <a:lnTo>
                    <a:pt x="3654" y="3733"/>
                  </a:lnTo>
                  <a:lnTo>
                    <a:pt x="3972" y="3336"/>
                  </a:lnTo>
                  <a:lnTo>
                    <a:pt x="4210" y="3019"/>
                  </a:lnTo>
                  <a:lnTo>
                    <a:pt x="4369" y="2542"/>
                  </a:lnTo>
                  <a:lnTo>
                    <a:pt x="4448" y="2145"/>
                  </a:lnTo>
                  <a:lnTo>
                    <a:pt x="4369" y="1748"/>
                  </a:lnTo>
                  <a:lnTo>
                    <a:pt x="4290" y="1430"/>
                  </a:lnTo>
                  <a:lnTo>
                    <a:pt x="4051" y="1033"/>
                  </a:lnTo>
                  <a:lnTo>
                    <a:pt x="3813" y="715"/>
                  </a:lnTo>
                  <a:lnTo>
                    <a:pt x="3495" y="477"/>
                  </a:lnTo>
                  <a:lnTo>
                    <a:pt x="3098" y="238"/>
                  </a:lnTo>
                  <a:lnTo>
                    <a:pt x="2701" y="7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2123975" y="165405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39" y="0"/>
                  </a:moveTo>
                  <a:lnTo>
                    <a:pt x="80" y="80"/>
                  </a:lnTo>
                  <a:lnTo>
                    <a:pt x="1" y="159"/>
                  </a:lnTo>
                  <a:lnTo>
                    <a:pt x="1" y="318"/>
                  </a:lnTo>
                  <a:lnTo>
                    <a:pt x="1" y="397"/>
                  </a:lnTo>
                  <a:lnTo>
                    <a:pt x="80" y="556"/>
                  </a:lnTo>
                  <a:lnTo>
                    <a:pt x="160" y="636"/>
                  </a:lnTo>
                  <a:lnTo>
                    <a:pt x="477" y="636"/>
                  </a:lnTo>
                  <a:lnTo>
                    <a:pt x="636" y="397"/>
                  </a:lnTo>
                  <a:lnTo>
                    <a:pt x="636" y="239"/>
                  </a:lnTo>
                  <a:lnTo>
                    <a:pt x="557" y="159"/>
                  </a:lnTo>
                  <a:lnTo>
                    <a:pt x="477" y="8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2173625" y="164015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159" y="0"/>
                  </a:moveTo>
                  <a:lnTo>
                    <a:pt x="80" y="80"/>
                  </a:lnTo>
                  <a:lnTo>
                    <a:pt x="1" y="239"/>
                  </a:lnTo>
                  <a:lnTo>
                    <a:pt x="1" y="397"/>
                  </a:lnTo>
                  <a:lnTo>
                    <a:pt x="80" y="477"/>
                  </a:lnTo>
                  <a:lnTo>
                    <a:pt x="159" y="556"/>
                  </a:lnTo>
                  <a:lnTo>
                    <a:pt x="318" y="636"/>
                  </a:lnTo>
                  <a:lnTo>
                    <a:pt x="398" y="556"/>
                  </a:lnTo>
                  <a:lnTo>
                    <a:pt x="557" y="556"/>
                  </a:lnTo>
                  <a:lnTo>
                    <a:pt x="636" y="318"/>
                  </a:lnTo>
                  <a:lnTo>
                    <a:pt x="636" y="159"/>
                  </a:lnTo>
                  <a:lnTo>
                    <a:pt x="557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2102125" y="17037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39" y="0"/>
                  </a:moveTo>
                  <a:lnTo>
                    <a:pt x="80" y="80"/>
                  </a:lnTo>
                  <a:lnTo>
                    <a:pt x="1" y="159"/>
                  </a:lnTo>
                  <a:lnTo>
                    <a:pt x="1" y="238"/>
                  </a:lnTo>
                  <a:lnTo>
                    <a:pt x="1" y="397"/>
                  </a:lnTo>
                  <a:lnTo>
                    <a:pt x="80" y="477"/>
                  </a:lnTo>
                  <a:lnTo>
                    <a:pt x="160" y="556"/>
                  </a:lnTo>
                  <a:lnTo>
                    <a:pt x="319" y="636"/>
                  </a:lnTo>
                  <a:lnTo>
                    <a:pt x="398" y="636"/>
                  </a:lnTo>
                  <a:lnTo>
                    <a:pt x="477" y="556"/>
                  </a:lnTo>
                  <a:lnTo>
                    <a:pt x="636" y="318"/>
                  </a:lnTo>
                  <a:lnTo>
                    <a:pt x="636" y="238"/>
                  </a:lnTo>
                  <a:lnTo>
                    <a:pt x="557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2114050" y="1749375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39" y="0"/>
                  </a:moveTo>
                  <a:lnTo>
                    <a:pt x="159" y="80"/>
                  </a:lnTo>
                  <a:lnTo>
                    <a:pt x="80" y="159"/>
                  </a:lnTo>
                  <a:lnTo>
                    <a:pt x="0" y="318"/>
                  </a:lnTo>
                  <a:lnTo>
                    <a:pt x="0" y="397"/>
                  </a:lnTo>
                  <a:lnTo>
                    <a:pt x="80" y="556"/>
                  </a:lnTo>
                  <a:lnTo>
                    <a:pt x="159" y="636"/>
                  </a:lnTo>
                  <a:lnTo>
                    <a:pt x="557" y="636"/>
                  </a:lnTo>
                  <a:lnTo>
                    <a:pt x="636" y="397"/>
                  </a:lnTo>
                  <a:lnTo>
                    <a:pt x="636" y="238"/>
                  </a:lnTo>
                  <a:lnTo>
                    <a:pt x="557" y="159"/>
                  </a:lnTo>
                  <a:lnTo>
                    <a:pt x="477" y="80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2151775" y="1779150"/>
              <a:ext cx="15925" cy="15925"/>
            </a:xfrm>
            <a:custGeom>
              <a:rect b="b" l="l" r="r" t="t"/>
              <a:pathLst>
                <a:path extrusionOk="0" h="637" w="637">
                  <a:moveTo>
                    <a:pt x="239" y="1"/>
                  </a:moveTo>
                  <a:lnTo>
                    <a:pt x="160" y="80"/>
                  </a:lnTo>
                  <a:lnTo>
                    <a:pt x="80" y="160"/>
                  </a:lnTo>
                  <a:lnTo>
                    <a:pt x="1" y="239"/>
                  </a:lnTo>
                  <a:lnTo>
                    <a:pt x="1" y="398"/>
                  </a:lnTo>
                  <a:lnTo>
                    <a:pt x="80" y="477"/>
                  </a:lnTo>
                  <a:lnTo>
                    <a:pt x="160" y="557"/>
                  </a:lnTo>
                  <a:lnTo>
                    <a:pt x="319" y="636"/>
                  </a:lnTo>
                  <a:lnTo>
                    <a:pt x="398" y="636"/>
                  </a:lnTo>
                  <a:lnTo>
                    <a:pt x="557" y="557"/>
                  </a:lnTo>
                  <a:lnTo>
                    <a:pt x="636" y="318"/>
                  </a:lnTo>
                  <a:lnTo>
                    <a:pt x="636" y="239"/>
                  </a:lnTo>
                  <a:lnTo>
                    <a:pt x="557" y="80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2195475" y="1777175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398" y="0"/>
                  </a:moveTo>
                  <a:lnTo>
                    <a:pt x="239" y="80"/>
                  </a:lnTo>
                  <a:lnTo>
                    <a:pt x="159" y="80"/>
                  </a:lnTo>
                  <a:lnTo>
                    <a:pt x="80" y="159"/>
                  </a:lnTo>
                  <a:lnTo>
                    <a:pt x="0" y="318"/>
                  </a:lnTo>
                  <a:lnTo>
                    <a:pt x="0" y="477"/>
                  </a:lnTo>
                  <a:lnTo>
                    <a:pt x="80" y="556"/>
                  </a:lnTo>
                  <a:lnTo>
                    <a:pt x="159" y="636"/>
                  </a:lnTo>
                  <a:lnTo>
                    <a:pt x="556" y="636"/>
                  </a:lnTo>
                  <a:lnTo>
                    <a:pt x="636" y="397"/>
                  </a:lnTo>
                  <a:lnTo>
                    <a:pt x="636" y="239"/>
                  </a:lnTo>
                  <a:lnTo>
                    <a:pt x="556" y="159"/>
                  </a:lnTo>
                  <a:lnTo>
                    <a:pt x="477" y="80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2235200" y="1751350"/>
              <a:ext cx="15900" cy="15925"/>
            </a:xfrm>
            <a:custGeom>
              <a:rect b="b" l="l" r="r" t="t"/>
              <a:pathLst>
                <a:path extrusionOk="0" h="637" w="636">
                  <a:moveTo>
                    <a:pt x="238" y="1"/>
                  </a:moveTo>
                  <a:lnTo>
                    <a:pt x="79" y="80"/>
                  </a:lnTo>
                  <a:lnTo>
                    <a:pt x="0" y="159"/>
                  </a:lnTo>
                  <a:lnTo>
                    <a:pt x="0" y="318"/>
                  </a:lnTo>
                  <a:lnTo>
                    <a:pt x="0" y="398"/>
                  </a:lnTo>
                  <a:lnTo>
                    <a:pt x="79" y="557"/>
                  </a:lnTo>
                  <a:lnTo>
                    <a:pt x="159" y="636"/>
                  </a:lnTo>
                  <a:lnTo>
                    <a:pt x="397" y="636"/>
                  </a:lnTo>
                  <a:lnTo>
                    <a:pt x="477" y="557"/>
                  </a:lnTo>
                  <a:lnTo>
                    <a:pt x="636" y="398"/>
                  </a:lnTo>
                  <a:lnTo>
                    <a:pt x="636" y="239"/>
                  </a:lnTo>
                  <a:lnTo>
                    <a:pt x="556" y="159"/>
                  </a:lnTo>
                  <a:lnTo>
                    <a:pt x="477" y="80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243125" y="1699725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39" y="0"/>
                  </a:moveTo>
                  <a:lnTo>
                    <a:pt x="160" y="80"/>
                  </a:lnTo>
                  <a:lnTo>
                    <a:pt x="80" y="159"/>
                  </a:lnTo>
                  <a:lnTo>
                    <a:pt x="1" y="239"/>
                  </a:lnTo>
                  <a:lnTo>
                    <a:pt x="80" y="397"/>
                  </a:lnTo>
                  <a:lnTo>
                    <a:pt x="80" y="477"/>
                  </a:lnTo>
                  <a:lnTo>
                    <a:pt x="239" y="556"/>
                  </a:lnTo>
                  <a:lnTo>
                    <a:pt x="319" y="636"/>
                  </a:lnTo>
                  <a:lnTo>
                    <a:pt x="477" y="636"/>
                  </a:lnTo>
                  <a:lnTo>
                    <a:pt x="557" y="556"/>
                  </a:lnTo>
                  <a:lnTo>
                    <a:pt x="636" y="318"/>
                  </a:lnTo>
                  <a:lnTo>
                    <a:pt x="636" y="239"/>
                  </a:lnTo>
                  <a:lnTo>
                    <a:pt x="636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217325" y="1658025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38" y="0"/>
                  </a:moveTo>
                  <a:lnTo>
                    <a:pt x="159" y="80"/>
                  </a:lnTo>
                  <a:lnTo>
                    <a:pt x="80" y="159"/>
                  </a:lnTo>
                  <a:lnTo>
                    <a:pt x="0" y="238"/>
                  </a:lnTo>
                  <a:lnTo>
                    <a:pt x="0" y="397"/>
                  </a:lnTo>
                  <a:lnTo>
                    <a:pt x="80" y="477"/>
                  </a:lnTo>
                  <a:lnTo>
                    <a:pt x="159" y="556"/>
                  </a:lnTo>
                  <a:lnTo>
                    <a:pt x="318" y="636"/>
                  </a:lnTo>
                  <a:lnTo>
                    <a:pt x="397" y="636"/>
                  </a:lnTo>
                  <a:lnTo>
                    <a:pt x="556" y="556"/>
                  </a:lnTo>
                  <a:lnTo>
                    <a:pt x="636" y="318"/>
                  </a:lnTo>
                  <a:lnTo>
                    <a:pt x="636" y="238"/>
                  </a:lnTo>
                  <a:lnTo>
                    <a:pt x="556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304700" y="1638150"/>
              <a:ext cx="172800" cy="343600"/>
            </a:xfrm>
            <a:custGeom>
              <a:rect b="b" l="l" r="r" t="t"/>
              <a:pathLst>
                <a:path extrusionOk="0" h="13744" w="6912">
                  <a:moveTo>
                    <a:pt x="5640" y="1"/>
                  </a:moveTo>
                  <a:lnTo>
                    <a:pt x="5243" y="160"/>
                  </a:lnTo>
                  <a:lnTo>
                    <a:pt x="4925" y="319"/>
                  </a:lnTo>
                  <a:lnTo>
                    <a:pt x="4607" y="557"/>
                  </a:lnTo>
                  <a:lnTo>
                    <a:pt x="4449" y="795"/>
                  </a:lnTo>
                  <a:lnTo>
                    <a:pt x="4290" y="1192"/>
                  </a:lnTo>
                  <a:lnTo>
                    <a:pt x="4131" y="1590"/>
                  </a:lnTo>
                  <a:lnTo>
                    <a:pt x="3972" y="2543"/>
                  </a:lnTo>
                  <a:lnTo>
                    <a:pt x="3734" y="4846"/>
                  </a:lnTo>
                  <a:lnTo>
                    <a:pt x="3495" y="6117"/>
                  </a:lnTo>
                  <a:lnTo>
                    <a:pt x="3257" y="6753"/>
                  </a:lnTo>
                  <a:lnTo>
                    <a:pt x="3019" y="7388"/>
                  </a:lnTo>
                  <a:lnTo>
                    <a:pt x="2780" y="8024"/>
                  </a:lnTo>
                  <a:lnTo>
                    <a:pt x="2463" y="8580"/>
                  </a:lnTo>
                  <a:lnTo>
                    <a:pt x="1827" y="9533"/>
                  </a:lnTo>
                  <a:lnTo>
                    <a:pt x="636" y="11042"/>
                  </a:lnTo>
                  <a:lnTo>
                    <a:pt x="239" y="11678"/>
                  </a:lnTo>
                  <a:lnTo>
                    <a:pt x="80" y="11916"/>
                  </a:lnTo>
                  <a:lnTo>
                    <a:pt x="0" y="12234"/>
                  </a:lnTo>
                  <a:lnTo>
                    <a:pt x="0" y="12472"/>
                  </a:lnTo>
                  <a:lnTo>
                    <a:pt x="0" y="12790"/>
                  </a:lnTo>
                  <a:lnTo>
                    <a:pt x="159" y="13028"/>
                  </a:lnTo>
                  <a:lnTo>
                    <a:pt x="397" y="13346"/>
                  </a:lnTo>
                  <a:lnTo>
                    <a:pt x="636" y="13584"/>
                  </a:lnTo>
                  <a:lnTo>
                    <a:pt x="874" y="13743"/>
                  </a:lnTo>
                  <a:lnTo>
                    <a:pt x="1192" y="13743"/>
                  </a:lnTo>
                  <a:lnTo>
                    <a:pt x="1510" y="13664"/>
                  </a:lnTo>
                  <a:lnTo>
                    <a:pt x="1827" y="13584"/>
                  </a:lnTo>
                  <a:lnTo>
                    <a:pt x="2224" y="13346"/>
                  </a:lnTo>
                  <a:lnTo>
                    <a:pt x="2939" y="12790"/>
                  </a:lnTo>
                  <a:lnTo>
                    <a:pt x="3654" y="11916"/>
                  </a:lnTo>
                  <a:lnTo>
                    <a:pt x="4369" y="10883"/>
                  </a:lnTo>
                  <a:lnTo>
                    <a:pt x="5084" y="9771"/>
                  </a:lnTo>
                  <a:lnTo>
                    <a:pt x="5640" y="8500"/>
                  </a:lnTo>
                  <a:lnTo>
                    <a:pt x="6117" y="7071"/>
                  </a:lnTo>
                  <a:lnTo>
                    <a:pt x="6514" y="5641"/>
                  </a:lnTo>
                  <a:lnTo>
                    <a:pt x="6832" y="4211"/>
                  </a:lnTo>
                  <a:lnTo>
                    <a:pt x="6911" y="2860"/>
                  </a:lnTo>
                  <a:lnTo>
                    <a:pt x="6911" y="1669"/>
                  </a:lnTo>
                  <a:lnTo>
                    <a:pt x="6832" y="1192"/>
                  </a:lnTo>
                  <a:lnTo>
                    <a:pt x="6673" y="716"/>
                  </a:lnTo>
                  <a:lnTo>
                    <a:pt x="6514" y="398"/>
                  </a:lnTo>
                  <a:lnTo>
                    <a:pt x="6276" y="160"/>
                  </a:lnTo>
                  <a:lnTo>
                    <a:pt x="5958" y="80"/>
                  </a:lnTo>
                  <a:lnTo>
                    <a:pt x="5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480550" y="978850"/>
              <a:ext cx="123150" cy="194625"/>
            </a:xfrm>
            <a:custGeom>
              <a:rect b="b" l="l" r="r" t="t"/>
              <a:pathLst>
                <a:path extrusionOk="0" h="7785" w="4926">
                  <a:moveTo>
                    <a:pt x="3178" y="0"/>
                  </a:moveTo>
                  <a:lnTo>
                    <a:pt x="2702" y="80"/>
                  </a:lnTo>
                  <a:lnTo>
                    <a:pt x="2225" y="318"/>
                  </a:lnTo>
                  <a:lnTo>
                    <a:pt x="1669" y="636"/>
                  </a:lnTo>
                  <a:lnTo>
                    <a:pt x="1113" y="1112"/>
                  </a:lnTo>
                  <a:lnTo>
                    <a:pt x="716" y="1668"/>
                  </a:lnTo>
                  <a:lnTo>
                    <a:pt x="318" y="2304"/>
                  </a:lnTo>
                  <a:lnTo>
                    <a:pt x="80" y="3019"/>
                  </a:lnTo>
                  <a:lnTo>
                    <a:pt x="1" y="3813"/>
                  </a:lnTo>
                  <a:lnTo>
                    <a:pt x="80" y="4528"/>
                  </a:lnTo>
                  <a:lnTo>
                    <a:pt x="239" y="5322"/>
                  </a:lnTo>
                  <a:lnTo>
                    <a:pt x="557" y="5958"/>
                  </a:lnTo>
                  <a:lnTo>
                    <a:pt x="954" y="6593"/>
                  </a:lnTo>
                  <a:lnTo>
                    <a:pt x="1351" y="7070"/>
                  </a:lnTo>
                  <a:lnTo>
                    <a:pt x="1828" y="7467"/>
                  </a:lnTo>
                  <a:lnTo>
                    <a:pt x="2304" y="7706"/>
                  </a:lnTo>
                  <a:lnTo>
                    <a:pt x="2781" y="7785"/>
                  </a:lnTo>
                  <a:lnTo>
                    <a:pt x="3178" y="7706"/>
                  </a:lnTo>
                  <a:lnTo>
                    <a:pt x="3655" y="7467"/>
                  </a:lnTo>
                  <a:lnTo>
                    <a:pt x="3972" y="7149"/>
                  </a:lnTo>
                  <a:lnTo>
                    <a:pt x="4290" y="6673"/>
                  </a:lnTo>
                  <a:lnTo>
                    <a:pt x="4608" y="6117"/>
                  </a:lnTo>
                  <a:lnTo>
                    <a:pt x="4767" y="5481"/>
                  </a:lnTo>
                  <a:lnTo>
                    <a:pt x="4926" y="4766"/>
                  </a:lnTo>
                  <a:lnTo>
                    <a:pt x="4926" y="3972"/>
                  </a:lnTo>
                  <a:lnTo>
                    <a:pt x="4926" y="3178"/>
                  </a:lnTo>
                  <a:lnTo>
                    <a:pt x="4846" y="2463"/>
                  </a:lnTo>
                  <a:lnTo>
                    <a:pt x="4687" y="1827"/>
                  </a:lnTo>
                  <a:lnTo>
                    <a:pt x="4529" y="1192"/>
                  </a:lnTo>
                  <a:lnTo>
                    <a:pt x="4290" y="715"/>
                  </a:lnTo>
                  <a:lnTo>
                    <a:pt x="3972" y="318"/>
                  </a:lnTo>
                  <a:lnTo>
                    <a:pt x="3575" y="80"/>
                  </a:lnTo>
                  <a:lnTo>
                    <a:pt x="31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6020275" y="1042400"/>
              <a:ext cx="105275" cy="150950"/>
            </a:xfrm>
            <a:custGeom>
              <a:rect b="b" l="l" r="r" t="t"/>
              <a:pathLst>
                <a:path extrusionOk="0" h="6038" w="4211">
                  <a:moveTo>
                    <a:pt x="1907" y="0"/>
                  </a:moveTo>
                  <a:lnTo>
                    <a:pt x="1509" y="80"/>
                  </a:lnTo>
                  <a:lnTo>
                    <a:pt x="1112" y="239"/>
                  </a:lnTo>
                  <a:lnTo>
                    <a:pt x="795" y="477"/>
                  </a:lnTo>
                  <a:lnTo>
                    <a:pt x="556" y="874"/>
                  </a:lnTo>
                  <a:lnTo>
                    <a:pt x="318" y="1351"/>
                  </a:lnTo>
                  <a:lnTo>
                    <a:pt x="159" y="1827"/>
                  </a:lnTo>
                  <a:lnTo>
                    <a:pt x="80" y="2383"/>
                  </a:lnTo>
                  <a:lnTo>
                    <a:pt x="0" y="3019"/>
                  </a:lnTo>
                  <a:lnTo>
                    <a:pt x="80" y="3654"/>
                  </a:lnTo>
                  <a:lnTo>
                    <a:pt x="159" y="4210"/>
                  </a:lnTo>
                  <a:lnTo>
                    <a:pt x="318" y="4687"/>
                  </a:lnTo>
                  <a:lnTo>
                    <a:pt x="556" y="5164"/>
                  </a:lnTo>
                  <a:lnTo>
                    <a:pt x="795" y="5561"/>
                  </a:lnTo>
                  <a:lnTo>
                    <a:pt x="1112" y="5799"/>
                  </a:lnTo>
                  <a:lnTo>
                    <a:pt x="1509" y="6037"/>
                  </a:lnTo>
                  <a:lnTo>
                    <a:pt x="1907" y="6037"/>
                  </a:lnTo>
                  <a:lnTo>
                    <a:pt x="2304" y="5958"/>
                  </a:lnTo>
                  <a:lnTo>
                    <a:pt x="2701" y="5799"/>
                  </a:lnTo>
                  <a:lnTo>
                    <a:pt x="3098" y="5481"/>
                  </a:lnTo>
                  <a:lnTo>
                    <a:pt x="3416" y="5005"/>
                  </a:lnTo>
                  <a:lnTo>
                    <a:pt x="3734" y="4528"/>
                  </a:lnTo>
                  <a:lnTo>
                    <a:pt x="3972" y="3972"/>
                  </a:lnTo>
                  <a:lnTo>
                    <a:pt x="4210" y="3337"/>
                  </a:lnTo>
                  <a:lnTo>
                    <a:pt x="4210" y="2780"/>
                  </a:lnTo>
                  <a:lnTo>
                    <a:pt x="4210" y="2145"/>
                  </a:lnTo>
                  <a:lnTo>
                    <a:pt x="3972" y="1589"/>
                  </a:lnTo>
                  <a:lnTo>
                    <a:pt x="3734" y="1112"/>
                  </a:lnTo>
                  <a:lnTo>
                    <a:pt x="3416" y="715"/>
                  </a:lnTo>
                  <a:lnTo>
                    <a:pt x="3098" y="397"/>
                  </a:lnTo>
                  <a:lnTo>
                    <a:pt x="2701" y="15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4747325" y="1368075"/>
              <a:ext cx="699050" cy="699050"/>
            </a:xfrm>
            <a:custGeom>
              <a:rect b="b" l="l" r="r" t="t"/>
              <a:pathLst>
                <a:path extrusionOk="0" h="27962" w="27962">
                  <a:moveTo>
                    <a:pt x="12710" y="1"/>
                  </a:moveTo>
                  <a:lnTo>
                    <a:pt x="11280" y="80"/>
                  </a:lnTo>
                  <a:lnTo>
                    <a:pt x="9930" y="239"/>
                  </a:lnTo>
                  <a:lnTo>
                    <a:pt x="8659" y="636"/>
                  </a:lnTo>
                  <a:lnTo>
                    <a:pt x="7467" y="1113"/>
                  </a:lnTo>
                  <a:lnTo>
                    <a:pt x="6355" y="1669"/>
                  </a:lnTo>
                  <a:lnTo>
                    <a:pt x="5322" y="2384"/>
                  </a:lnTo>
                  <a:lnTo>
                    <a:pt x="4369" y="3178"/>
                  </a:lnTo>
                  <a:lnTo>
                    <a:pt x="3495" y="4052"/>
                  </a:lnTo>
                  <a:lnTo>
                    <a:pt x="2701" y="5084"/>
                  </a:lnTo>
                  <a:lnTo>
                    <a:pt x="1986" y="6117"/>
                  </a:lnTo>
                  <a:lnTo>
                    <a:pt x="1351" y="7309"/>
                  </a:lnTo>
                  <a:lnTo>
                    <a:pt x="874" y="8500"/>
                  </a:lnTo>
                  <a:lnTo>
                    <a:pt x="477" y="9851"/>
                  </a:lnTo>
                  <a:lnTo>
                    <a:pt x="239" y="11122"/>
                  </a:lnTo>
                  <a:lnTo>
                    <a:pt x="80" y="12551"/>
                  </a:lnTo>
                  <a:lnTo>
                    <a:pt x="0" y="13981"/>
                  </a:lnTo>
                  <a:lnTo>
                    <a:pt x="80" y="15411"/>
                  </a:lnTo>
                  <a:lnTo>
                    <a:pt x="239" y="16761"/>
                  </a:lnTo>
                  <a:lnTo>
                    <a:pt x="636" y="18112"/>
                  </a:lnTo>
                  <a:lnTo>
                    <a:pt x="1112" y="19383"/>
                  </a:lnTo>
                  <a:lnTo>
                    <a:pt x="1668" y="20654"/>
                  </a:lnTo>
                  <a:lnTo>
                    <a:pt x="2383" y="21766"/>
                  </a:lnTo>
                  <a:lnTo>
                    <a:pt x="3178" y="22878"/>
                  </a:lnTo>
                  <a:lnTo>
                    <a:pt x="4052" y="23831"/>
                  </a:lnTo>
                  <a:lnTo>
                    <a:pt x="5084" y="24784"/>
                  </a:lnTo>
                  <a:lnTo>
                    <a:pt x="6117" y="25579"/>
                  </a:lnTo>
                  <a:lnTo>
                    <a:pt x="7308" y="26294"/>
                  </a:lnTo>
                  <a:lnTo>
                    <a:pt x="8500" y="26850"/>
                  </a:lnTo>
                  <a:lnTo>
                    <a:pt x="9850" y="27326"/>
                  </a:lnTo>
                  <a:lnTo>
                    <a:pt x="11121" y="27644"/>
                  </a:lnTo>
                  <a:lnTo>
                    <a:pt x="12551" y="27882"/>
                  </a:lnTo>
                  <a:lnTo>
                    <a:pt x="13981" y="27962"/>
                  </a:lnTo>
                  <a:lnTo>
                    <a:pt x="15411" y="27882"/>
                  </a:lnTo>
                  <a:lnTo>
                    <a:pt x="16761" y="27644"/>
                  </a:lnTo>
                  <a:lnTo>
                    <a:pt x="18112" y="27326"/>
                  </a:lnTo>
                  <a:lnTo>
                    <a:pt x="19382" y="26850"/>
                  </a:lnTo>
                  <a:lnTo>
                    <a:pt x="20653" y="26294"/>
                  </a:lnTo>
                  <a:lnTo>
                    <a:pt x="21766" y="25579"/>
                  </a:lnTo>
                  <a:lnTo>
                    <a:pt x="22878" y="24784"/>
                  </a:lnTo>
                  <a:lnTo>
                    <a:pt x="23831" y="23831"/>
                  </a:lnTo>
                  <a:lnTo>
                    <a:pt x="24784" y="22878"/>
                  </a:lnTo>
                  <a:lnTo>
                    <a:pt x="25578" y="21766"/>
                  </a:lnTo>
                  <a:lnTo>
                    <a:pt x="26293" y="20654"/>
                  </a:lnTo>
                  <a:lnTo>
                    <a:pt x="26849" y="19383"/>
                  </a:lnTo>
                  <a:lnTo>
                    <a:pt x="27326" y="18112"/>
                  </a:lnTo>
                  <a:lnTo>
                    <a:pt x="27644" y="16761"/>
                  </a:lnTo>
                  <a:lnTo>
                    <a:pt x="27882" y="15411"/>
                  </a:lnTo>
                  <a:lnTo>
                    <a:pt x="27961" y="13981"/>
                  </a:lnTo>
                  <a:lnTo>
                    <a:pt x="27882" y="12551"/>
                  </a:lnTo>
                  <a:lnTo>
                    <a:pt x="27644" y="11122"/>
                  </a:lnTo>
                  <a:lnTo>
                    <a:pt x="27247" y="9851"/>
                  </a:lnTo>
                  <a:lnTo>
                    <a:pt x="26691" y="8500"/>
                  </a:lnTo>
                  <a:lnTo>
                    <a:pt x="25976" y="7309"/>
                  </a:lnTo>
                  <a:lnTo>
                    <a:pt x="25181" y="6117"/>
                  </a:lnTo>
                  <a:lnTo>
                    <a:pt x="24228" y="5084"/>
                  </a:lnTo>
                  <a:lnTo>
                    <a:pt x="23275" y="4052"/>
                  </a:lnTo>
                  <a:lnTo>
                    <a:pt x="22163" y="3178"/>
                  </a:lnTo>
                  <a:lnTo>
                    <a:pt x="20971" y="2384"/>
                  </a:lnTo>
                  <a:lnTo>
                    <a:pt x="19700" y="1669"/>
                  </a:lnTo>
                  <a:lnTo>
                    <a:pt x="18350" y="1113"/>
                  </a:lnTo>
                  <a:lnTo>
                    <a:pt x="16999" y="636"/>
                  </a:lnTo>
                  <a:lnTo>
                    <a:pt x="15570" y="239"/>
                  </a:lnTo>
                  <a:lnTo>
                    <a:pt x="14140" y="80"/>
                  </a:lnTo>
                  <a:lnTo>
                    <a:pt x="12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4912150" y="1532900"/>
              <a:ext cx="369400" cy="369400"/>
            </a:xfrm>
            <a:custGeom>
              <a:rect b="b" l="l" r="r" t="t"/>
              <a:pathLst>
                <a:path extrusionOk="0" h="14776" w="14776">
                  <a:moveTo>
                    <a:pt x="6991" y="1"/>
                  </a:moveTo>
                  <a:lnTo>
                    <a:pt x="6276" y="160"/>
                  </a:lnTo>
                  <a:lnTo>
                    <a:pt x="5561" y="318"/>
                  </a:lnTo>
                  <a:lnTo>
                    <a:pt x="4846" y="557"/>
                  </a:lnTo>
                  <a:lnTo>
                    <a:pt x="4211" y="875"/>
                  </a:lnTo>
                  <a:lnTo>
                    <a:pt x="3575" y="1272"/>
                  </a:lnTo>
                  <a:lnTo>
                    <a:pt x="2940" y="1748"/>
                  </a:lnTo>
                  <a:lnTo>
                    <a:pt x="2383" y="2225"/>
                  </a:lnTo>
                  <a:lnTo>
                    <a:pt x="1907" y="2781"/>
                  </a:lnTo>
                  <a:lnTo>
                    <a:pt x="1430" y="3416"/>
                  </a:lnTo>
                  <a:lnTo>
                    <a:pt x="1033" y="4052"/>
                  </a:lnTo>
                  <a:lnTo>
                    <a:pt x="715" y="4767"/>
                  </a:lnTo>
                  <a:lnTo>
                    <a:pt x="398" y="5402"/>
                  </a:lnTo>
                  <a:lnTo>
                    <a:pt x="239" y="6197"/>
                  </a:lnTo>
                  <a:lnTo>
                    <a:pt x="80" y="6912"/>
                  </a:lnTo>
                  <a:lnTo>
                    <a:pt x="0" y="7706"/>
                  </a:lnTo>
                  <a:lnTo>
                    <a:pt x="0" y="8421"/>
                  </a:lnTo>
                  <a:lnTo>
                    <a:pt x="80" y="9136"/>
                  </a:lnTo>
                  <a:lnTo>
                    <a:pt x="239" y="9851"/>
                  </a:lnTo>
                  <a:lnTo>
                    <a:pt x="398" y="10486"/>
                  </a:lnTo>
                  <a:lnTo>
                    <a:pt x="715" y="11042"/>
                  </a:lnTo>
                  <a:lnTo>
                    <a:pt x="1033" y="11678"/>
                  </a:lnTo>
                  <a:lnTo>
                    <a:pt x="1430" y="12154"/>
                  </a:lnTo>
                  <a:lnTo>
                    <a:pt x="1907" y="12631"/>
                  </a:lnTo>
                  <a:lnTo>
                    <a:pt x="2383" y="13108"/>
                  </a:lnTo>
                  <a:lnTo>
                    <a:pt x="2940" y="13505"/>
                  </a:lnTo>
                  <a:lnTo>
                    <a:pt x="3575" y="13822"/>
                  </a:lnTo>
                  <a:lnTo>
                    <a:pt x="4211" y="14140"/>
                  </a:lnTo>
                  <a:lnTo>
                    <a:pt x="4846" y="14379"/>
                  </a:lnTo>
                  <a:lnTo>
                    <a:pt x="5561" y="14537"/>
                  </a:lnTo>
                  <a:lnTo>
                    <a:pt x="6276" y="14696"/>
                  </a:lnTo>
                  <a:lnTo>
                    <a:pt x="6991" y="14776"/>
                  </a:lnTo>
                  <a:lnTo>
                    <a:pt x="7785" y="14776"/>
                  </a:lnTo>
                  <a:lnTo>
                    <a:pt x="8500" y="14696"/>
                  </a:lnTo>
                  <a:lnTo>
                    <a:pt x="9215" y="14537"/>
                  </a:lnTo>
                  <a:lnTo>
                    <a:pt x="9930" y="14299"/>
                  </a:lnTo>
                  <a:lnTo>
                    <a:pt x="10565" y="14061"/>
                  </a:lnTo>
                  <a:lnTo>
                    <a:pt x="11201" y="13664"/>
                  </a:lnTo>
                  <a:lnTo>
                    <a:pt x="11757" y="13266"/>
                  </a:lnTo>
                  <a:lnTo>
                    <a:pt x="12313" y="12869"/>
                  </a:lnTo>
                  <a:lnTo>
                    <a:pt x="12789" y="12313"/>
                  </a:lnTo>
                  <a:lnTo>
                    <a:pt x="13266" y="11837"/>
                  </a:lnTo>
                  <a:lnTo>
                    <a:pt x="13663" y="11201"/>
                  </a:lnTo>
                  <a:lnTo>
                    <a:pt x="13981" y="10566"/>
                  </a:lnTo>
                  <a:lnTo>
                    <a:pt x="14299" y="9930"/>
                  </a:lnTo>
                  <a:lnTo>
                    <a:pt x="14537" y="9215"/>
                  </a:lnTo>
                  <a:lnTo>
                    <a:pt x="14696" y="8500"/>
                  </a:lnTo>
                  <a:lnTo>
                    <a:pt x="14775" y="7785"/>
                  </a:lnTo>
                  <a:lnTo>
                    <a:pt x="14775" y="6991"/>
                  </a:lnTo>
                  <a:lnTo>
                    <a:pt x="14696" y="6276"/>
                  </a:lnTo>
                  <a:lnTo>
                    <a:pt x="14537" y="5561"/>
                  </a:lnTo>
                  <a:lnTo>
                    <a:pt x="14299" y="4846"/>
                  </a:lnTo>
                  <a:lnTo>
                    <a:pt x="14060" y="4211"/>
                  </a:lnTo>
                  <a:lnTo>
                    <a:pt x="13663" y="3575"/>
                  </a:lnTo>
                  <a:lnTo>
                    <a:pt x="13266" y="3019"/>
                  </a:lnTo>
                  <a:lnTo>
                    <a:pt x="12869" y="2463"/>
                  </a:lnTo>
                  <a:lnTo>
                    <a:pt x="12313" y="1907"/>
                  </a:lnTo>
                  <a:lnTo>
                    <a:pt x="11836" y="1510"/>
                  </a:lnTo>
                  <a:lnTo>
                    <a:pt x="11201" y="1113"/>
                  </a:lnTo>
                  <a:lnTo>
                    <a:pt x="10565" y="716"/>
                  </a:lnTo>
                  <a:lnTo>
                    <a:pt x="9930" y="477"/>
                  </a:lnTo>
                  <a:lnTo>
                    <a:pt x="9215" y="239"/>
                  </a:lnTo>
                  <a:lnTo>
                    <a:pt x="8500" y="80"/>
                  </a:lnTo>
                  <a:lnTo>
                    <a:pt x="77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005475" y="1624250"/>
              <a:ext cx="180750" cy="182725"/>
            </a:xfrm>
            <a:custGeom>
              <a:rect b="b" l="l" r="r" t="t"/>
              <a:pathLst>
                <a:path extrusionOk="0" h="7309" w="7230">
                  <a:moveTo>
                    <a:pt x="3019" y="1"/>
                  </a:moveTo>
                  <a:lnTo>
                    <a:pt x="2384" y="239"/>
                  </a:lnTo>
                  <a:lnTo>
                    <a:pt x="1748" y="557"/>
                  </a:lnTo>
                  <a:lnTo>
                    <a:pt x="1272" y="954"/>
                  </a:lnTo>
                  <a:lnTo>
                    <a:pt x="795" y="1510"/>
                  </a:lnTo>
                  <a:lnTo>
                    <a:pt x="398" y="2066"/>
                  </a:lnTo>
                  <a:lnTo>
                    <a:pt x="160" y="2781"/>
                  </a:lnTo>
                  <a:lnTo>
                    <a:pt x="1" y="3496"/>
                  </a:lnTo>
                  <a:lnTo>
                    <a:pt x="80" y="4211"/>
                  </a:lnTo>
                  <a:lnTo>
                    <a:pt x="239" y="4846"/>
                  </a:lnTo>
                  <a:lnTo>
                    <a:pt x="478" y="5482"/>
                  </a:lnTo>
                  <a:lnTo>
                    <a:pt x="875" y="6038"/>
                  </a:lnTo>
                  <a:lnTo>
                    <a:pt x="1431" y="6594"/>
                  </a:lnTo>
                  <a:lnTo>
                    <a:pt x="1987" y="6991"/>
                  </a:lnTo>
                  <a:lnTo>
                    <a:pt x="2702" y="7229"/>
                  </a:lnTo>
                  <a:lnTo>
                    <a:pt x="3417" y="7309"/>
                  </a:lnTo>
                  <a:lnTo>
                    <a:pt x="4132" y="7309"/>
                  </a:lnTo>
                  <a:lnTo>
                    <a:pt x="4767" y="7150"/>
                  </a:lnTo>
                  <a:lnTo>
                    <a:pt x="5402" y="6912"/>
                  </a:lnTo>
                  <a:lnTo>
                    <a:pt x="6038" y="6514"/>
                  </a:lnTo>
                  <a:lnTo>
                    <a:pt x="6515" y="5958"/>
                  </a:lnTo>
                  <a:lnTo>
                    <a:pt x="6912" y="5323"/>
                  </a:lnTo>
                  <a:lnTo>
                    <a:pt x="7150" y="4687"/>
                  </a:lnTo>
                  <a:lnTo>
                    <a:pt x="7229" y="3973"/>
                  </a:lnTo>
                  <a:lnTo>
                    <a:pt x="7150" y="3178"/>
                  </a:lnTo>
                  <a:lnTo>
                    <a:pt x="6912" y="2543"/>
                  </a:lnTo>
                  <a:lnTo>
                    <a:pt x="6594" y="1828"/>
                  </a:lnTo>
                  <a:lnTo>
                    <a:pt x="6197" y="1272"/>
                  </a:lnTo>
                  <a:lnTo>
                    <a:pt x="5641" y="716"/>
                  </a:lnTo>
                  <a:lnTo>
                    <a:pt x="5005" y="318"/>
                  </a:lnTo>
                  <a:lnTo>
                    <a:pt x="4290" y="80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5041225" y="1662000"/>
              <a:ext cx="111250" cy="109225"/>
            </a:xfrm>
            <a:custGeom>
              <a:rect b="b" l="l" r="r" t="t"/>
              <a:pathLst>
                <a:path extrusionOk="0" h="4369" w="4450">
                  <a:moveTo>
                    <a:pt x="2304" y="0"/>
                  </a:moveTo>
                  <a:lnTo>
                    <a:pt x="1907" y="79"/>
                  </a:lnTo>
                  <a:lnTo>
                    <a:pt x="1510" y="159"/>
                  </a:lnTo>
                  <a:lnTo>
                    <a:pt x="1113" y="318"/>
                  </a:lnTo>
                  <a:lnTo>
                    <a:pt x="795" y="556"/>
                  </a:lnTo>
                  <a:lnTo>
                    <a:pt x="477" y="874"/>
                  </a:lnTo>
                  <a:lnTo>
                    <a:pt x="239" y="1271"/>
                  </a:lnTo>
                  <a:lnTo>
                    <a:pt x="80" y="1668"/>
                  </a:lnTo>
                  <a:lnTo>
                    <a:pt x="1" y="2145"/>
                  </a:lnTo>
                  <a:lnTo>
                    <a:pt x="80" y="2542"/>
                  </a:lnTo>
                  <a:lnTo>
                    <a:pt x="160" y="2939"/>
                  </a:lnTo>
                  <a:lnTo>
                    <a:pt x="318" y="3336"/>
                  </a:lnTo>
                  <a:lnTo>
                    <a:pt x="557" y="3654"/>
                  </a:lnTo>
                  <a:lnTo>
                    <a:pt x="875" y="3972"/>
                  </a:lnTo>
                  <a:lnTo>
                    <a:pt x="1272" y="4210"/>
                  </a:lnTo>
                  <a:lnTo>
                    <a:pt x="1669" y="4369"/>
                  </a:lnTo>
                  <a:lnTo>
                    <a:pt x="2543" y="4369"/>
                  </a:lnTo>
                  <a:lnTo>
                    <a:pt x="3019" y="4210"/>
                  </a:lnTo>
                  <a:lnTo>
                    <a:pt x="3416" y="3972"/>
                  </a:lnTo>
                  <a:lnTo>
                    <a:pt x="3734" y="3733"/>
                  </a:lnTo>
                  <a:lnTo>
                    <a:pt x="4052" y="3336"/>
                  </a:lnTo>
                  <a:lnTo>
                    <a:pt x="4290" y="3019"/>
                  </a:lnTo>
                  <a:lnTo>
                    <a:pt x="4449" y="2542"/>
                  </a:lnTo>
                  <a:lnTo>
                    <a:pt x="4449" y="2145"/>
                  </a:lnTo>
                  <a:lnTo>
                    <a:pt x="4449" y="1748"/>
                  </a:lnTo>
                  <a:lnTo>
                    <a:pt x="4370" y="1430"/>
                  </a:lnTo>
                  <a:lnTo>
                    <a:pt x="4131" y="1033"/>
                  </a:lnTo>
                  <a:lnTo>
                    <a:pt x="3893" y="715"/>
                  </a:lnTo>
                  <a:lnTo>
                    <a:pt x="3575" y="477"/>
                  </a:lnTo>
                  <a:lnTo>
                    <a:pt x="3178" y="238"/>
                  </a:lnTo>
                  <a:lnTo>
                    <a:pt x="2781" y="7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041225" y="165405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39" y="0"/>
                  </a:moveTo>
                  <a:lnTo>
                    <a:pt x="80" y="80"/>
                  </a:lnTo>
                  <a:lnTo>
                    <a:pt x="1" y="159"/>
                  </a:lnTo>
                  <a:lnTo>
                    <a:pt x="1" y="318"/>
                  </a:lnTo>
                  <a:lnTo>
                    <a:pt x="1" y="397"/>
                  </a:lnTo>
                  <a:lnTo>
                    <a:pt x="1" y="556"/>
                  </a:lnTo>
                  <a:lnTo>
                    <a:pt x="160" y="636"/>
                  </a:lnTo>
                  <a:lnTo>
                    <a:pt x="477" y="636"/>
                  </a:lnTo>
                  <a:lnTo>
                    <a:pt x="636" y="397"/>
                  </a:lnTo>
                  <a:lnTo>
                    <a:pt x="557" y="239"/>
                  </a:lnTo>
                  <a:lnTo>
                    <a:pt x="557" y="159"/>
                  </a:lnTo>
                  <a:lnTo>
                    <a:pt x="477" y="8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5090875" y="164015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80" y="0"/>
                  </a:moveTo>
                  <a:lnTo>
                    <a:pt x="1" y="80"/>
                  </a:lnTo>
                  <a:lnTo>
                    <a:pt x="1" y="239"/>
                  </a:lnTo>
                  <a:lnTo>
                    <a:pt x="1" y="397"/>
                  </a:lnTo>
                  <a:lnTo>
                    <a:pt x="80" y="477"/>
                  </a:lnTo>
                  <a:lnTo>
                    <a:pt x="159" y="556"/>
                  </a:lnTo>
                  <a:lnTo>
                    <a:pt x="239" y="636"/>
                  </a:lnTo>
                  <a:lnTo>
                    <a:pt x="398" y="556"/>
                  </a:lnTo>
                  <a:lnTo>
                    <a:pt x="477" y="556"/>
                  </a:lnTo>
                  <a:lnTo>
                    <a:pt x="636" y="318"/>
                  </a:lnTo>
                  <a:lnTo>
                    <a:pt x="636" y="159"/>
                  </a:lnTo>
                  <a:lnTo>
                    <a:pt x="557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5019375" y="17037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39" y="0"/>
                  </a:moveTo>
                  <a:lnTo>
                    <a:pt x="80" y="80"/>
                  </a:lnTo>
                  <a:lnTo>
                    <a:pt x="1" y="159"/>
                  </a:lnTo>
                  <a:lnTo>
                    <a:pt x="1" y="238"/>
                  </a:lnTo>
                  <a:lnTo>
                    <a:pt x="1" y="397"/>
                  </a:lnTo>
                  <a:lnTo>
                    <a:pt x="1" y="477"/>
                  </a:lnTo>
                  <a:lnTo>
                    <a:pt x="160" y="556"/>
                  </a:lnTo>
                  <a:lnTo>
                    <a:pt x="239" y="636"/>
                  </a:lnTo>
                  <a:lnTo>
                    <a:pt x="398" y="636"/>
                  </a:lnTo>
                  <a:lnTo>
                    <a:pt x="478" y="556"/>
                  </a:lnTo>
                  <a:lnTo>
                    <a:pt x="636" y="318"/>
                  </a:lnTo>
                  <a:lnTo>
                    <a:pt x="557" y="238"/>
                  </a:lnTo>
                  <a:lnTo>
                    <a:pt x="557" y="8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5031300" y="1749375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39" y="0"/>
                  </a:moveTo>
                  <a:lnTo>
                    <a:pt x="80" y="80"/>
                  </a:lnTo>
                  <a:lnTo>
                    <a:pt x="1" y="159"/>
                  </a:lnTo>
                  <a:lnTo>
                    <a:pt x="1" y="318"/>
                  </a:lnTo>
                  <a:lnTo>
                    <a:pt x="1" y="397"/>
                  </a:lnTo>
                  <a:lnTo>
                    <a:pt x="80" y="556"/>
                  </a:lnTo>
                  <a:lnTo>
                    <a:pt x="159" y="636"/>
                  </a:lnTo>
                  <a:lnTo>
                    <a:pt x="477" y="636"/>
                  </a:lnTo>
                  <a:lnTo>
                    <a:pt x="636" y="397"/>
                  </a:lnTo>
                  <a:lnTo>
                    <a:pt x="636" y="238"/>
                  </a:lnTo>
                  <a:lnTo>
                    <a:pt x="557" y="159"/>
                  </a:lnTo>
                  <a:lnTo>
                    <a:pt x="477" y="8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5069025" y="1779150"/>
              <a:ext cx="15925" cy="15925"/>
            </a:xfrm>
            <a:custGeom>
              <a:rect b="b" l="l" r="r" t="t"/>
              <a:pathLst>
                <a:path extrusionOk="0" h="637" w="637">
                  <a:moveTo>
                    <a:pt x="239" y="1"/>
                  </a:moveTo>
                  <a:lnTo>
                    <a:pt x="80" y="80"/>
                  </a:lnTo>
                  <a:lnTo>
                    <a:pt x="1" y="160"/>
                  </a:lnTo>
                  <a:lnTo>
                    <a:pt x="1" y="239"/>
                  </a:lnTo>
                  <a:lnTo>
                    <a:pt x="1" y="398"/>
                  </a:lnTo>
                  <a:lnTo>
                    <a:pt x="80" y="477"/>
                  </a:lnTo>
                  <a:lnTo>
                    <a:pt x="160" y="557"/>
                  </a:lnTo>
                  <a:lnTo>
                    <a:pt x="239" y="636"/>
                  </a:lnTo>
                  <a:lnTo>
                    <a:pt x="398" y="636"/>
                  </a:lnTo>
                  <a:lnTo>
                    <a:pt x="477" y="557"/>
                  </a:lnTo>
                  <a:lnTo>
                    <a:pt x="636" y="318"/>
                  </a:lnTo>
                  <a:lnTo>
                    <a:pt x="636" y="239"/>
                  </a:lnTo>
                  <a:lnTo>
                    <a:pt x="557" y="80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5112725" y="1777175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318" y="0"/>
                  </a:moveTo>
                  <a:lnTo>
                    <a:pt x="239" y="80"/>
                  </a:lnTo>
                  <a:lnTo>
                    <a:pt x="80" y="80"/>
                  </a:lnTo>
                  <a:lnTo>
                    <a:pt x="0" y="159"/>
                  </a:lnTo>
                  <a:lnTo>
                    <a:pt x="0" y="318"/>
                  </a:lnTo>
                  <a:lnTo>
                    <a:pt x="0" y="477"/>
                  </a:lnTo>
                  <a:lnTo>
                    <a:pt x="80" y="556"/>
                  </a:lnTo>
                  <a:lnTo>
                    <a:pt x="159" y="636"/>
                  </a:lnTo>
                  <a:lnTo>
                    <a:pt x="477" y="636"/>
                  </a:lnTo>
                  <a:lnTo>
                    <a:pt x="636" y="397"/>
                  </a:lnTo>
                  <a:lnTo>
                    <a:pt x="636" y="239"/>
                  </a:lnTo>
                  <a:lnTo>
                    <a:pt x="556" y="159"/>
                  </a:lnTo>
                  <a:lnTo>
                    <a:pt x="477" y="8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150450" y="1751350"/>
              <a:ext cx="15925" cy="15925"/>
            </a:xfrm>
            <a:custGeom>
              <a:rect b="b" l="l" r="r" t="t"/>
              <a:pathLst>
                <a:path extrusionOk="0" h="637" w="637">
                  <a:moveTo>
                    <a:pt x="239" y="1"/>
                  </a:moveTo>
                  <a:lnTo>
                    <a:pt x="160" y="80"/>
                  </a:lnTo>
                  <a:lnTo>
                    <a:pt x="80" y="159"/>
                  </a:lnTo>
                  <a:lnTo>
                    <a:pt x="1" y="318"/>
                  </a:lnTo>
                  <a:lnTo>
                    <a:pt x="1" y="398"/>
                  </a:lnTo>
                  <a:lnTo>
                    <a:pt x="80" y="557"/>
                  </a:lnTo>
                  <a:lnTo>
                    <a:pt x="239" y="636"/>
                  </a:lnTo>
                  <a:lnTo>
                    <a:pt x="477" y="636"/>
                  </a:lnTo>
                  <a:lnTo>
                    <a:pt x="557" y="557"/>
                  </a:lnTo>
                  <a:lnTo>
                    <a:pt x="636" y="398"/>
                  </a:lnTo>
                  <a:lnTo>
                    <a:pt x="636" y="239"/>
                  </a:lnTo>
                  <a:lnTo>
                    <a:pt x="636" y="159"/>
                  </a:lnTo>
                  <a:lnTo>
                    <a:pt x="477" y="80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160375" y="1699725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39" y="0"/>
                  </a:moveTo>
                  <a:lnTo>
                    <a:pt x="160" y="80"/>
                  </a:lnTo>
                  <a:lnTo>
                    <a:pt x="80" y="159"/>
                  </a:lnTo>
                  <a:lnTo>
                    <a:pt x="1" y="239"/>
                  </a:lnTo>
                  <a:lnTo>
                    <a:pt x="1" y="397"/>
                  </a:lnTo>
                  <a:lnTo>
                    <a:pt x="80" y="477"/>
                  </a:lnTo>
                  <a:lnTo>
                    <a:pt x="160" y="556"/>
                  </a:lnTo>
                  <a:lnTo>
                    <a:pt x="319" y="636"/>
                  </a:lnTo>
                  <a:lnTo>
                    <a:pt x="398" y="636"/>
                  </a:lnTo>
                  <a:lnTo>
                    <a:pt x="557" y="556"/>
                  </a:lnTo>
                  <a:lnTo>
                    <a:pt x="636" y="318"/>
                  </a:lnTo>
                  <a:lnTo>
                    <a:pt x="636" y="239"/>
                  </a:lnTo>
                  <a:lnTo>
                    <a:pt x="557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134575" y="1658025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38" y="0"/>
                  </a:moveTo>
                  <a:lnTo>
                    <a:pt x="80" y="80"/>
                  </a:lnTo>
                  <a:lnTo>
                    <a:pt x="0" y="159"/>
                  </a:lnTo>
                  <a:lnTo>
                    <a:pt x="0" y="238"/>
                  </a:lnTo>
                  <a:lnTo>
                    <a:pt x="0" y="397"/>
                  </a:lnTo>
                  <a:lnTo>
                    <a:pt x="80" y="477"/>
                  </a:lnTo>
                  <a:lnTo>
                    <a:pt x="159" y="556"/>
                  </a:lnTo>
                  <a:lnTo>
                    <a:pt x="238" y="636"/>
                  </a:lnTo>
                  <a:lnTo>
                    <a:pt x="397" y="636"/>
                  </a:lnTo>
                  <a:lnTo>
                    <a:pt x="477" y="556"/>
                  </a:lnTo>
                  <a:lnTo>
                    <a:pt x="636" y="318"/>
                  </a:lnTo>
                  <a:lnTo>
                    <a:pt x="636" y="238"/>
                  </a:lnTo>
                  <a:lnTo>
                    <a:pt x="556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219950" y="1638150"/>
              <a:ext cx="174800" cy="343600"/>
            </a:xfrm>
            <a:custGeom>
              <a:rect b="b" l="l" r="r" t="t"/>
              <a:pathLst>
                <a:path extrusionOk="0" h="13744" w="6992">
                  <a:moveTo>
                    <a:pt x="5641" y="1"/>
                  </a:moveTo>
                  <a:lnTo>
                    <a:pt x="5244" y="160"/>
                  </a:lnTo>
                  <a:lnTo>
                    <a:pt x="4926" y="319"/>
                  </a:lnTo>
                  <a:lnTo>
                    <a:pt x="4688" y="557"/>
                  </a:lnTo>
                  <a:lnTo>
                    <a:pt x="4449" y="795"/>
                  </a:lnTo>
                  <a:lnTo>
                    <a:pt x="4290" y="1192"/>
                  </a:lnTo>
                  <a:lnTo>
                    <a:pt x="4211" y="1590"/>
                  </a:lnTo>
                  <a:lnTo>
                    <a:pt x="4052" y="2543"/>
                  </a:lnTo>
                  <a:lnTo>
                    <a:pt x="3814" y="4846"/>
                  </a:lnTo>
                  <a:lnTo>
                    <a:pt x="3496" y="6117"/>
                  </a:lnTo>
                  <a:lnTo>
                    <a:pt x="3337" y="6753"/>
                  </a:lnTo>
                  <a:lnTo>
                    <a:pt x="3099" y="7388"/>
                  </a:lnTo>
                  <a:lnTo>
                    <a:pt x="2781" y="8024"/>
                  </a:lnTo>
                  <a:lnTo>
                    <a:pt x="2543" y="8580"/>
                  </a:lnTo>
                  <a:lnTo>
                    <a:pt x="1828" y="9533"/>
                  </a:lnTo>
                  <a:lnTo>
                    <a:pt x="716" y="11042"/>
                  </a:lnTo>
                  <a:lnTo>
                    <a:pt x="239" y="11678"/>
                  </a:lnTo>
                  <a:lnTo>
                    <a:pt x="160" y="11916"/>
                  </a:lnTo>
                  <a:lnTo>
                    <a:pt x="80" y="12234"/>
                  </a:lnTo>
                  <a:lnTo>
                    <a:pt x="1" y="12472"/>
                  </a:lnTo>
                  <a:lnTo>
                    <a:pt x="80" y="12790"/>
                  </a:lnTo>
                  <a:lnTo>
                    <a:pt x="239" y="13028"/>
                  </a:lnTo>
                  <a:lnTo>
                    <a:pt x="477" y="13346"/>
                  </a:lnTo>
                  <a:lnTo>
                    <a:pt x="716" y="13584"/>
                  </a:lnTo>
                  <a:lnTo>
                    <a:pt x="954" y="13743"/>
                  </a:lnTo>
                  <a:lnTo>
                    <a:pt x="1272" y="13743"/>
                  </a:lnTo>
                  <a:lnTo>
                    <a:pt x="1590" y="13664"/>
                  </a:lnTo>
                  <a:lnTo>
                    <a:pt x="1907" y="13584"/>
                  </a:lnTo>
                  <a:lnTo>
                    <a:pt x="2225" y="13346"/>
                  </a:lnTo>
                  <a:lnTo>
                    <a:pt x="2940" y="12790"/>
                  </a:lnTo>
                  <a:lnTo>
                    <a:pt x="3734" y="11916"/>
                  </a:lnTo>
                  <a:lnTo>
                    <a:pt x="4449" y="10883"/>
                  </a:lnTo>
                  <a:lnTo>
                    <a:pt x="5085" y="9771"/>
                  </a:lnTo>
                  <a:lnTo>
                    <a:pt x="5720" y="8500"/>
                  </a:lnTo>
                  <a:lnTo>
                    <a:pt x="6197" y="7071"/>
                  </a:lnTo>
                  <a:lnTo>
                    <a:pt x="6594" y="5641"/>
                  </a:lnTo>
                  <a:lnTo>
                    <a:pt x="6832" y="4211"/>
                  </a:lnTo>
                  <a:lnTo>
                    <a:pt x="6991" y="2860"/>
                  </a:lnTo>
                  <a:lnTo>
                    <a:pt x="6912" y="1669"/>
                  </a:lnTo>
                  <a:lnTo>
                    <a:pt x="6832" y="1192"/>
                  </a:lnTo>
                  <a:lnTo>
                    <a:pt x="6753" y="716"/>
                  </a:lnTo>
                  <a:lnTo>
                    <a:pt x="6515" y="398"/>
                  </a:lnTo>
                  <a:lnTo>
                    <a:pt x="6276" y="160"/>
                  </a:lnTo>
                  <a:lnTo>
                    <a:pt x="6038" y="80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1528225" y="418825"/>
              <a:ext cx="4559575" cy="1215375"/>
            </a:xfrm>
            <a:custGeom>
              <a:rect b="b" l="l" r="r" t="t"/>
              <a:pathLst>
                <a:path extrusionOk="0" h="48615" w="182383">
                  <a:moveTo>
                    <a:pt x="82215" y="3734"/>
                  </a:moveTo>
                  <a:lnTo>
                    <a:pt x="83407" y="3813"/>
                  </a:lnTo>
                  <a:lnTo>
                    <a:pt x="84440" y="3893"/>
                  </a:lnTo>
                  <a:lnTo>
                    <a:pt x="85234" y="4052"/>
                  </a:lnTo>
                  <a:lnTo>
                    <a:pt x="85869" y="4290"/>
                  </a:lnTo>
                  <a:lnTo>
                    <a:pt x="86346" y="4608"/>
                  </a:lnTo>
                  <a:lnTo>
                    <a:pt x="86664" y="5005"/>
                  </a:lnTo>
                  <a:lnTo>
                    <a:pt x="86902" y="5482"/>
                  </a:lnTo>
                  <a:lnTo>
                    <a:pt x="87061" y="6038"/>
                  </a:lnTo>
                  <a:lnTo>
                    <a:pt x="87140" y="6753"/>
                  </a:lnTo>
                  <a:lnTo>
                    <a:pt x="87140" y="7626"/>
                  </a:lnTo>
                  <a:lnTo>
                    <a:pt x="87061" y="9692"/>
                  </a:lnTo>
                  <a:lnTo>
                    <a:pt x="86982" y="12472"/>
                  </a:lnTo>
                  <a:lnTo>
                    <a:pt x="86982" y="15252"/>
                  </a:lnTo>
                  <a:lnTo>
                    <a:pt x="86902" y="16364"/>
                  </a:lnTo>
                  <a:lnTo>
                    <a:pt x="86823" y="17317"/>
                  </a:lnTo>
                  <a:lnTo>
                    <a:pt x="86664" y="18112"/>
                  </a:lnTo>
                  <a:lnTo>
                    <a:pt x="86425" y="18668"/>
                  </a:lnTo>
                  <a:lnTo>
                    <a:pt x="86108" y="19224"/>
                  </a:lnTo>
                  <a:lnTo>
                    <a:pt x="85790" y="19542"/>
                  </a:lnTo>
                  <a:lnTo>
                    <a:pt x="85313" y="19859"/>
                  </a:lnTo>
                  <a:lnTo>
                    <a:pt x="84678" y="20018"/>
                  </a:lnTo>
                  <a:lnTo>
                    <a:pt x="83963" y="20177"/>
                  </a:lnTo>
                  <a:lnTo>
                    <a:pt x="83089" y="20177"/>
                  </a:lnTo>
                  <a:lnTo>
                    <a:pt x="80944" y="20257"/>
                  </a:lnTo>
                  <a:lnTo>
                    <a:pt x="78085" y="20177"/>
                  </a:lnTo>
                  <a:lnTo>
                    <a:pt x="73080" y="20257"/>
                  </a:lnTo>
                  <a:lnTo>
                    <a:pt x="68950" y="20336"/>
                  </a:lnTo>
                  <a:lnTo>
                    <a:pt x="63230" y="20495"/>
                  </a:lnTo>
                  <a:lnTo>
                    <a:pt x="61324" y="20415"/>
                  </a:lnTo>
                  <a:lnTo>
                    <a:pt x="60609" y="20415"/>
                  </a:lnTo>
                  <a:lnTo>
                    <a:pt x="59894" y="20336"/>
                  </a:lnTo>
                  <a:lnTo>
                    <a:pt x="59338" y="20177"/>
                  </a:lnTo>
                  <a:lnTo>
                    <a:pt x="58862" y="20018"/>
                  </a:lnTo>
                  <a:lnTo>
                    <a:pt x="58464" y="19780"/>
                  </a:lnTo>
                  <a:lnTo>
                    <a:pt x="58147" y="19462"/>
                  </a:lnTo>
                  <a:lnTo>
                    <a:pt x="57908" y="19144"/>
                  </a:lnTo>
                  <a:lnTo>
                    <a:pt x="57749" y="18747"/>
                  </a:lnTo>
                  <a:lnTo>
                    <a:pt x="57749" y="18350"/>
                  </a:lnTo>
                  <a:lnTo>
                    <a:pt x="57829" y="17794"/>
                  </a:lnTo>
                  <a:lnTo>
                    <a:pt x="58067" y="17317"/>
                  </a:lnTo>
                  <a:lnTo>
                    <a:pt x="58305" y="16761"/>
                  </a:lnTo>
                  <a:lnTo>
                    <a:pt x="58941" y="15570"/>
                  </a:lnTo>
                  <a:lnTo>
                    <a:pt x="59735" y="14458"/>
                  </a:lnTo>
                  <a:lnTo>
                    <a:pt x="60609" y="13346"/>
                  </a:lnTo>
                  <a:lnTo>
                    <a:pt x="61880" y="11598"/>
                  </a:lnTo>
                  <a:lnTo>
                    <a:pt x="63072" y="9851"/>
                  </a:lnTo>
                  <a:lnTo>
                    <a:pt x="64422" y="8024"/>
                  </a:lnTo>
                  <a:lnTo>
                    <a:pt x="65216" y="7150"/>
                  </a:lnTo>
                  <a:lnTo>
                    <a:pt x="65931" y="6355"/>
                  </a:lnTo>
                  <a:lnTo>
                    <a:pt x="66805" y="5640"/>
                  </a:lnTo>
                  <a:lnTo>
                    <a:pt x="67599" y="5084"/>
                  </a:lnTo>
                  <a:lnTo>
                    <a:pt x="68553" y="4608"/>
                  </a:lnTo>
                  <a:lnTo>
                    <a:pt x="69665" y="4290"/>
                  </a:lnTo>
                  <a:lnTo>
                    <a:pt x="70936" y="4052"/>
                  </a:lnTo>
                  <a:lnTo>
                    <a:pt x="72286" y="3893"/>
                  </a:lnTo>
                  <a:lnTo>
                    <a:pt x="73795" y="3813"/>
                  </a:lnTo>
                  <a:lnTo>
                    <a:pt x="75384" y="3734"/>
                  </a:lnTo>
                  <a:close/>
                  <a:moveTo>
                    <a:pt x="114148" y="4131"/>
                  </a:moveTo>
                  <a:lnTo>
                    <a:pt x="115260" y="4211"/>
                  </a:lnTo>
                  <a:lnTo>
                    <a:pt x="116134" y="4370"/>
                  </a:lnTo>
                  <a:lnTo>
                    <a:pt x="116929" y="4608"/>
                  </a:lnTo>
                  <a:lnTo>
                    <a:pt x="117485" y="4846"/>
                  </a:lnTo>
                  <a:lnTo>
                    <a:pt x="118041" y="5164"/>
                  </a:lnTo>
                  <a:lnTo>
                    <a:pt x="118358" y="5640"/>
                  </a:lnTo>
                  <a:lnTo>
                    <a:pt x="118676" y="6197"/>
                  </a:lnTo>
                  <a:lnTo>
                    <a:pt x="118835" y="6911"/>
                  </a:lnTo>
                  <a:lnTo>
                    <a:pt x="118994" y="7706"/>
                  </a:lnTo>
                  <a:lnTo>
                    <a:pt x="119073" y="8659"/>
                  </a:lnTo>
                  <a:lnTo>
                    <a:pt x="119073" y="9771"/>
                  </a:lnTo>
                  <a:lnTo>
                    <a:pt x="119073" y="12472"/>
                  </a:lnTo>
                  <a:lnTo>
                    <a:pt x="119073" y="15252"/>
                  </a:lnTo>
                  <a:lnTo>
                    <a:pt x="119073" y="17397"/>
                  </a:lnTo>
                  <a:lnTo>
                    <a:pt x="119073" y="18191"/>
                  </a:lnTo>
                  <a:lnTo>
                    <a:pt x="118914" y="18827"/>
                  </a:lnTo>
                  <a:lnTo>
                    <a:pt x="118756" y="19383"/>
                  </a:lnTo>
                  <a:lnTo>
                    <a:pt x="118517" y="19780"/>
                  </a:lnTo>
                  <a:lnTo>
                    <a:pt x="118120" y="20098"/>
                  </a:lnTo>
                  <a:lnTo>
                    <a:pt x="117643" y="20257"/>
                  </a:lnTo>
                  <a:lnTo>
                    <a:pt x="117008" y="20415"/>
                  </a:lnTo>
                  <a:lnTo>
                    <a:pt x="116293" y="20495"/>
                  </a:lnTo>
                  <a:lnTo>
                    <a:pt x="114228" y="20574"/>
                  </a:lnTo>
                  <a:lnTo>
                    <a:pt x="111448" y="20574"/>
                  </a:lnTo>
                  <a:lnTo>
                    <a:pt x="106364" y="20654"/>
                  </a:lnTo>
                  <a:lnTo>
                    <a:pt x="102074" y="20654"/>
                  </a:lnTo>
                  <a:lnTo>
                    <a:pt x="95719" y="20813"/>
                  </a:lnTo>
                  <a:lnTo>
                    <a:pt x="93495" y="20733"/>
                  </a:lnTo>
                  <a:lnTo>
                    <a:pt x="91827" y="20654"/>
                  </a:lnTo>
                  <a:lnTo>
                    <a:pt x="91112" y="20574"/>
                  </a:lnTo>
                  <a:lnTo>
                    <a:pt x="90556" y="20415"/>
                  </a:lnTo>
                  <a:lnTo>
                    <a:pt x="90000" y="20177"/>
                  </a:lnTo>
                  <a:lnTo>
                    <a:pt x="89603" y="19939"/>
                  </a:lnTo>
                  <a:lnTo>
                    <a:pt x="89444" y="19780"/>
                  </a:lnTo>
                  <a:lnTo>
                    <a:pt x="89365" y="19542"/>
                  </a:lnTo>
                  <a:lnTo>
                    <a:pt x="89206" y="18668"/>
                  </a:lnTo>
                  <a:lnTo>
                    <a:pt x="89047" y="17476"/>
                  </a:lnTo>
                  <a:lnTo>
                    <a:pt x="88967" y="16126"/>
                  </a:lnTo>
                  <a:lnTo>
                    <a:pt x="88967" y="13266"/>
                  </a:lnTo>
                  <a:lnTo>
                    <a:pt x="88967" y="11122"/>
                  </a:lnTo>
                  <a:lnTo>
                    <a:pt x="88967" y="9612"/>
                  </a:lnTo>
                  <a:lnTo>
                    <a:pt x="88967" y="8262"/>
                  </a:lnTo>
                  <a:lnTo>
                    <a:pt x="88967" y="7150"/>
                  </a:lnTo>
                  <a:lnTo>
                    <a:pt x="89126" y="6197"/>
                  </a:lnTo>
                  <a:lnTo>
                    <a:pt x="89285" y="5720"/>
                  </a:lnTo>
                  <a:lnTo>
                    <a:pt x="89444" y="5402"/>
                  </a:lnTo>
                  <a:lnTo>
                    <a:pt x="89682" y="5005"/>
                  </a:lnTo>
                  <a:lnTo>
                    <a:pt x="90000" y="4767"/>
                  </a:lnTo>
                  <a:lnTo>
                    <a:pt x="90397" y="4528"/>
                  </a:lnTo>
                  <a:lnTo>
                    <a:pt x="90874" y="4370"/>
                  </a:lnTo>
                  <a:lnTo>
                    <a:pt x="91430" y="4290"/>
                  </a:lnTo>
                  <a:lnTo>
                    <a:pt x="92065" y="4211"/>
                  </a:lnTo>
                  <a:lnTo>
                    <a:pt x="99929" y="4131"/>
                  </a:lnTo>
                  <a:close/>
                  <a:moveTo>
                    <a:pt x="124554" y="5561"/>
                  </a:moveTo>
                  <a:lnTo>
                    <a:pt x="125269" y="5799"/>
                  </a:lnTo>
                  <a:lnTo>
                    <a:pt x="126064" y="6038"/>
                  </a:lnTo>
                  <a:lnTo>
                    <a:pt x="126858" y="6355"/>
                  </a:lnTo>
                  <a:lnTo>
                    <a:pt x="127573" y="6673"/>
                  </a:lnTo>
                  <a:lnTo>
                    <a:pt x="129082" y="7547"/>
                  </a:lnTo>
                  <a:lnTo>
                    <a:pt x="130432" y="8421"/>
                  </a:lnTo>
                  <a:lnTo>
                    <a:pt x="131703" y="9453"/>
                  </a:lnTo>
                  <a:lnTo>
                    <a:pt x="132895" y="10486"/>
                  </a:lnTo>
                  <a:lnTo>
                    <a:pt x="133928" y="11519"/>
                  </a:lnTo>
                  <a:lnTo>
                    <a:pt x="134801" y="12472"/>
                  </a:lnTo>
                  <a:lnTo>
                    <a:pt x="135437" y="13266"/>
                  </a:lnTo>
                  <a:lnTo>
                    <a:pt x="135834" y="13822"/>
                  </a:lnTo>
                  <a:lnTo>
                    <a:pt x="136231" y="14617"/>
                  </a:lnTo>
                  <a:lnTo>
                    <a:pt x="136708" y="15570"/>
                  </a:lnTo>
                  <a:lnTo>
                    <a:pt x="137105" y="16603"/>
                  </a:lnTo>
                  <a:lnTo>
                    <a:pt x="137423" y="17635"/>
                  </a:lnTo>
                  <a:lnTo>
                    <a:pt x="137661" y="18588"/>
                  </a:lnTo>
                  <a:lnTo>
                    <a:pt x="137661" y="18986"/>
                  </a:lnTo>
                  <a:lnTo>
                    <a:pt x="137661" y="19383"/>
                  </a:lnTo>
                  <a:lnTo>
                    <a:pt x="137582" y="19701"/>
                  </a:lnTo>
                  <a:lnTo>
                    <a:pt x="137423" y="20018"/>
                  </a:lnTo>
                  <a:lnTo>
                    <a:pt x="137264" y="20257"/>
                  </a:lnTo>
                  <a:lnTo>
                    <a:pt x="137026" y="20415"/>
                  </a:lnTo>
                  <a:lnTo>
                    <a:pt x="136787" y="20574"/>
                  </a:lnTo>
                  <a:lnTo>
                    <a:pt x="136470" y="20733"/>
                  </a:lnTo>
                  <a:lnTo>
                    <a:pt x="135755" y="20813"/>
                  </a:lnTo>
                  <a:lnTo>
                    <a:pt x="134722" y="20892"/>
                  </a:lnTo>
                  <a:lnTo>
                    <a:pt x="131624" y="20733"/>
                  </a:lnTo>
                  <a:lnTo>
                    <a:pt x="129479" y="20654"/>
                  </a:lnTo>
                  <a:lnTo>
                    <a:pt x="124078" y="20654"/>
                  </a:lnTo>
                  <a:lnTo>
                    <a:pt x="123601" y="20574"/>
                  </a:lnTo>
                  <a:lnTo>
                    <a:pt x="123204" y="20495"/>
                  </a:lnTo>
                  <a:lnTo>
                    <a:pt x="122886" y="20336"/>
                  </a:lnTo>
                  <a:lnTo>
                    <a:pt x="122648" y="20098"/>
                  </a:lnTo>
                  <a:lnTo>
                    <a:pt x="122410" y="19780"/>
                  </a:lnTo>
                  <a:lnTo>
                    <a:pt x="122251" y="19303"/>
                  </a:lnTo>
                  <a:lnTo>
                    <a:pt x="122171" y="18827"/>
                  </a:lnTo>
                  <a:lnTo>
                    <a:pt x="122092" y="18112"/>
                  </a:lnTo>
                  <a:lnTo>
                    <a:pt x="122012" y="16364"/>
                  </a:lnTo>
                  <a:lnTo>
                    <a:pt x="122012" y="13981"/>
                  </a:lnTo>
                  <a:lnTo>
                    <a:pt x="121933" y="9533"/>
                  </a:lnTo>
                  <a:lnTo>
                    <a:pt x="122012" y="7944"/>
                  </a:lnTo>
                  <a:lnTo>
                    <a:pt x="122092" y="7229"/>
                  </a:lnTo>
                  <a:lnTo>
                    <a:pt x="122251" y="6753"/>
                  </a:lnTo>
                  <a:lnTo>
                    <a:pt x="122410" y="6276"/>
                  </a:lnTo>
                  <a:lnTo>
                    <a:pt x="122648" y="5958"/>
                  </a:lnTo>
                  <a:lnTo>
                    <a:pt x="122966" y="5720"/>
                  </a:lnTo>
                  <a:lnTo>
                    <a:pt x="123363" y="5561"/>
                  </a:lnTo>
                  <a:close/>
                  <a:moveTo>
                    <a:pt x="80865" y="1"/>
                  </a:moveTo>
                  <a:lnTo>
                    <a:pt x="77846" y="159"/>
                  </a:lnTo>
                  <a:lnTo>
                    <a:pt x="75066" y="318"/>
                  </a:lnTo>
                  <a:lnTo>
                    <a:pt x="72604" y="636"/>
                  </a:lnTo>
                  <a:lnTo>
                    <a:pt x="70380" y="1113"/>
                  </a:lnTo>
                  <a:lnTo>
                    <a:pt x="69347" y="1351"/>
                  </a:lnTo>
                  <a:lnTo>
                    <a:pt x="68394" y="1669"/>
                  </a:lnTo>
                  <a:lnTo>
                    <a:pt x="67520" y="1986"/>
                  </a:lnTo>
                  <a:lnTo>
                    <a:pt x="66726" y="2384"/>
                  </a:lnTo>
                  <a:lnTo>
                    <a:pt x="66011" y="2860"/>
                  </a:lnTo>
                  <a:lnTo>
                    <a:pt x="65375" y="3337"/>
                  </a:lnTo>
                  <a:lnTo>
                    <a:pt x="64819" y="3813"/>
                  </a:lnTo>
                  <a:lnTo>
                    <a:pt x="64343" y="4370"/>
                  </a:lnTo>
                  <a:lnTo>
                    <a:pt x="60609" y="9136"/>
                  </a:lnTo>
                  <a:lnTo>
                    <a:pt x="56717" y="13822"/>
                  </a:lnTo>
                  <a:lnTo>
                    <a:pt x="52507" y="18906"/>
                  </a:lnTo>
                  <a:lnTo>
                    <a:pt x="44960" y="19224"/>
                  </a:lnTo>
                  <a:lnTo>
                    <a:pt x="28120" y="20018"/>
                  </a:lnTo>
                  <a:lnTo>
                    <a:pt x="18985" y="20495"/>
                  </a:lnTo>
                  <a:lnTo>
                    <a:pt x="10883" y="20971"/>
                  </a:lnTo>
                  <a:lnTo>
                    <a:pt x="4846" y="21369"/>
                  </a:lnTo>
                  <a:lnTo>
                    <a:pt x="2939" y="21528"/>
                  </a:lnTo>
                  <a:lnTo>
                    <a:pt x="2065" y="21686"/>
                  </a:lnTo>
                  <a:lnTo>
                    <a:pt x="1668" y="21925"/>
                  </a:lnTo>
                  <a:lnTo>
                    <a:pt x="1271" y="22242"/>
                  </a:lnTo>
                  <a:lnTo>
                    <a:pt x="1033" y="22719"/>
                  </a:lnTo>
                  <a:lnTo>
                    <a:pt x="715" y="23275"/>
                  </a:lnTo>
                  <a:lnTo>
                    <a:pt x="556" y="23831"/>
                  </a:lnTo>
                  <a:lnTo>
                    <a:pt x="397" y="24546"/>
                  </a:lnTo>
                  <a:lnTo>
                    <a:pt x="159" y="25976"/>
                  </a:lnTo>
                  <a:lnTo>
                    <a:pt x="80" y="27406"/>
                  </a:lnTo>
                  <a:lnTo>
                    <a:pt x="0" y="28756"/>
                  </a:lnTo>
                  <a:lnTo>
                    <a:pt x="80" y="29789"/>
                  </a:lnTo>
                  <a:lnTo>
                    <a:pt x="159" y="30424"/>
                  </a:lnTo>
                  <a:lnTo>
                    <a:pt x="238" y="30583"/>
                  </a:lnTo>
                  <a:lnTo>
                    <a:pt x="318" y="30663"/>
                  </a:lnTo>
                  <a:lnTo>
                    <a:pt x="953" y="30663"/>
                  </a:lnTo>
                  <a:lnTo>
                    <a:pt x="1112" y="30742"/>
                  </a:lnTo>
                  <a:lnTo>
                    <a:pt x="1271" y="30901"/>
                  </a:lnTo>
                  <a:lnTo>
                    <a:pt x="1430" y="31139"/>
                  </a:lnTo>
                  <a:lnTo>
                    <a:pt x="1589" y="31457"/>
                  </a:lnTo>
                  <a:lnTo>
                    <a:pt x="1668" y="31934"/>
                  </a:lnTo>
                  <a:lnTo>
                    <a:pt x="1748" y="32490"/>
                  </a:lnTo>
                  <a:lnTo>
                    <a:pt x="1827" y="33284"/>
                  </a:lnTo>
                  <a:lnTo>
                    <a:pt x="1827" y="34317"/>
                  </a:lnTo>
                  <a:lnTo>
                    <a:pt x="1668" y="37017"/>
                  </a:lnTo>
                  <a:lnTo>
                    <a:pt x="1589" y="37732"/>
                  </a:lnTo>
                  <a:lnTo>
                    <a:pt x="1589" y="39400"/>
                  </a:lnTo>
                  <a:lnTo>
                    <a:pt x="1668" y="40274"/>
                  </a:lnTo>
                  <a:lnTo>
                    <a:pt x="1827" y="41069"/>
                  </a:lnTo>
                  <a:lnTo>
                    <a:pt x="1986" y="41466"/>
                  </a:lnTo>
                  <a:lnTo>
                    <a:pt x="2145" y="41704"/>
                  </a:lnTo>
                  <a:lnTo>
                    <a:pt x="2304" y="41863"/>
                  </a:lnTo>
                  <a:lnTo>
                    <a:pt x="2542" y="41942"/>
                  </a:lnTo>
                  <a:lnTo>
                    <a:pt x="4528" y="42101"/>
                  </a:lnTo>
                  <a:lnTo>
                    <a:pt x="6990" y="42260"/>
                  </a:lnTo>
                  <a:lnTo>
                    <a:pt x="10883" y="42260"/>
                  </a:lnTo>
                  <a:lnTo>
                    <a:pt x="11995" y="42181"/>
                  </a:lnTo>
                  <a:lnTo>
                    <a:pt x="12551" y="42101"/>
                  </a:lnTo>
                  <a:lnTo>
                    <a:pt x="13028" y="41863"/>
                  </a:lnTo>
                  <a:lnTo>
                    <a:pt x="13425" y="41625"/>
                  </a:lnTo>
                  <a:lnTo>
                    <a:pt x="13901" y="41307"/>
                  </a:lnTo>
                  <a:lnTo>
                    <a:pt x="14934" y="40433"/>
                  </a:lnTo>
                  <a:lnTo>
                    <a:pt x="16046" y="39559"/>
                  </a:lnTo>
                  <a:lnTo>
                    <a:pt x="16761" y="39083"/>
                  </a:lnTo>
                  <a:lnTo>
                    <a:pt x="17555" y="38686"/>
                  </a:lnTo>
                  <a:lnTo>
                    <a:pt x="18429" y="38288"/>
                  </a:lnTo>
                  <a:lnTo>
                    <a:pt x="19462" y="37971"/>
                  </a:lnTo>
                  <a:lnTo>
                    <a:pt x="20653" y="37653"/>
                  </a:lnTo>
                  <a:lnTo>
                    <a:pt x="21924" y="37494"/>
                  </a:lnTo>
                  <a:lnTo>
                    <a:pt x="23354" y="37415"/>
                  </a:lnTo>
                  <a:lnTo>
                    <a:pt x="25022" y="37415"/>
                  </a:lnTo>
                  <a:lnTo>
                    <a:pt x="26690" y="37573"/>
                  </a:lnTo>
                  <a:lnTo>
                    <a:pt x="28200" y="37812"/>
                  </a:lnTo>
                  <a:lnTo>
                    <a:pt x="29629" y="38129"/>
                  </a:lnTo>
                  <a:lnTo>
                    <a:pt x="30980" y="38527"/>
                  </a:lnTo>
                  <a:lnTo>
                    <a:pt x="32171" y="39003"/>
                  </a:lnTo>
                  <a:lnTo>
                    <a:pt x="33283" y="39480"/>
                  </a:lnTo>
                  <a:lnTo>
                    <a:pt x="34316" y="40036"/>
                  </a:lnTo>
                  <a:lnTo>
                    <a:pt x="35190" y="40592"/>
                  </a:lnTo>
                  <a:lnTo>
                    <a:pt x="36064" y="41227"/>
                  </a:lnTo>
                  <a:lnTo>
                    <a:pt x="36858" y="41863"/>
                  </a:lnTo>
                  <a:lnTo>
                    <a:pt x="37493" y="42498"/>
                  </a:lnTo>
                  <a:lnTo>
                    <a:pt x="38129" y="43134"/>
                  </a:lnTo>
                  <a:lnTo>
                    <a:pt x="39162" y="44325"/>
                  </a:lnTo>
                  <a:lnTo>
                    <a:pt x="40035" y="45438"/>
                  </a:lnTo>
                  <a:lnTo>
                    <a:pt x="40671" y="46391"/>
                  </a:lnTo>
                  <a:lnTo>
                    <a:pt x="40909" y="46788"/>
                  </a:lnTo>
                  <a:lnTo>
                    <a:pt x="41227" y="47106"/>
                  </a:lnTo>
                  <a:lnTo>
                    <a:pt x="41545" y="47423"/>
                  </a:lnTo>
                  <a:lnTo>
                    <a:pt x="41942" y="47662"/>
                  </a:lnTo>
                  <a:lnTo>
                    <a:pt x="42498" y="47900"/>
                  </a:lnTo>
                  <a:lnTo>
                    <a:pt x="43133" y="48059"/>
                  </a:lnTo>
                  <a:lnTo>
                    <a:pt x="44007" y="48138"/>
                  </a:lnTo>
                  <a:lnTo>
                    <a:pt x="45040" y="48297"/>
                  </a:lnTo>
                  <a:lnTo>
                    <a:pt x="47899" y="48377"/>
                  </a:lnTo>
                  <a:lnTo>
                    <a:pt x="51951" y="48297"/>
                  </a:lnTo>
                  <a:lnTo>
                    <a:pt x="57511" y="48218"/>
                  </a:lnTo>
                  <a:lnTo>
                    <a:pt x="65057" y="48059"/>
                  </a:lnTo>
                  <a:lnTo>
                    <a:pt x="74351" y="47979"/>
                  </a:lnTo>
                  <a:lnTo>
                    <a:pt x="84678" y="48059"/>
                  </a:lnTo>
                  <a:lnTo>
                    <a:pt x="94925" y="48138"/>
                  </a:lnTo>
                  <a:lnTo>
                    <a:pt x="112401" y="48297"/>
                  </a:lnTo>
                  <a:lnTo>
                    <a:pt x="119709" y="48456"/>
                  </a:lnTo>
                  <a:lnTo>
                    <a:pt x="120662" y="48615"/>
                  </a:lnTo>
                  <a:lnTo>
                    <a:pt x="123045" y="48615"/>
                  </a:lnTo>
                  <a:lnTo>
                    <a:pt x="123680" y="48535"/>
                  </a:lnTo>
                  <a:lnTo>
                    <a:pt x="124395" y="48456"/>
                  </a:lnTo>
                  <a:lnTo>
                    <a:pt x="125110" y="48297"/>
                  </a:lnTo>
                  <a:lnTo>
                    <a:pt x="125825" y="48059"/>
                  </a:lnTo>
                  <a:lnTo>
                    <a:pt x="126461" y="47662"/>
                  </a:lnTo>
                  <a:lnTo>
                    <a:pt x="127096" y="47265"/>
                  </a:lnTo>
                  <a:lnTo>
                    <a:pt x="127652" y="46788"/>
                  </a:lnTo>
                  <a:lnTo>
                    <a:pt x="128208" y="46232"/>
                  </a:lnTo>
                  <a:lnTo>
                    <a:pt x="129241" y="44881"/>
                  </a:lnTo>
                  <a:lnTo>
                    <a:pt x="130432" y="43611"/>
                  </a:lnTo>
                  <a:lnTo>
                    <a:pt x="131783" y="42498"/>
                  </a:lnTo>
                  <a:lnTo>
                    <a:pt x="132498" y="41942"/>
                  </a:lnTo>
                  <a:lnTo>
                    <a:pt x="133292" y="41466"/>
                  </a:lnTo>
                  <a:lnTo>
                    <a:pt x="134086" y="40989"/>
                  </a:lnTo>
                  <a:lnTo>
                    <a:pt x="134881" y="40513"/>
                  </a:lnTo>
                  <a:lnTo>
                    <a:pt x="135755" y="40195"/>
                  </a:lnTo>
                  <a:lnTo>
                    <a:pt x="136628" y="39798"/>
                  </a:lnTo>
                  <a:lnTo>
                    <a:pt x="137582" y="39559"/>
                  </a:lnTo>
                  <a:lnTo>
                    <a:pt x="138535" y="39321"/>
                  </a:lnTo>
                  <a:lnTo>
                    <a:pt x="139488" y="39162"/>
                  </a:lnTo>
                  <a:lnTo>
                    <a:pt x="140441" y="39083"/>
                  </a:lnTo>
                  <a:lnTo>
                    <a:pt x="144651" y="39083"/>
                  </a:lnTo>
                  <a:lnTo>
                    <a:pt x="145684" y="39242"/>
                  </a:lnTo>
                  <a:lnTo>
                    <a:pt x="146796" y="39321"/>
                  </a:lnTo>
                  <a:lnTo>
                    <a:pt x="147908" y="39559"/>
                  </a:lnTo>
                  <a:lnTo>
                    <a:pt x="149020" y="39877"/>
                  </a:lnTo>
                  <a:lnTo>
                    <a:pt x="150132" y="40195"/>
                  </a:lnTo>
                  <a:lnTo>
                    <a:pt x="151165" y="40592"/>
                  </a:lnTo>
                  <a:lnTo>
                    <a:pt x="152198" y="41148"/>
                  </a:lnTo>
                  <a:lnTo>
                    <a:pt x="153151" y="41784"/>
                  </a:lnTo>
                  <a:lnTo>
                    <a:pt x="154104" y="42498"/>
                  </a:lnTo>
                  <a:lnTo>
                    <a:pt x="155057" y="43372"/>
                  </a:lnTo>
                  <a:lnTo>
                    <a:pt x="155852" y="44325"/>
                  </a:lnTo>
                  <a:lnTo>
                    <a:pt x="156646" y="45438"/>
                  </a:lnTo>
                  <a:lnTo>
                    <a:pt x="156884" y="45676"/>
                  </a:lnTo>
                  <a:lnTo>
                    <a:pt x="157202" y="45914"/>
                  </a:lnTo>
                  <a:lnTo>
                    <a:pt x="157679" y="46232"/>
                  </a:lnTo>
                  <a:lnTo>
                    <a:pt x="158394" y="46550"/>
                  </a:lnTo>
                  <a:lnTo>
                    <a:pt x="159267" y="46788"/>
                  </a:lnTo>
                  <a:lnTo>
                    <a:pt x="160459" y="47026"/>
                  </a:lnTo>
                  <a:lnTo>
                    <a:pt x="161889" y="47185"/>
                  </a:lnTo>
                  <a:lnTo>
                    <a:pt x="171977" y="47265"/>
                  </a:lnTo>
                  <a:lnTo>
                    <a:pt x="181112" y="47265"/>
                  </a:lnTo>
                  <a:lnTo>
                    <a:pt x="181906" y="47185"/>
                  </a:lnTo>
                  <a:lnTo>
                    <a:pt x="181906" y="46311"/>
                  </a:lnTo>
                  <a:lnTo>
                    <a:pt x="181906" y="43928"/>
                  </a:lnTo>
                  <a:lnTo>
                    <a:pt x="182145" y="36859"/>
                  </a:lnTo>
                  <a:lnTo>
                    <a:pt x="182304" y="29392"/>
                  </a:lnTo>
                  <a:lnTo>
                    <a:pt x="182383" y="25182"/>
                  </a:lnTo>
                  <a:lnTo>
                    <a:pt x="182383" y="24546"/>
                  </a:lnTo>
                  <a:lnTo>
                    <a:pt x="182383" y="24228"/>
                  </a:lnTo>
                  <a:lnTo>
                    <a:pt x="182383" y="23831"/>
                  </a:lnTo>
                  <a:lnTo>
                    <a:pt x="182224" y="23513"/>
                  </a:lnTo>
                  <a:lnTo>
                    <a:pt x="181986" y="23196"/>
                  </a:lnTo>
                  <a:lnTo>
                    <a:pt x="181589" y="22798"/>
                  </a:lnTo>
                  <a:lnTo>
                    <a:pt x="181033" y="22481"/>
                  </a:lnTo>
                  <a:lnTo>
                    <a:pt x="180238" y="22163"/>
                  </a:lnTo>
                  <a:lnTo>
                    <a:pt x="179285" y="21925"/>
                  </a:lnTo>
                  <a:lnTo>
                    <a:pt x="178014" y="21686"/>
                  </a:lnTo>
                  <a:lnTo>
                    <a:pt x="176425" y="21448"/>
                  </a:lnTo>
                  <a:lnTo>
                    <a:pt x="174519" y="21289"/>
                  </a:lnTo>
                  <a:lnTo>
                    <a:pt x="172295" y="21130"/>
                  </a:lnTo>
                  <a:lnTo>
                    <a:pt x="169673" y="21051"/>
                  </a:lnTo>
                  <a:lnTo>
                    <a:pt x="156011" y="21051"/>
                  </a:lnTo>
                  <a:lnTo>
                    <a:pt x="152357" y="20971"/>
                  </a:lnTo>
                  <a:lnTo>
                    <a:pt x="150768" y="20892"/>
                  </a:lnTo>
                  <a:lnTo>
                    <a:pt x="149417" y="20733"/>
                  </a:lnTo>
                  <a:lnTo>
                    <a:pt x="148226" y="20495"/>
                  </a:lnTo>
                  <a:lnTo>
                    <a:pt x="147193" y="20257"/>
                  </a:lnTo>
                  <a:lnTo>
                    <a:pt x="146161" y="19859"/>
                  </a:lnTo>
                  <a:lnTo>
                    <a:pt x="145287" y="19383"/>
                  </a:lnTo>
                  <a:lnTo>
                    <a:pt x="144413" y="18747"/>
                  </a:lnTo>
                  <a:lnTo>
                    <a:pt x="143619" y="18032"/>
                  </a:lnTo>
                  <a:lnTo>
                    <a:pt x="142745" y="17238"/>
                  </a:lnTo>
                  <a:lnTo>
                    <a:pt x="141951" y="16205"/>
                  </a:lnTo>
                  <a:lnTo>
                    <a:pt x="141077" y="15093"/>
                  </a:lnTo>
                  <a:lnTo>
                    <a:pt x="140362" y="13902"/>
                  </a:lnTo>
                  <a:lnTo>
                    <a:pt x="138932" y="11439"/>
                  </a:lnTo>
                  <a:lnTo>
                    <a:pt x="138138" y="10089"/>
                  </a:lnTo>
                  <a:lnTo>
                    <a:pt x="137264" y="8818"/>
                  </a:lnTo>
                  <a:lnTo>
                    <a:pt x="136231" y="7547"/>
                  </a:lnTo>
                  <a:lnTo>
                    <a:pt x="135596" y="6911"/>
                  </a:lnTo>
                  <a:lnTo>
                    <a:pt x="134960" y="6355"/>
                  </a:lnTo>
                  <a:lnTo>
                    <a:pt x="134245" y="5720"/>
                  </a:lnTo>
                  <a:lnTo>
                    <a:pt x="133451" y="5164"/>
                  </a:lnTo>
                  <a:lnTo>
                    <a:pt x="132657" y="4608"/>
                  </a:lnTo>
                  <a:lnTo>
                    <a:pt x="131703" y="4131"/>
                  </a:lnTo>
                  <a:lnTo>
                    <a:pt x="130750" y="3575"/>
                  </a:lnTo>
                  <a:lnTo>
                    <a:pt x="129638" y="3099"/>
                  </a:lnTo>
                  <a:lnTo>
                    <a:pt x="128447" y="2701"/>
                  </a:lnTo>
                  <a:lnTo>
                    <a:pt x="127176" y="2304"/>
                  </a:lnTo>
                  <a:lnTo>
                    <a:pt x="125746" y="1907"/>
                  </a:lnTo>
                  <a:lnTo>
                    <a:pt x="124237" y="1589"/>
                  </a:lnTo>
                  <a:lnTo>
                    <a:pt x="122648" y="1272"/>
                  </a:lnTo>
                  <a:lnTo>
                    <a:pt x="120900" y="1033"/>
                  </a:lnTo>
                  <a:lnTo>
                    <a:pt x="119073" y="874"/>
                  </a:lnTo>
                  <a:lnTo>
                    <a:pt x="117008" y="716"/>
                  </a:lnTo>
                  <a:lnTo>
                    <a:pt x="114863" y="636"/>
                  </a:lnTo>
                  <a:lnTo>
                    <a:pt x="112639" y="557"/>
                  </a:lnTo>
                  <a:lnTo>
                    <a:pt x="103504" y="398"/>
                  </a:lnTo>
                  <a:lnTo>
                    <a:pt x="95163" y="159"/>
                  </a:lnTo>
                  <a:lnTo>
                    <a:pt x="87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781950" y="1223100"/>
              <a:ext cx="95350" cy="87400"/>
            </a:xfrm>
            <a:custGeom>
              <a:rect b="b" l="l" r="r" t="t"/>
              <a:pathLst>
                <a:path extrusionOk="0" h="3496" w="3814">
                  <a:moveTo>
                    <a:pt x="1351" y="1"/>
                  </a:moveTo>
                  <a:lnTo>
                    <a:pt x="1034" y="160"/>
                  </a:lnTo>
                  <a:lnTo>
                    <a:pt x="716" y="398"/>
                  </a:lnTo>
                  <a:lnTo>
                    <a:pt x="478" y="636"/>
                  </a:lnTo>
                  <a:lnTo>
                    <a:pt x="239" y="954"/>
                  </a:lnTo>
                  <a:lnTo>
                    <a:pt x="80" y="1272"/>
                  </a:lnTo>
                  <a:lnTo>
                    <a:pt x="1" y="1590"/>
                  </a:lnTo>
                  <a:lnTo>
                    <a:pt x="1" y="1987"/>
                  </a:lnTo>
                  <a:lnTo>
                    <a:pt x="1" y="2304"/>
                  </a:lnTo>
                  <a:lnTo>
                    <a:pt x="160" y="2622"/>
                  </a:lnTo>
                  <a:lnTo>
                    <a:pt x="398" y="2940"/>
                  </a:lnTo>
                  <a:lnTo>
                    <a:pt x="636" y="3178"/>
                  </a:lnTo>
                  <a:lnTo>
                    <a:pt x="1034" y="3337"/>
                  </a:lnTo>
                  <a:lnTo>
                    <a:pt x="1351" y="3417"/>
                  </a:lnTo>
                  <a:lnTo>
                    <a:pt x="1749" y="3496"/>
                  </a:lnTo>
                  <a:lnTo>
                    <a:pt x="2146" y="3417"/>
                  </a:lnTo>
                  <a:lnTo>
                    <a:pt x="2543" y="3337"/>
                  </a:lnTo>
                  <a:lnTo>
                    <a:pt x="2940" y="3178"/>
                  </a:lnTo>
                  <a:lnTo>
                    <a:pt x="3258" y="3019"/>
                  </a:lnTo>
                  <a:lnTo>
                    <a:pt x="3496" y="2781"/>
                  </a:lnTo>
                  <a:lnTo>
                    <a:pt x="3655" y="2463"/>
                  </a:lnTo>
                  <a:lnTo>
                    <a:pt x="3734" y="2225"/>
                  </a:lnTo>
                  <a:lnTo>
                    <a:pt x="3814" y="1907"/>
                  </a:lnTo>
                  <a:lnTo>
                    <a:pt x="3734" y="1590"/>
                  </a:lnTo>
                  <a:lnTo>
                    <a:pt x="3655" y="1272"/>
                  </a:lnTo>
                  <a:lnTo>
                    <a:pt x="3496" y="875"/>
                  </a:lnTo>
                  <a:lnTo>
                    <a:pt x="3337" y="636"/>
                  </a:lnTo>
                  <a:lnTo>
                    <a:pt x="3099" y="319"/>
                  </a:lnTo>
                  <a:lnTo>
                    <a:pt x="2781" y="160"/>
                  </a:lnTo>
                  <a:lnTo>
                    <a:pt x="2463" y="1"/>
                  </a:lnTo>
                  <a:close/>
                </a:path>
              </a:pathLst>
            </a:custGeom>
            <a:solidFill>
              <a:srgbClr val="D8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817700" y="1231050"/>
              <a:ext cx="43725" cy="47700"/>
            </a:xfrm>
            <a:custGeom>
              <a:rect b="b" l="l" r="r" t="t"/>
              <a:pathLst>
                <a:path extrusionOk="0" h="1908" w="1749">
                  <a:moveTo>
                    <a:pt x="557" y="1"/>
                  </a:moveTo>
                  <a:lnTo>
                    <a:pt x="239" y="159"/>
                  </a:lnTo>
                  <a:lnTo>
                    <a:pt x="160" y="318"/>
                  </a:lnTo>
                  <a:lnTo>
                    <a:pt x="1" y="477"/>
                  </a:lnTo>
                  <a:lnTo>
                    <a:pt x="1" y="874"/>
                  </a:lnTo>
                  <a:lnTo>
                    <a:pt x="1" y="1272"/>
                  </a:lnTo>
                  <a:lnTo>
                    <a:pt x="239" y="1589"/>
                  </a:lnTo>
                  <a:lnTo>
                    <a:pt x="477" y="1828"/>
                  </a:lnTo>
                  <a:lnTo>
                    <a:pt x="795" y="1907"/>
                  </a:lnTo>
                  <a:lnTo>
                    <a:pt x="1113" y="1907"/>
                  </a:lnTo>
                  <a:lnTo>
                    <a:pt x="1431" y="1748"/>
                  </a:lnTo>
                  <a:lnTo>
                    <a:pt x="1669" y="1430"/>
                  </a:lnTo>
                  <a:lnTo>
                    <a:pt x="1748" y="1113"/>
                  </a:lnTo>
                  <a:lnTo>
                    <a:pt x="1748" y="716"/>
                  </a:lnTo>
                  <a:lnTo>
                    <a:pt x="1590" y="398"/>
                  </a:lnTo>
                  <a:lnTo>
                    <a:pt x="1272" y="159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rgbClr val="ED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1615600" y="10285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1671200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1726800" y="10285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1782400" y="1084100"/>
              <a:ext cx="55650" cy="55625"/>
            </a:xfrm>
            <a:custGeom>
              <a:rect b="b" l="l" r="r" t="t"/>
              <a:pathLst>
                <a:path extrusionOk="0" h="2225" w="2226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1838025" y="1028500"/>
              <a:ext cx="53625" cy="55625"/>
            </a:xfrm>
            <a:custGeom>
              <a:rect b="b" l="l" r="r" t="t"/>
              <a:pathLst>
                <a:path extrusionOk="0" h="2225" w="2145">
                  <a:moveTo>
                    <a:pt x="0" y="0"/>
                  </a:moveTo>
                  <a:lnTo>
                    <a:pt x="0" y="2224"/>
                  </a:lnTo>
                  <a:lnTo>
                    <a:pt x="2145" y="2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1891625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1947225" y="1028500"/>
              <a:ext cx="55650" cy="55625"/>
            </a:xfrm>
            <a:custGeom>
              <a:rect b="b" l="l" r="r" t="t"/>
              <a:pathLst>
                <a:path extrusionOk="0" h="2225" w="2226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002850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058450" y="10285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114050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2169650" y="1028500"/>
              <a:ext cx="53650" cy="55625"/>
            </a:xfrm>
            <a:custGeom>
              <a:rect b="b" l="l" r="r" t="t"/>
              <a:pathLst>
                <a:path extrusionOk="0" h="2225" w="2146">
                  <a:moveTo>
                    <a:pt x="1" y="0"/>
                  </a:moveTo>
                  <a:lnTo>
                    <a:pt x="1" y="2224"/>
                  </a:lnTo>
                  <a:lnTo>
                    <a:pt x="2145" y="2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2223275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2278875" y="10285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2334475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2390075" y="1028500"/>
              <a:ext cx="55650" cy="55625"/>
            </a:xfrm>
            <a:custGeom>
              <a:rect b="b" l="l" r="r" t="t"/>
              <a:pathLst>
                <a:path extrusionOk="0" h="2225" w="2226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2445700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2501300" y="1028500"/>
              <a:ext cx="53650" cy="55625"/>
            </a:xfrm>
            <a:custGeom>
              <a:rect b="b" l="l" r="r" t="t"/>
              <a:pathLst>
                <a:path extrusionOk="0" h="2225" w="2146">
                  <a:moveTo>
                    <a:pt x="0" y="0"/>
                  </a:moveTo>
                  <a:lnTo>
                    <a:pt x="0" y="2224"/>
                  </a:lnTo>
                  <a:lnTo>
                    <a:pt x="2145" y="2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2554925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2610525" y="10285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2666125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2721725" y="10285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2777325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2832925" y="1028500"/>
              <a:ext cx="53650" cy="55625"/>
            </a:xfrm>
            <a:custGeom>
              <a:rect b="b" l="l" r="r" t="t"/>
              <a:pathLst>
                <a:path extrusionOk="0" h="2225" w="2146">
                  <a:moveTo>
                    <a:pt x="1" y="0"/>
                  </a:moveTo>
                  <a:lnTo>
                    <a:pt x="1" y="2224"/>
                  </a:lnTo>
                  <a:lnTo>
                    <a:pt x="2146" y="2224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2886550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2942150" y="1028500"/>
              <a:ext cx="55650" cy="55625"/>
            </a:xfrm>
            <a:custGeom>
              <a:rect b="b" l="l" r="r" t="t"/>
              <a:pathLst>
                <a:path extrusionOk="0" h="2225" w="2226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2997775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3053375" y="10285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3108975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3164575" y="1028500"/>
              <a:ext cx="53650" cy="55625"/>
            </a:xfrm>
            <a:custGeom>
              <a:rect b="b" l="l" r="r" t="t"/>
              <a:pathLst>
                <a:path extrusionOk="0" h="2225" w="2146">
                  <a:moveTo>
                    <a:pt x="1" y="0"/>
                  </a:moveTo>
                  <a:lnTo>
                    <a:pt x="1" y="2224"/>
                  </a:lnTo>
                  <a:lnTo>
                    <a:pt x="2145" y="2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3218200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3273800" y="10285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3329400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3385000" y="1028500"/>
              <a:ext cx="55650" cy="55625"/>
            </a:xfrm>
            <a:custGeom>
              <a:rect b="b" l="l" r="r" t="t"/>
              <a:pathLst>
                <a:path extrusionOk="0" h="2225" w="2226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40625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6225" y="1028500"/>
              <a:ext cx="53650" cy="55625"/>
            </a:xfrm>
            <a:custGeom>
              <a:rect b="b" l="l" r="r" t="t"/>
              <a:pathLst>
                <a:path extrusionOk="0" h="2225" w="2146">
                  <a:moveTo>
                    <a:pt x="0" y="0"/>
                  </a:moveTo>
                  <a:lnTo>
                    <a:pt x="0" y="2224"/>
                  </a:lnTo>
                  <a:lnTo>
                    <a:pt x="2145" y="2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3549850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3605450" y="10285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3661050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3716650" y="10285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3772250" y="1084100"/>
              <a:ext cx="53650" cy="55625"/>
            </a:xfrm>
            <a:custGeom>
              <a:rect b="b" l="l" r="r" t="t"/>
              <a:pathLst>
                <a:path extrusionOk="0" h="2225" w="2146">
                  <a:moveTo>
                    <a:pt x="1" y="0"/>
                  </a:moveTo>
                  <a:lnTo>
                    <a:pt x="1" y="2225"/>
                  </a:lnTo>
                  <a:lnTo>
                    <a:pt x="2145" y="2225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825875" y="10285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881475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937075" y="1028500"/>
              <a:ext cx="55650" cy="55625"/>
            </a:xfrm>
            <a:custGeom>
              <a:rect b="b" l="l" r="r" t="t"/>
              <a:pathLst>
                <a:path extrusionOk="0" h="2225" w="2226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992700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4048300" y="10285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4103900" y="1084100"/>
              <a:ext cx="53650" cy="55625"/>
            </a:xfrm>
            <a:custGeom>
              <a:rect b="b" l="l" r="r" t="t"/>
              <a:pathLst>
                <a:path extrusionOk="0" h="2225" w="2146">
                  <a:moveTo>
                    <a:pt x="0" y="0"/>
                  </a:moveTo>
                  <a:lnTo>
                    <a:pt x="0" y="2225"/>
                  </a:lnTo>
                  <a:lnTo>
                    <a:pt x="2145" y="2225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4157525" y="10285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213125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268725" y="10285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4324325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4379925" y="1028500"/>
              <a:ext cx="55650" cy="55625"/>
            </a:xfrm>
            <a:custGeom>
              <a:rect b="b" l="l" r="r" t="t"/>
              <a:pathLst>
                <a:path extrusionOk="0" h="2225" w="2226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4435550" y="1084100"/>
              <a:ext cx="53625" cy="55625"/>
            </a:xfrm>
            <a:custGeom>
              <a:rect b="b" l="l" r="r" t="t"/>
              <a:pathLst>
                <a:path extrusionOk="0" h="2225" w="2145">
                  <a:moveTo>
                    <a:pt x="0" y="0"/>
                  </a:moveTo>
                  <a:lnTo>
                    <a:pt x="0" y="2225"/>
                  </a:lnTo>
                  <a:lnTo>
                    <a:pt x="2145" y="2225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4489150" y="10285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4544750" y="1084100"/>
              <a:ext cx="55650" cy="55625"/>
            </a:xfrm>
            <a:custGeom>
              <a:rect b="b" l="l" r="r" t="t"/>
              <a:pathLst>
                <a:path extrusionOk="0" h="2225" w="2226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600375" y="10285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4655975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4711575" y="10285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4767175" y="1084100"/>
              <a:ext cx="53650" cy="55625"/>
            </a:xfrm>
            <a:custGeom>
              <a:rect b="b" l="l" r="r" t="t"/>
              <a:pathLst>
                <a:path extrusionOk="0" h="2225" w="2146">
                  <a:moveTo>
                    <a:pt x="1" y="0"/>
                  </a:moveTo>
                  <a:lnTo>
                    <a:pt x="1" y="2225"/>
                  </a:lnTo>
                  <a:lnTo>
                    <a:pt x="2145" y="2225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4820800" y="10285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876400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932000" y="10285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87600" y="1084100"/>
              <a:ext cx="55650" cy="55625"/>
            </a:xfrm>
            <a:custGeom>
              <a:rect b="b" l="l" r="r" t="t"/>
              <a:pathLst>
                <a:path extrusionOk="0" h="2225" w="2226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043225" y="10285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5098825" y="1084100"/>
              <a:ext cx="53650" cy="55625"/>
            </a:xfrm>
            <a:custGeom>
              <a:rect b="b" l="l" r="r" t="t"/>
              <a:pathLst>
                <a:path extrusionOk="0" h="2225" w="2146">
                  <a:moveTo>
                    <a:pt x="0" y="0"/>
                  </a:moveTo>
                  <a:lnTo>
                    <a:pt x="0" y="2225"/>
                  </a:lnTo>
                  <a:lnTo>
                    <a:pt x="2145" y="2225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5152450" y="10285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5208050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5263650" y="10285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5319250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5374850" y="10285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5430450" y="1084100"/>
              <a:ext cx="53650" cy="55625"/>
            </a:xfrm>
            <a:custGeom>
              <a:rect b="b" l="l" r="r" t="t"/>
              <a:pathLst>
                <a:path extrusionOk="0" h="2225" w="2146">
                  <a:moveTo>
                    <a:pt x="1" y="0"/>
                  </a:moveTo>
                  <a:lnTo>
                    <a:pt x="1" y="2225"/>
                  </a:lnTo>
                  <a:lnTo>
                    <a:pt x="2146" y="222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484075" y="10285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539675" y="1084100"/>
              <a:ext cx="55650" cy="55625"/>
            </a:xfrm>
            <a:custGeom>
              <a:rect b="b" l="l" r="r" t="t"/>
              <a:pathLst>
                <a:path extrusionOk="0" h="2225" w="2226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5595300" y="10285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5650900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706500" y="1028500"/>
              <a:ext cx="53650" cy="55625"/>
            </a:xfrm>
            <a:custGeom>
              <a:rect b="b" l="l" r="r" t="t"/>
              <a:pathLst>
                <a:path extrusionOk="0" h="2225" w="2146">
                  <a:moveTo>
                    <a:pt x="0" y="0"/>
                  </a:moveTo>
                  <a:lnTo>
                    <a:pt x="0" y="2224"/>
                  </a:lnTo>
                  <a:lnTo>
                    <a:pt x="2145" y="2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5760125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5815725" y="10285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0" y="0"/>
                  </a:moveTo>
                  <a:lnTo>
                    <a:pt x="0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5871325" y="10841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5926925" y="1028500"/>
              <a:ext cx="55625" cy="55625"/>
            </a:xfrm>
            <a:custGeom>
              <a:rect b="b" l="l" r="r" t="t"/>
              <a:pathLst>
                <a:path extrusionOk="0" h="2225" w="2225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5982525" y="1084100"/>
              <a:ext cx="55650" cy="55625"/>
            </a:xfrm>
            <a:custGeom>
              <a:rect b="b" l="l" r="r" t="t"/>
              <a:pathLst>
                <a:path extrusionOk="0" h="2225" w="2226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5545650" y="1524950"/>
              <a:ext cx="609675" cy="133100"/>
            </a:xfrm>
            <a:custGeom>
              <a:rect b="b" l="l" r="r" t="t"/>
              <a:pathLst>
                <a:path extrusionOk="0" h="5324" w="24387">
                  <a:moveTo>
                    <a:pt x="7467" y="1"/>
                  </a:moveTo>
                  <a:lnTo>
                    <a:pt x="4766" y="80"/>
                  </a:lnTo>
                  <a:lnTo>
                    <a:pt x="2780" y="160"/>
                  </a:lnTo>
                  <a:lnTo>
                    <a:pt x="1509" y="319"/>
                  </a:lnTo>
                  <a:lnTo>
                    <a:pt x="1033" y="478"/>
                  </a:lnTo>
                  <a:lnTo>
                    <a:pt x="636" y="636"/>
                  </a:lnTo>
                  <a:lnTo>
                    <a:pt x="397" y="875"/>
                  </a:lnTo>
                  <a:lnTo>
                    <a:pt x="159" y="1113"/>
                  </a:lnTo>
                  <a:lnTo>
                    <a:pt x="80" y="1351"/>
                  </a:lnTo>
                  <a:lnTo>
                    <a:pt x="0" y="1669"/>
                  </a:lnTo>
                  <a:lnTo>
                    <a:pt x="0" y="2463"/>
                  </a:lnTo>
                  <a:lnTo>
                    <a:pt x="0" y="3417"/>
                  </a:lnTo>
                  <a:lnTo>
                    <a:pt x="80" y="3814"/>
                  </a:lnTo>
                  <a:lnTo>
                    <a:pt x="239" y="4132"/>
                  </a:lnTo>
                  <a:lnTo>
                    <a:pt x="477" y="4449"/>
                  </a:lnTo>
                  <a:lnTo>
                    <a:pt x="795" y="4688"/>
                  </a:lnTo>
                  <a:lnTo>
                    <a:pt x="1192" y="4847"/>
                  </a:lnTo>
                  <a:lnTo>
                    <a:pt x="1748" y="5005"/>
                  </a:lnTo>
                  <a:lnTo>
                    <a:pt x="2383" y="5085"/>
                  </a:lnTo>
                  <a:lnTo>
                    <a:pt x="3257" y="5244"/>
                  </a:lnTo>
                  <a:lnTo>
                    <a:pt x="5402" y="5323"/>
                  </a:lnTo>
                  <a:lnTo>
                    <a:pt x="18667" y="5323"/>
                  </a:lnTo>
                  <a:lnTo>
                    <a:pt x="20812" y="5244"/>
                  </a:lnTo>
                  <a:lnTo>
                    <a:pt x="21686" y="5164"/>
                  </a:lnTo>
                  <a:lnTo>
                    <a:pt x="22321" y="5085"/>
                  </a:lnTo>
                  <a:lnTo>
                    <a:pt x="22957" y="4926"/>
                  </a:lnTo>
                  <a:lnTo>
                    <a:pt x="23354" y="4767"/>
                  </a:lnTo>
                  <a:lnTo>
                    <a:pt x="23751" y="4529"/>
                  </a:lnTo>
                  <a:lnTo>
                    <a:pt x="23990" y="4211"/>
                  </a:lnTo>
                  <a:lnTo>
                    <a:pt x="24148" y="3893"/>
                  </a:lnTo>
                  <a:lnTo>
                    <a:pt x="24307" y="3496"/>
                  </a:lnTo>
                  <a:lnTo>
                    <a:pt x="24387" y="3020"/>
                  </a:lnTo>
                  <a:lnTo>
                    <a:pt x="24387" y="2463"/>
                  </a:lnTo>
                  <a:lnTo>
                    <a:pt x="24387" y="1749"/>
                  </a:lnTo>
                  <a:lnTo>
                    <a:pt x="24387" y="1431"/>
                  </a:lnTo>
                  <a:lnTo>
                    <a:pt x="24307" y="1193"/>
                  </a:lnTo>
                  <a:lnTo>
                    <a:pt x="24148" y="954"/>
                  </a:lnTo>
                  <a:lnTo>
                    <a:pt x="23910" y="716"/>
                  </a:lnTo>
                  <a:lnTo>
                    <a:pt x="23513" y="557"/>
                  </a:lnTo>
                  <a:lnTo>
                    <a:pt x="23036" y="398"/>
                  </a:lnTo>
                  <a:lnTo>
                    <a:pt x="22321" y="319"/>
                  </a:lnTo>
                  <a:lnTo>
                    <a:pt x="21448" y="239"/>
                  </a:lnTo>
                  <a:lnTo>
                    <a:pt x="19065" y="80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5821675" y="1550775"/>
              <a:ext cx="303875" cy="79475"/>
            </a:xfrm>
            <a:custGeom>
              <a:rect b="b" l="l" r="r" t="t"/>
              <a:pathLst>
                <a:path extrusionOk="0" h="3179" w="12155">
                  <a:moveTo>
                    <a:pt x="3893" y="1"/>
                  </a:moveTo>
                  <a:lnTo>
                    <a:pt x="2145" y="80"/>
                  </a:lnTo>
                  <a:lnTo>
                    <a:pt x="1510" y="160"/>
                  </a:lnTo>
                  <a:lnTo>
                    <a:pt x="954" y="318"/>
                  </a:lnTo>
                  <a:lnTo>
                    <a:pt x="557" y="477"/>
                  </a:lnTo>
                  <a:lnTo>
                    <a:pt x="239" y="716"/>
                  </a:lnTo>
                  <a:lnTo>
                    <a:pt x="80" y="1033"/>
                  </a:lnTo>
                  <a:lnTo>
                    <a:pt x="1" y="1510"/>
                  </a:lnTo>
                  <a:lnTo>
                    <a:pt x="80" y="1987"/>
                  </a:lnTo>
                  <a:lnTo>
                    <a:pt x="239" y="2384"/>
                  </a:lnTo>
                  <a:lnTo>
                    <a:pt x="557" y="2622"/>
                  </a:lnTo>
                  <a:lnTo>
                    <a:pt x="1033" y="2860"/>
                  </a:lnTo>
                  <a:lnTo>
                    <a:pt x="1748" y="3019"/>
                  </a:lnTo>
                  <a:lnTo>
                    <a:pt x="2543" y="3099"/>
                  </a:lnTo>
                  <a:lnTo>
                    <a:pt x="5005" y="3178"/>
                  </a:lnTo>
                  <a:lnTo>
                    <a:pt x="7706" y="3099"/>
                  </a:lnTo>
                  <a:lnTo>
                    <a:pt x="8897" y="3019"/>
                  </a:lnTo>
                  <a:lnTo>
                    <a:pt x="10009" y="2860"/>
                  </a:lnTo>
                  <a:lnTo>
                    <a:pt x="10883" y="2701"/>
                  </a:lnTo>
                  <a:lnTo>
                    <a:pt x="11519" y="2384"/>
                  </a:lnTo>
                  <a:lnTo>
                    <a:pt x="11757" y="2225"/>
                  </a:lnTo>
                  <a:lnTo>
                    <a:pt x="11995" y="1987"/>
                  </a:lnTo>
                  <a:lnTo>
                    <a:pt x="12075" y="1748"/>
                  </a:lnTo>
                  <a:lnTo>
                    <a:pt x="12154" y="1510"/>
                  </a:lnTo>
                  <a:lnTo>
                    <a:pt x="12075" y="1272"/>
                  </a:lnTo>
                  <a:lnTo>
                    <a:pt x="11995" y="1113"/>
                  </a:lnTo>
                  <a:lnTo>
                    <a:pt x="11757" y="954"/>
                  </a:lnTo>
                  <a:lnTo>
                    <a:pt x="11519" y="795"/>
                  </a:lnTo>
                  <a:lnTo>
                    <a:pt x="10804" y="557"/>
                  </a:lnTo>
                  <a:lnTo>
                    <a:pt x="9851" y="318"/>
                  </a:lnTo>
                  <a:lnTo>
                    <a:pt x="8659" y="160"/>
                  </a:lnTo>
                  <a:lnTo>
                    <a:pt x="7229" y="80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474600" y="1441550"/>
              <a:ext cx="359475" cy="135075"/>
            </a:xfrm>
            <a:custGeom>
              <a:rect b="b" l="l" r="r" t="t"/>
              <a:pathLst>
                <a:path extrusionOk="0" h="5403" w="14379">
                  <a:moveTo>
                    <a:pt x="6514" y="1"/>
                  </a:moveTo>
                  <a:lnTo>
                    <a:pt x="4369" y="80"/>
                  </a:lnTo>
                  <a:lnTo>
                    <a:pt x="2781" y="80"/>
                  </a:lnTo>
                  <a:lnTo>
                    <a:pt x="1669" y="160"/>
                  </a:lnTo>
                  <a:lnTo>
                    <a:pt x="874" y="398"/>
                  </a:lnTo>
                  <a:lnTo>
                    <a:pt x="636" y="477"/>
                  </a:lnTo>
                  <a:lnTo>
                    <a:pt x="398" y="716"/>
                  </a:lnTo>
                  <a:lnTo>
                    <a:pt x="239" y="875"/>
                  </a:lnTo>
                  <a:lnTo>
                    <a:pt x="159" y="1113"/>
                  </a:lnTo>
                  <a:lnTo>
                    <a:pt x="0" y="1748"/>
                  </a:lnTo>
                  <a:lnTo>
                    <a:pt x="0" y="2543"/>
                  </a:lnTo>
                  <a:lnTo>
                    <a:pt x="0" y="3496"/>
                  </a:lnTo>
                  <a:lnTo>
                    <a:pt x="80" y="3893"/>
                  </a:lnTo>
                  <a:lnTo>
                    <a:pt x="159" y="4211"/>
                  </a:lnTo>
                  <a:lnTo>
                    <a:pt x="318" y="4449"/>
                  </a:lnTo>
                  <a:lnTo>
                    <a:pt x="477" y="4687"/>
                  </a:lnTo>
                  <a:lnTo>
                    <a:pt x="715" y="4926"/>
                  </a:lnTo>
                  <a:lnTo>
                    <a:pt x="1033" y="5085"/>
                  </a:lnTo>
                  <a:lnTo>
                    <a:pt x="1430" y="5164"/>
                  </a:lnTo>
                  <a:lnTo>
                    <a:pt x="1907" y="5243"/>
                  </a:lnTo>
                  <a:lnTo>
                    <a:pt x="3178" y="5402"/>
                  </a:lnTo>
                  <a:lnTo>
                    <a:pt x="10962" y="5402"/>
                  </a:lnTo>
                  <a:lnTo>
                    <a:pt x="12233" y="5323"/>
                  </a:lnTo>
                  <a:lnTo>
                    <a:pt x="12789" y="5243"/>
                  </a:lnTo>
                  <a:lnTo>
                    <a:pt x="13187" y="5085"/>
                  </a:lnTo>
                  <a:lnTo>
                    <a:pt x="13504" y="5005"/>
                  </a:lnTo>
                  <a:lnTo>
                    <a:pt x="13743" y="4767"/>
                  </a:lnTo>
                  <a:lnTo>
                    <a:pt x="13981" y="4529"/>
                  </a:lnTo>
                  <a:lnTo>
                    <a:pt x="14140" y="4290"/>
                  </a:lnTo>
                  <a:lnTo>
                    <a:pt x="14219" y="3893"/>
                  </a:lnTo>
                  <a:lnTo>
                    <a:pt x="14299" y="3496"/>
                  </a:lnTo>
                  <a:lnTo>
                    <a:pt x="14378" y="2543"/>
                  </a:lnTo>
                  <a:lnTo>
                    <a:pt x="14378" y="1828"/>
                  </a:lnTo>
                  <a:lnTo>
                    <a:pt x="14299" y="1192"/>
                  </a:lnTo>
                  <a:lnTo>
                    <a:pt x="14219" y="1033"/>
                  </a:lnTo>
                  <a:lnTo>
                    <a:pt x="14060" y="795"/>
                  </a:lnTo>
                  <a:lnTo>
                    <a:pt x="13822" y="636"/>
                  </a:lnTo>
                  <a:lnTo>
                    <a:pt x="13584" y="477"/>
                  </a:lnTo>
                  <a:lnTo>
                    <a:pt x="13187" y="318"/>
                  </a:lnTo>
                  <a:lnTo>
                    <a:pt x="12631" y="239"/>
                  </a:lnTo>
                  <a:lnTo>
                    <a:pt x="11280" y="160"/>
                  </a:lnTo>
                  <a:lnTo>
                    <a:pt x="9215" y="80"/>
                  </a:lnTo>
                  <a:lnTo>
                    <a:pt x="65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1629500" y="1469350"/>
              <a:ext cx="178750" cy="77475"/>
            </a:xfrm>
            <a:custGeom>
              <a:rect b="b" l="l" r="r" t="t"/>
              <a:pathLst>
                <a:path extrusionOk="0" h="3099" w="7150">
                  <a:moveTo>
                    <a:pt x="2304" y="1"/>
                  </a:moveTo>
                  <a:lnTo>
                    <a:pt x="1271" y="80"/>
                  </a:lnTo>
                  <a:lnTo>
                    <a:pt x="874" y="160"/>
                  </a:lnTo>
                  <a:lnTo>
                    <a:pt x="556" y="239"/>
                  </a:lnTo>
                  <a:lnTo>
                    <a:pt x="318" y="477"/>
                  </a:lnTo>
                  <a:lnTo>
                    <a:pt x="159" y="716"/>
                  </a:lnTo>
                  <a:lnTo>
                    <a:pt x="80" y="1033"/>
                  </a:lnTo>
                  <a:lnTo>
                    <a:pt x="0" y="1431"/>
                  </a:lnTo>
                  <a:lnTo>
                    <a:pt x="0" y="1907"/>
                  </a:lnTo>
                  <a:lnTo>
                    <a:pt x="159" y="2304"/>
                  </a:lnTo>
                  <a:lnTo>
                    <a:pt x="318" y="2622"/>
                  </a:lnTo>
                  <a:lnTo>
                    <a:pt x="636" y="2860"/>
                  </a:lnTo>
                  <a:lnTo>
                    <a:pt x="1033" y="2940"/>
                  </a:lnTo>
                  <a:lnTo>
                    <a:pt x="1510" y="3099"/>
                  </a:lnTo>
                  <a:lnTo>
                    <a:pt x="4528" y="3099"/>
                  </a:lnTo>
                  <a:lnTo>
                    <a:pt x="5243" y="3019"/>
                  </a:lnTo>
                  <a:lnTo>
                    <a:pt x="5879" y="2860"/>
                  </a:lnTo>
                  <a:lnTo>
                    <a:pt x="6355" y="2622"/>
                  </a:lnTo>
                  <a:lnTo>
                    <a:pt x="6752" y="2304"/>
                  </a:lnTo>
                  <a:lnTo>
                    <a:pt x="7070" y="1907"/>
                  </a:lnTo>
                  <a:lnTo>
                    <a:pt x="7070" y="1669"/>
                  </a:lnTo>
                  <a:lnTo>
                    <a:pt x="7150" y="1431"/>
                  </a:lnTo>
                  <a:lnTo>
                    <a:pt x="7070" y="1033"/>
                  </a:lnTo>
                  <a:lnTo>
                    <a:pt x="6752" y="716"/>
                  </a:lnTo>
                  <a:lnTo>
                    <a:pt x="6355" y="477"/>
                  </a:lnTo>
                  <a:lnTo>
                    <a:pt x="5799" y="239"/>
                  </a:lnTo>
                  <a:lnTo>
                    <a:pt x="5084" y="80"/>
                  </a:lnTo>
                  <a:lnTo>
                    <a:pt x="4290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3857650" y="283800"/>
              <a:ext cx="59600" cy="75475"/>
            </a:xfrm>
            <a:custGeom>
              <a:rect b="b" l="l" r="r" t="t"/>
              <a:pathLst>
                <a:path extrusionOk="0" h="3019" w="2384">
                  <a:moveTo>
                    <a:pt x="0" y="0"/>
                  </a:moveTo>
                  <a:lnTo>
                    <a:pt x="0" y="556"/>
                  </a:lnTo>
                  <a:lnTo>
                    <a:pt x="874" y="556"/>
                  </a:lnTo>
                  <a:lnTo>
                    <a:pt x="874" y="3019"/>
                  </a:lnTo>
                  <a:lnTo>
                    <a:pt x="1510" y="3019"/>
                  </a:lnTo>
                  <a:lnTo>
                    <a:pt x="1510" y="556"/>
                  </a:lnTo>
                  <a:lnTo>
                    <a:pt x="2383" y="556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3919200" y="283800"/>
              <a:ext cx="69550" cy="75475"/>
            </a:xfrm>
            <a:custGeom>
              <a:rect b="b" l="l" r="r" t="t"/>
              <a:pathLst>
                <a:path extrusionOk="0" h="3019" w="2782">
                  <a:moveTo>
                    <a:pt x="1351" y="715"/>
                  </a:moveTo>
                  <a:lnTo>
                    <a:pt x="1749" y="1827"/>
                  </a:lnTo>
                  <a:lnTo>
                    <a:pt x="954" y="1827"/>
                  </a:lnTo>
                  <a:lnTo>
                    <a:pt x="1351" y="715"/>
                  </a:lnTo>
                  <a:close/>
                  <a:moveTo>
                    <a:pt x="1034" y="0"/>
                  </a:moveTo>
                  <a:lnTo>
                    <a:pt x="1" y="3019"/>
                  </a:lnTo>
                  <a:lnTo>
                    <a:pt x="636" y="3019"/>
                  </a:lnTo>
                  <a:lnTo>
                    <a:pt x="795" y="2383"/>
                  </a:lnTo>
                  <a:lnTo>
                    <a:pt x="1907" y="2383"/>
                  </a:lnTo>
                  <a:lnTo>
                    <a:pt x="2146" y="3019"/>
                  </a:lnTo>
                  <a:lnTo>
                    <a:pt x="2781" y="3019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3996650" y="283800"/>
              <a:ext cx="65575" cy="75475"/>
            </a:xfrm>
            <a:custGeom>
              <a:rect b="b" l="l" r="r" t="t"/>
              <a:pathLst>
                <a:path extrusionOk="0" h="3019" w="2623">
                  <a:moveTo>
                    <a:pt x="80" y="0"/>
                  </a:moveTo>
                  <a:lnTo>
                    <a:pt x="954" y="1509"/>
                  </a:lnTo>
                  <a:lnTo>
                    <a:pt x="1" y="3019"/>
                  </a:lnTo>
                  <a:lnTo>
                    <a:pt x="716" y="3019"/>
                  </a:lnTo>
                  <a:lnTo>
                    <a:pt x="1351" y="1986"/>
                  </a:lnTo>
                  <a:lnTo>
                    <a:pt x="1907" y="3019"/>
                  </a:lnTo>
                  <a:lnTo>
                    <a:pt x="2622" y="3019"/>
                  </a:lnTo>
                  <a:lnTo>
                    <a:pt x="1669" y="1430"/>
                  </a:lnTo>
                  <a:lnTo>
                    <a:pt x="2543" y="0"/>
                  </a:lnTo>
                  <a:lnTo>
                    <a:pt x="1828" y="0"/>
                  </a:lnTo>
                  <a:lnTo>
                    <a:pt x="1351" y="953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4076100" y="283800"/>
              <a:ext cx="13925" cy="75475"/>
            </a:xfrm>
            <a:custGeom>
              <a:rect b="b" l="l" r="r" t="t"/>
              <a:pathLst>
                <a:path extrusionOk="0" h="3019" w="557">
                  <a:moveTo>
                    <a:pt x="0" y="0"/>
                  </a:moveTo>
                  <a:lnTo>
                    <a:pt x="0" y="3019"/>
                  </a:lnTo>
                  <a:lnTo>
                    <a:pt x="556" y="3019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13"/>
          <p:cNvSpPr/>
          <p:nvPr/>
        </p:nvSpPr>
        <p:spPr>
          <a:xfrm>
            <a:off x="100" y="4732075"/>
            <a:ext cx="9144000" cy="4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22"/>
          <p:cNvSpPr/>
          <p:nvPr/>
        </p:nvSpPr>
        <p:spPr>
          <a:xfrm>
            <a:off x="904875" y="998075"/>
            <a:ext cx="3381300" cy="373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22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Approach</a:t>
            </a:r>
            <a:endParaRPr/>
          </a:p>
        </p:txBody>
      </p:sp>
      <p:sp>
        <p:nvSpPr>
          <p:cNvPr id="961" name="Google Shape;961;p22"/>
          <p:cNvSpPr/>
          <p:nvPr/>
        </p:nvSpPr>
        <p:spPr>
          <a:xfrm>
            <a:off x="5305500" y="998075"/>
            <a:ext cx="3381300" cy="373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2" name="Google Shape;962;p22"/>
          <p:cNvGrpSpPr/>
          <p:nvPr/>
        </p:nvGrpSpPr>
        <p:grpSpPr>
          <a:xfrm>
            <a:off x="464925" y="1251200"/>
            <a:ext cx="3622050" cy="950638"/>
            <a:chOff x="464925" y="3748125"/>
            <a:chExt cx="3622050" cy="950638"/>
          </a:xfrm>
        </p:grpSpPr>
        <p:sp>
          <p:nvSpPr>
            <p:cNvPr id="963" name="Google Shape;963;p22"/>
            <p:cNvSpPr txBox="1"/>
            <p:nvPr/>
          </p:nvSpPr>
          <p:spPr>
            <a:xfrm>
              <a:off x="1476375" y="3748125"/>
              <a:ext cx="2464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Modular Approach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64" name="Google Shape;964;p22"/>
            <p:cNvSpPr txBox="1"/>
            <p:nvPr/>
          </p:nvSpPr>
          <p:spPr>
            <a:xfrm>
              <a:off x="1476375" y="4089763"/>
              <a:ext cx="26106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Small modules like buttons, inputs (components) to ease mounting pages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5" name="Google Shape;965;p22"/>
            <p:cNvSpPr/>
            <p:nvPr/>
          </p:nvSpPr>
          <p:spPr>
            <a:xfrm>
              <a:off x="464925" y="3831813"/>
              <a:ext cx="935400" cy="838800"/>
            </a:xfrm>
            <a:prstGeom prst="homePlate">
              <a:avLst>
                <a:gd fmla="val 1818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3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66" name="Google Shape;966;p22"/>
          <p:cNvGrpSpPr/>
          <p:nvPr/>
        </p:nvGrpSpPr>
        <p:grpSpPr>
          <a:xfrm>
            <a:off x="4865550" y="3528400"/>
            <a:ext cx="3821250" cy="950638"/>
            <a:chOff x="464925" y="3748125"/>
            <a:chExt cx="3821250" cy="950638"/>
          </a:xfrm>
        </p:grpSpPr>
        <p:sp>
          <p:nvSpPr>
            <p:cNvPr id="967" name="Google Shape;967;p22"/>
            <p:cNvSpPr txBox="1"/>
            <p:nvPr/>
          </p:nvSpPr>
          <p:spPr>
            <a:xfrm>
              <a:off x="1476375" y="3748125"/>
              <a:ext cx="2809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User Centric Approach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68" name="Google Shape;968;p22"/>
            <p:cNvSpPr txBox="1"/>
            <p:nvPr/>
          </p:nvSpPr>
          <p:spPr>
            <a:xfrm>
              <a:off x="1476375" y="4089763"/>
              <a:ext cx="26106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Empathizing with user from start to end.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9" name="Google Shape;969;p22"/>
            <p:cNvSpPr/>
            <p:nvPr/>
          </p:nvSpPr>
          <p:spPr>
            <a:xfrm>
              <a:off x="464925" y="3831813"/>
              <a:ext cx="935400" cy="838800"/>
            </a:xfrm>
            <a:prstGeom prst="homePlate">
              <a:avLst>
                <a:gd fmla="val 1818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3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70" name="Google Shape;970;p22"/>
          <p:cNvGrpSpPr/>
          <p:nvPr/>
        </p:nvGrpSpPr>
        <p:grpSpPr>
          <a:xfrm>
            <a:off x="6073305" y="1251205"/>
            <a:ext cx="1845693" cy="2109188"/>
            <a:chOff x="6073305" y="1251205"/>
            <a:chExt cx="1845693" cy="2109188"/>
          </a:xfrm>
        </p:grpSpPr>
        <p:sp>
          <p:nvSpPr>
            <p:cNvPr id="971" name="Google Shape;971;p22"/>
            <p:cNvSpPr/>
            <p:nvPr/>
          </p:nvSpPr>
          <p:spPr>
            <a:xfrm>
              <a:off x="6320360" y="3156626"/>
              <a:ext cx="255897" cy="203768"/>
            </a:xfrm>
            <a:custGeom>
              <a:rect b="b" l="l" r="r" t="t"/>
              <a:pathLst>
                <a:path extrusionOk="0" h="10391" w="13051">
                  <a:moveTo>
                    <a:pt x="0" y="0"/>
                  </a:moveTo>
                  <a:lnTo>
                    <a:pt x="0" y="8059"/>
                  </a:lnTo>
                  <a:lnTo>
                    <a:pt x="41" y="8550"/>
                  </a:lnTo>
                  <a:lnTo>
                    <a:pt x="164" y="8959"/>
                  </a:lnTo>
                  <a:lnTo>
                    <a:pt x="368" y="9368"/>
                  </a:lnTo>
                  <a:lnTo>
                    <a:pt x="655" y="9696"/>
                  </a:lnTo>
                  <a:lnTo>
                    <a:pt x="1023" y="9982"/>
                  </a:lnTo>
                  <a:lnTo>
                    <a:pt x="1391" y="10227"/>
                  </a:lnTo>
                  <a:lnTo>
                    <a:pt x="1841" y="10350"/>
                  </a:lnTo>
                  <a:lnTo>
                    <a:pt x="2332" y="10391"/>
                  </a:lnTo>
                  <a:lnTo>
                    <a:pt x="10718" y="10391"/>
                  </a:lnTo>
                  <a:lnTo>
                    <a:pt x="11168" y="10350"/>
                  </a:lnTo>
                  <a:lnTo>
                    <a:pt x="11618" y="10227"/>
                  </a:lnTo>
                  <a:lnTo>
                    <a:pt x="12027" y="9982"/>
                  </a:lnTo>
                  <a:lnTo>
                    <a:pt x="12355" y="9696"/>
                  </a:lnTo>
                  <a:lnTo>
                    <a:pt x="12641" y="9368"/>
                  </a:lnTo>
                  <a:lnTo>
                    <a:pt x="12846" y="8959"/>
                  </a:lnTo>
                  <a:lnTo>
                    <a:pt x="13009" y="8550"/>
                  </a:lnTo>
                  <a:lnTo>
                    <a:pt x="13050" y="8059"/>
                  </a:lnTo>
                  <a:lnTo>
                    <a:pt x="130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7407243" y="3156626"/>
              <a:ext cx="256682" cy="203768"/>
            </a:xfrm>
            <a:custGeom>
              <a:rect b="b" l="l" r="r" t="t"/>
              <a:pathLst>
                <a:path extrusionOk="0" h="10391" w="13091">
                  <a:moveTo>
                    <a:pt x="0" y="0"/>
                  </a:moveTo>
                  <a:lnTo>
                    <a:pt x="0" y="8059"/>
                  </a:lnTo>
                  <a:lnTo>
                    <a:pt x="82" y="8550"/>
                  </a:lnTo>
                  <a:lnTo>
                    <a:pt x="205" y="8959"/>
                  </a:lnTo>
                  <a:lnTo>
                    <a:pt x="409" y="9368"/>
                  </a:lnTo>
                  <a:lnTo>
                    <a:pt x="695" y="9696"/>
                  </a:lnTo>
                  <a:lnTo>
                    <a:pt x="1064" y="9982"/>
                  </a:lnTo>
                  <a:lnTo>
                    <a:pt x="1432" y="10227"/>
                  </a:lnTo>
                  <a:lnTo>
                    <a:pt x="1882" y="10350"/>
                  </a:lnTo>
                  <a:lnTo>
                    <a:pt x="2332" y="10391"/>
                  </a:lnTo>
                  <a:lnTo>
                    <a:pt x="10759" y="10391"/>
                  </a:lnTo>
                  <a:lnTo>
                    <a:pt x="11209" y="10350"/>
                  </a:lnTo>
                  <a:lnTo>
                    <a:pt x="11659" y="10227"/>
                  </a:lnTo>
                  <a:lnTo>
                    <a:pt x="12068" y="9982"/>
                  </a:lnTo>
                  <a:lnTo>
                    <a:pt x="12395" y="9696"/>
                  </a:lnTo>
                  <a:lnTo>
                    <a:pt x="12682" y="9368"/>
                  </a:lnTo>
                  <a:lnTo>
                    <a:pt x="12886" y="8959"/>
                  </a:lnTo>
                  <a:lnTo>
                    <a:pt x="13050" y="8550"/>
                  </a:lnTo>
                  <a:lnTo>
                    <a:pt x="13091" y="8059"/>
                  </a:lnTo>
                  <a:lnTo>
                    <a:pt x="13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6073305" y="2370441"/>
              <a:ext cx="184507" cy="161253"/>
            </a:xfrm>
            <a:custGeom>
              <a:rect b="b" l="l" r="r" t="t"/>
              <a:pathLst>
                <a:path extrusionOk="0" h="8223" w="9410">
                  <a:moveTo>
                    <a:pt x="2414" y="0"/>
                  </a:moveTo>
                  <a:lnTo>
                    <a:pt x="2127" y="41"/>
                  </a:lnTo>
                  <a:lnTo>
                    <a:pt x="1882" y="123"/>
                  </a:lnTo>
                  <a:lnTo>
                    <a:pt x="1637" y="205"/>
                  </a:lnTo>
                  <a:lnTo>
                    <a:pt x="1391" y="327"/>
                  </a:lnTo>
                  <a:lnTo>
                    <a:pt x="1187" y="450"/>
                  </a:lnTo>
                  <a:lnTo>
                    <a:pt x="982" y="614"/>
                  </a:lnTo>
                  <a:lnTo>
                    <a:pt x="777" y="777"/>
                  </a:lnTo>
                  <a:lnTo>
                    <a:pt x="614" y="982"/>
                  </a:lnTo>
                  <a:lnTo>
                    <a:pt x="450" y="1187"/>
                  </a:lnTo>
                  <a:lnTo>
                    <a:pt x="327" y="1391"/>
                  </a:lnTo>
                  <a:lnTo>
                    <a:pt x="205" y="1637"/>
                  </a:lnTo>
                  <a:lnTo>
                    <a:pt x="123" y="1882"/>
                  </a:lnTo>
                  <a:lnTo>
                    <a:pt x="82" y="2127"/>
                  </a:lnTo>
                  <a:lnTo>
                    <a:pt x="41" y="2373"/>
                  </a:lnTo>
                  <a:lnTo>
                    <a:pt x="0" y="2659"/>
                  </a:lnTo>
                  <a:lnTo>
                    <a:pt x="0" y="2782"/>
                  </a:lnTo>
                  <a:lnTo>
                    <a:pt x="41" y="3109"/>
                  </a:lnTo>
                  <a:lnTo>
                    <a:pt x="123" y="3396"/>
                  </a:lnTo>
                  <a:lnTo>
                    <a:pt x="287" y="3641"/>
                  </a:lnTo>
                  <a:lnTo>
                    <a:pt x="491" y="3887"/>
                  </a:lnTo>
                  <a:lnTo>
                    <a:pt x="696" y="4091"/>
                  </a:lnTo>
                  <a:lnTo>
                    <a:pt x="982" y="4214"/>
                  </a:lnTo>
                  <a:lnTo>
                    <a:pt x="1268" y="4337"/>
                  </a:lnTo>
                  <a:lnTo>
                    <a:pt x="6423" y="4337"/>
                  </a:lnTo>
                  <a:lnTo>
                    <a:pt x="7527" y="8223"/>
                  </a:lnTo>
                  <a:lnTo>
                    <a:pt x="9409" y="7405"/>
                  </a:lnTo>
                  <a:lnTo>
                    <a:pt x="9246" y="6627"/>
                  </a:lnTo>
                  <a:lnTo>
                    <a:pt x="8877" y="4991"/>
                  </a:lnTo>
                  <a:lnTo>
                    <a:pt x="8141" y="1227"/>
                  </a:lnTo>
                  <a:lnTo>
                    <a:pt x="8059" y="941"/>
                  </a:lnTo>
                  <a:lnTo>
                    <a:pt x="7937" y="737"/>
                  </a:lnTo>
                  <a:lnTo>
                    <a:pt x="7773" y="532"/>
                  </a:lnTo>
                  <a:lnTo>
                    <a:pt x="7609" y="327"/>
                  </a:lnTo>
                  <a:lnTo>
                    <a:pt x="7364" y="205"/>
                  </a:lnTo>
                  <a:lnTo>
                    <a:pt x="7159" y="82"/>
                  </a:lnTo>
                  <a:lnTo>
                    <a:pt x="69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7734492" y="2370441"/>
              <a:ext cx="184507" cy="161253"/>
            </a:xfrm>
            <a:custGeom>
              <a:rect b="b" l="l" r="r" t="t"/>
              <a:pathLst>
                <a:path extrusionOk="0" h="8223" w="9410">
                  <a:moveTo>
                    <a:pt x="2537" y="0"/>
                  </a:moveTo>
                  <a:lnTo>
                    <a:pt x="2251" y="82"/>
                  </a:lnTo>
                  <a:lnTo>
                    <a:pt x="2046" y="205"/>
                  </a:lnTo>
                  <a:lnTo>
                    <a:pt x="1801" y="327"/>
                  </a:lnTo>
                  <a:lnTo>
                    <a:pt x="1637" y="532"/>
                  </a:lnTo>
                  <a:lnTo>
                    <a:pt x="1474" y="737"/>
                  </a:lnTo>
                  <a:lnTo>
                    <a:pt x="1351" y="941"/>
                  </a:lnTo>
                  <a:lnTo>
                    <a:pt x="1310" y="1227"/>
                  </a:lnTo>
                  <a:lnTo>
                    <a:pt x="533" y="4991"/>
                  </a:lnTo>
                  <a:lnTo>
                    <a:pt x="165" y="6627"/>
                  </a:lnTo>
                  <a:lnTo>
                    <a:pt x="1" y="7405"/>
                  </a:lnTo>
                  <a:lnTo>
                    <a:pt x="1883" y="8223"/>
                  </a:lnTo>
                  <a:lnTo>
                    <a:pt x="2987" y="4337"/>
                  </a:lnTo>
                  <a:lnTo>
                    <a:pt x="8142" y="4337"/>
                  </a:lnTo>
                  <a:lnTo>
                    <a:pt x="8428" y="4214"/>
                  </a:lnTo>
                  <a:lnTo>
                    <a:pt x="8715" y="4091"/>
                  </a:lnTo>
                  <a:lnTo>
                    <a:pt x="8960" y="3887"/>
                  </a:lnTo>
                  <a:lnTo>
                    <a:pt x="9124" y="3641"/>
                  </a:lnTo>
                  <a:lnTo>
                    <a:pt x="9287" y="3396"/>
                  </a:lnTo>
                  <a:lnTo>
                    <a:pt x="9369" y="3109"/>
                  </a:lnTo>
                  <a:lnTo>
                    <a:pt x="9410" y="2782"/>
                  </a:lnTo>
                  <a:lnTo>
                    <a:pt x="9410" y="2659"/>
                  </a:lnTo>
                  <a:lnTo>
                    <a:pt x="9369" y="2373"/>
                  </a:lnTo>
                  <a:lnTo>
                    <a:pt x="9328" y="2127"/>
                  </a:lnTo>
                  <a:lnTo>
                    <a:pt x="9287" y="1882"/>
                  </a:lnTo>
                  <a:lnTo>
                    <a:pt x="9205" y="1637"/>
                  </a:lnTo>
                  <a:lnTo>
                    <a:pt x="9083" y="1391"/>
                  </a:lnTo>
                  <a:lnTo>
                    <a:pt x="8960" y="1187"/>
                  </a:lnTo>
                  <a:lnTo>
                    <a:pt x="8796" y="982"/>
                  </a:lnTo>
                  <a:lnTo>
                    <a:pt x="8633" y="777"/>
                  </a:lnTo>
                  <a:lnTo>
                    <a:pt x="8428" y="614"/>
                  </a:lnTo>
                  <a:lnTo>
                    <a:pt x="8224" y="450"/>
                  </a:lnTo>
                  <a:lnTo>
                    <a:pt x="8019" y="327"/>
                  </a:lnTo>
                  <a:lnTo>
                    <a:pt x="7774" y="205"/>
                  </a:lnTo>
                  <a:lnTo>
                    <a:pt x="7528" y="123"/>
                  </a:lnTo>
                  <a:lnTo>
                    <a:pt x="7283" y="41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6179990" y="2076821"/>
              <a:ext cx="1633128" cy="1104690"/>
            </a:xfrm>
            <a:custGeom>
              <a:rect b="b" l="l" r="r" t="t"/>
              <a:pathLst>
                <a:path extrusionOk="0" h="56333" w="83291">
                  <a:moveTo>
                    <a:pt x="15832" y="1"/>
                  </a:moveTo>
                  <a:lnTo>
                    <a:pt x="15341" y="123"/>
                  </a:lnTo>
                  <a:lnTo>
                    <a:pt x="14850" y="287"/>
                  </a:lnTo>
                  <a:lnTo>
                    <a:pt x="14400" y="532"/>
                  </a:lnTo>
                  <a:lnTo>
                    <a:pt x="13950" y="819"/>
                  </a:lnTo>
                  <a:lnTo>
                    <a:pt x="13582" y="1187"/>
                  </a:lnTo>
                  <a:lnTo>
                    <a:pt x="13255" y="1596"/>
                  </a:lnTo>
                  <a:lnTo>
                    <a:pt x="12968" y="2046"/>
                  </a:lnTo>
                  <a:lnTo>
                    <a:pt x="491" y="26141"/>
                  </a:lnTo>
                  <a:lnTo>
                    <a:pt x="286" y="26510"/>
                  </a:lnTo>
                  <a:lnTo>
                    <a:pt x="123" y="26919"/>
                  </a:lnTo>
                  <a:lnTo>
                    <a:pt x="41" y="27328"/>
                  </a:lnTo>
                  <a:lnTo>
                    <a:pt x="0" y="27778"/>
                  </a:lnTo>
                  <a:lnTo>
                    <a:pt x="0" y="51996"/>
                  </a:lnTo>
                  <a:lnTo>
                    <a:pt x="41" y="52446"/>
                  </a:lnTo>
                  <a:lnTo>
                    <a:pt x="82" y="52855"/>
                  </a:lnTo>
                  <a:lnTo>
                    <a:pt x="205" y="53305"/>
                  </a:lnTo>
                  <a:lnTo>
                    <a:pt x="368" y="53673"/>
                  </a:lnTo>
                  <a:lnTo>
                    <a:pt x="532" y="54082"/>
                  </a:lnTo>
                  <a:lnTo>
                    <a:pt x="736" y="54410"/>
                  </a:lnTo>
                  <a:lnTo>
                    <a:pt x="1023" y="54778"/>
                  </a:lnTo>
                  <a:lnTo>
                    <a:pt x="1268" y="55064"/>
                  </a:lnTo>
                  <a:lnTo>
                    <a:pt x="1596" y="55350"/>
                  </a:lnTo>
                  <a:lnTo>
                    <a:pt x="1923" y="55596"/>
                  </a:lnTo>
                  <a:lnTo>
                    <a:pt x="2291" y="55800"/>
                  </a:lnTo>
                  <a:lnTo>
                    <a:pt x="2659" y="56005"/>
                  </a:lnTo>
                  <a:lnTo>
                    <a:pt x="3068" y="56128"/>
                  </a:lnTo>
                  <a:lnTo>
                    <a:pt x="3477" y="56250"/>
                  </a:lnTo>
                  <a:lnTo>
                    <a:pt x="3927" y="56332"/>
                  </a:lnTo>
                  <a:lnTo>
                    <a:pt x="79405" y="56332"/>
                  </a:lnTo>
                  <a:lnTo>
                    <a:pt x="79814" y="56250"/>
                  </a:lnTo>
                  <a:lnTo>
                    <a:pt x="80223" y="56128"/>
                  </a:lnTo>
                  <a:lnTo>
                    <a:pt x="80632" y="56005"/>
                  </a:lnTo>
                  <a:lnTo>
                    <a:pt x="81000" y="55800"/>
                  </a:lnTo>
                  <a:lnTo>
                    <a:pt x="81368" y="55596"/>
                  </a:lnTo>
                  <a:lnTo>
                    <a:pt x="81696" y="55350"/>
                  </a:lnTo>
                  <a:lnTo>
                    <a:pt x="82023" y="55064"/>
                  </a:lnTo>
                  <a:lnTo>
                    <a:pt x="82309" y="54778"/>
                  </a:lnTo>
                  <a:lnTo>
                    <a:pt x="82555" y="54410"/>
                  </a:lnTo>
                  <a:lnTo>
                    <a:pt x="82759" y="54082"/>
                  </a:lnTo>
                  <a:lnTo>
                    <a:pt x="82923" y="53673"/>
                  </a:lnTo>
                  <a:lnTo>
                    <a:pt x="83086" y="53305"/>
                  </a:lnTo>
                  <a:lnTo>
                    <a:pt x="83209" y="52855"/>
                  </a:lnTo>
                  <a:lnTo>
                    <a:pt x="83250" y="52446"/>
                  </a:lnTo>
                  <a:lnTo>
                    <a:pt x="83291" y="51996"/>
                  </a:lnTo>
                  <a:lnTo>
                    <a:pt x="83291" y="27778"/>
                  </a:lnTo>
                  <a:lnTo>
                    <a:pt x="83250" y="27328"/>
                  </a:lnTo>
                  <a:lnTo>
                    <a:pt x="83168" y="26919"/>
                  </a:lnTo>
                  <a:lnTo>
                    <a:pt x="83005" y="26510"/>
                  </a:lnTo>
                  <a:lnTo>
                    <a:pt x="82800" y="26141"/>
                  </a:lnTo>
                  <a:lnTo>
                    <a:pt x="69832" y="1964"/>
                  </a:lnTo>
                  <a:lnTo>
                    <a:pt x="69546" y="1555"/>
                  </a:lnTo>
                  <a:lnTo>
                    <a:pt x="69218" y="1146"/>
                  </a:lnTo>
                  <a:lnTo>
                    <a:pt x="68850" y="819"/>
                  </a:lnTo>
                  <a:lnTo>
                    <a:pt x="68441" y="532"/>
                  </a:lnTo>
                  <a:lnTo>
                    <a:pt x="67991" y="287"/>
                  </a:lnTo>
                  <a:lnTo>
                    <a:pt x="67500" y="123"/>
                  </a:lnTo>
                  <a:lnTo>
                    <a:pt x="670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2"/>
            <p:cNvSpPr/>
            <p:nvPr/>
          </p:nvSpPr>
          <p:spPr>
            <a:xfrm>
              <a:off x="6313144" y="2145809"/>
              <a:ext cx="1366839" cy="442049"/>
            </a:xfrm>
            <a:custGeom>
              <a:rect b="b" l="l" r="r" t="t"/>
              <a:pathLst>
                <a:path extrusionOk="0" h="22542" w="69710">
                  <a:moveTo>
                    <a:pt x="11373" y="1"/>
                  </a:moveTo>
                  <a:lnTo>
                    <a:pt x="10923" y="42"/>
                  </a:lnTo>
                  <a:lnTo>
                    <a:pt x="10473" y="123"/>
                  </a:lnTo>
                  <a:lnTo>
                    <a:pt x="10064" y="287"/>
                  </a:lnTo>
                  <a:lnTo>
                    <a:pt x="9695" y="492"/>
                  </a:lnTo>
                  <a:lnTo>
                    <a:pt x="9327" y="737"/>
                  </a:lnTo>
                  <a:lnTo>
                    <a:pt x="9000" y="1064"/>
                  </a:lnTo>
                  <a:lnTo>
                    <a:pt x="8755" y="1392"/>
                  </a:lnTo>
                  <a:lnTo>
                    <a:pt x="8509" y="1801"/>
                  </a:lnTo>
                  <a:lnTo>
                    <a:pt x="286" y="18614"/>
                  </a:lnTo>
                  <a:lnTo>
                    <a:pt x="164" y="18942"/>
                  </a:lnTo>
                  <a:lnTo>
                    <a:pt x="41" y="19310"/>
                  </a:lnTo>
                  <a:lnTo>
                    <a:pt x="0" y="19637"/>
                  </a:lnTo>
                  <a:lnTo>
                    <a:pt x="0" y="20005"/>
                  </a:lnTo>
                  <a:lnTo>
                    <a:pt x="41" y="20332"/>
                  </a:lnTo>
                  <a:lnTo>
                    <a:pt x="164" y="20660"/>
                  </a:lnTo>
                  <a:lnTo>
                    <a:pt x="286" y="20987"/>
                  </a:lnTo>
                  <a:lnTo>
                    <a:pt x="409" y="21273"/>
                  </a:lnTo>
                  <a:lnTo>
                    <a:pt x="614" y="21519"/>
                  </a:lnTo>
                  <a:lnTo>
                    <a:pt x="859" y="21764"/>
                  </a:lnTo>
                  <a:lnTo>
                    <a:pt x="1105" y="22010"/>
                  </a:lnTo>
                  <a:lnTo>
                    <a:pt x="1391" y="22173"/>
                  </a:lnTo>
                  <a:lnTo>
                    <a:pt x="1677" y="22337"/>
                  </a:lnTo>
                  <a:lnTo>
                    <a:pt x="2045" y="22460"/>
                  </a:lnTo>
                  <a:lnTo>
                    <a:pt x="2373" y="22542"/>
                  </a:lnTo>
                  <a:lnTo>
                    <a:pt x="67336" y="22542"/>
                  </a:lnTo>
                  <a:lnTo>
                    <a:pt x="67705" y="22460"/>
                  </a:lnTo>
                  <a:lnTo>
                    <a:pt x="68032" y="22337"/>
                  </a:lnTo>
                  <a:lnTo>
                    <a:pt x="68359" y="22173"/>
                  </a:lnTo>
                  <a:lnTo>
                    <a:pt x="68645" y="21969"/>
                  </a:lnTo>
                  <a:lnTo>
                    <a:pt x="68891" y="21764"/>
                  </a:lnTo>
                  <a:lnTo>
                    <a:pt x="69136" y="21478"/>
                  </a:lnTo>
                  <a:lnTo>
                    <a:pt x="69300" y="21192"/>
                  </a:lnTo>
                  <a:lnTo>
                    <a:pt x="69464" y="20905"/>
                  </a:lnTo>
                  <a:lnTo>
                    <a:pt x="69586" y="20578"/>
                  </a:lnTo>
                  <a:lnTo>
                    <a:pt x="69668" y="20251"/>
                  </a:lnTo>
                  <a:lnTo>
                    <a:pt x="69709" y="19923"/>
                  </a:lnTo>
                  <a:lnTo>
                    <a:pt x="69709" y="19555"/>
                  </a:lnTo>
                  <a:lnTo>
                    <a:pt x="69627" y="19187"/>
                  </a:lnTo>
                  <a:lnTo>
                    <a:pt x="69505" y="18860"/>
                  </a:lnTo>
                  <a:lnTo>
                    <a:pt x="69382" y="18492"/>
                  </a:lnTo>
                  <a:lnTo>
                    <a:pt x="60136" y="1678"/>
                  </a:lnTo>
                  <a:lnTo>
                    <a:pt x="59891" y="1310"/>
                  </a:lnTo>
                  <a:lnTo>
                    <a:pt x="59645" y="983"/>
                  </a:lnTo>
                  <a:lnTo>
                    <a:pt x="59318" y="696"/>
                  </a:lnTo>
                  <a:lnTo>
                    <a:pt x="58991" y="451"/>
                  </a:lnTo>
                  <a:lnTo>
                    <a:pt x="58623" y="246"/>
                  </a:lnTo>
                  <a:lnTo>
                    <a:pt x="58214" y="123"/>
                  </a:lnTo>
                  <a:lnTo>
                    <a:pt x="57805" y="42"/>
                  </a:lnTo>
                  <a:lnTo>
                    <a:pt x="573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2"/>
            <p:cNvSpPr/>
            <p:nvPr/>
          </p:nvSpPr>
          <p:spPr>
            <a:xfrm>
              <a:off x="6293086" y="2725814"/>
              <a:ext cx="333700" cy="191766"/>
            </a:xfrm>
            <a:custGeom>
              <a:rect b="b" l="l" r="r" t="t"/>
              <a:pathLst>
                <a:path extrusionOk="0" h="9779" w="17019">
                  <a:moveTo>
                    <a:pt x="2128" y="1"/>
                  </a:moveTo>
                  <a:lnTo>
                    <a:pt x="1882" y="42"/>
                  </a:lnTo>
                  <a:lnTo>
                    <a:pt x="1678" y="83"/>
                  </a:lnTo>
                  <a:lnTo>
                    <a:pt x="1432" y="124"/>
                  </a:lnTo>
                  <a:lnTo>
                    <a:pt x="1228" y="205"/>
                  </a:lnTo>
                  <a:lnTo>
                    <a:pt x="1023" y="328"/>
                  </a:lnTo>
                  <a:lnTo>
                    <a:pt x="818" y="492"/>
                  </a:lnTo>
                  <a:lnTo>
                    <a:pt x="655" y="615"/>
                  </a:lnTo>
                  <a:lnTo>
                    <a:pt x="491" y="819"/>
                  </a:lnTo>
                  <a:lnTo>
                    <a:pt x="328" y="983"/>
                  </a:lnTo>
                  <a:lnTo>
                    <a:pt x="246" y="1187"/>
                  </a:lnTo>
                  <a:lnTo>
                    <a:pt x="123" y="1433"/>
                  </a:lnTo>
                  <a:lnTo>
                    <a:pt x="82" y="1678"/>
                  </a:lnTo>
                  <a:lnTo>
                    <a:pt x="41" y="1924"/>
                  </a:lnTo>
                  <a:lnTo>
                    <a:pt x="0" y="2169"/>
                  </a:lnTo>
                  <a:lnTo>
                    <a:pt x="0" y="7610"/>
                  </a:lnTo>
                  <a:lnTo>
                    <a:pt x="41" y="8060"/>
                  </a:lnTo>
                  <a:lnTo>
                    <a:pt x="164" y="8469"/>
                  </a:lnTo>
                  <a:lnTo>
                    <a:pt x="368" y="8837"/>
                  </a:lnTo>
                  <a:lnTo>
                    <a:pt x="655" y="9124"/>
                  </a:lnTo>
                  <a:lnTo>
                    <a:pt x="941" y="9410"/>
                  </a:lnTo>
                  <a:lnTo>
                    <a:pt x="1309" y="9615"/>
                  </a:lnTo>
                  <a:lnTo>
                    <a:pt x="1718" y="9737"/>
                  </a:lnTo>
                  <a:lnTo>
                    <a:pt x="2168" y="9778"/>
                  </a:lnTo>
                  <a:lnTo>
                    <a:pt x="15546" y="9778"/>
                  </a:lnTo>
                  <a:lnTo>
                    <a:pt x="15750" y="9696"/>
                  </a:lnTo>
                  <a:lnTo>
                    <a:pt x="15955" y="9655"/>
                  </a:lnTo>
                  <a:lnTo>
                    <a:pt x="16159" y="9574"/>
                  </a:lnTo>
                  <a:lnTo>
                    <a:pt x="16323" y="9451"/>
                  </a:lnTo>
                  <a:lnTo>
                    <a:pt x="16487" y="9328"/>
                  </a:lnTo>
                  <a:lnTo>
                    <a:pt x="16732" y="9001"/>
                  </a:lnTo>
                  <a:lnTo>
                    <a:pt x="16896" y="8633"/>
                  </a:lnTo>
                  <a:lnTo>
                    <a:pt x="16978" y="8428"/>
                  </a:lnTo>
                  <a:lnTo>
                    <a:pt x="16978" y="8224"/>
                  </a:lnTo>
                  <a:lnTo>
                    <a:pt x="17018" y="8019"/>
                  </a:lnTo>
                  <a:lnTo>
                    <a:pt x="16978" y="7815"/>
                  </a:lnTo>
                  <a:lnTo>
                    <a:pt x="16937" y="7610"/>
                  </a:lnTo>
                  <a:lnTo>
                    <a:pt x="16855" y="7405"/>
                  </a:lnTo>
                  <a:lnTo>
                    <a:pt x="16323" y="6219"/>
                  </a:lnTo>
                  <a:lnTo>
                    <a:pt x="16118" y="5810"/>
                  </a:lnTo>
                  <a:lnTo>
                    <a:pt x="15914" y="5442"/>
                  </a:lnTo>
                  <a:lnTo>
                    <a:pt x="15668" y="5074"/>
                  </a:lnTo>
                  <a:lnTo>
                    <a:pt x="15423" y="4705"/>
                  </a:lnTo>
                  <a:lnTo>
                    <a:pt x="15137" y="4378"/>
                  </a:lnTo>
                  <a:lnTo>
                    <a:pt x="14850" y="4051"/>
                  </a:lnTo>
                  <a:lnTo>
                    <a:pt x="14564" y="3765"/>
                  </a:lnTo>
                  <a:lnTo>
                    <a:pt x="14237" y="3478"/>
                  </a:lnTo>
                  <a:lnTo>
                    <a:pt x="13868" y="3233"/>
                  </a:lnTo>
                  <a:lnTo>
                    <a:pt x="13541" y="2987"/>
                  </a:lnTo>
                  <a:lnTo>
                    <a:pt x="13132" y="2742"/>
                  </a:lnTo>
                  <a:lnTo>
                    <a:pt x="12764" y="2578"/>
                  </a:lnTo>
                  <a:lnTo>
                    <a:pt x="12355" y="2374"/>
                  </a:lnTo>
                  <a:lnTo>
                    <a:pt x="11987" y="2210"/>
                  </a:lnTo>
                  <a:lnTo>
                    <a:pt x="11537" y="2087"/>
                  </a:lnTo>
                  <a:lnTo>
                    <a:pt x="11128" y="1965"/>
                  </a:lnTo>
                  <a:lnTo>
                    <a:pt x="2618" y="42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2"/>
            <p:cNvSpPr/>
            <p:nvPr/>
          </p:nvSpPr>
          <p:spPr>
            <a:xfrm>
              <a:off x="7370341" y="2725814"/>
              <a:ext cx="333700" cy="191766"/>
            </a:xfrm>
            <a:custGeom>
              <a:rect b="b" l="l" r="r" t="t"/>
              <a:pathLst>
                <a:path extrusionOk="0" h="9779" w="17019">
                  <a:moveTo>
                    <a:pt x="14605" y="1"/>
                  </a:moveTo>
                  <a:lnTo>
                    <a:pt x="14359" y="42"/>
                  </a:lnTo>
                  <a:lnTo>
                    <a:pt x="5891" y="1965"/>
                  </a:lnTo>
                  <a:lnTo>
                    <a:pt x="5441" y="2087"/>
                  </a:lnTo>
                  <a:lnTo>
                    <a:pt x="5032" y="2210"/>
                  </a:lnTo>
                  <a:lnTo>
                    <a:pt x="4623" y="2374"/>
                  </a:lnTo>
                  <a:lnTo>
                    <a:pt x="4255" y="2578"/>
                  </a:lnTo>
                  <a:lnTo>
                    <a:pt x="3846" y="2742"/>
                  </a:lnTo>
                  <a:lnTo>
                    <a:pt x="3477" y="2987"/>
                  </a:lnTo>
                  <a:lnTo>
                    <a:pt x="3150" y="3233"/>
                  </a:lnTo>
                  <a:lnTo>
                    <a:pt x="2782" y="3478"/>
                  </a:lnTo>
                  <a:lnTo>
                    <a:pt x="2455" y="3765"/>
                  </a:lnTo>
                  <a:lnTo>
                    <a:pt x="2168" y="4051"/>
                  </a:lnTo>
                  <a:lnTo>
                    <a:pt x="1882" y="4378"/>
                  </a:lnTo>
                  <a:lnTo>
                    <a:pt x="1596" y="4705"/>
                  </a:lnTo>
                  <a:lnTo>
                    <a:pt x="1350" y="5074"/>
                  </a:lnTo>
                  <a:lnTo>
                    <a:pt x="1105" y="5442"/>
                  </a:lnTo>
                  <a:lnTo>
                    <a:pt x="900" y="5810"/>
                  </a:lnTo>
                  <a:lnTo>
                    <a:pt x="696" y="6219"/>
                  </a:lnTo>
                  <a:lnTo>
                    <a:pt x="164" y="7405"/>
                  </a:lnTo>
                  <a:lnTo>
                    <a:pt x="82" y="7610"/>
                  </a:lnTo>
                  <a:lnTo>
                    <a:pt x="41" y="7815"/>
                  </a:lnTo>
                  <a:lnTo>
                    <a:pt x="0" y="8019"/>
                  </a:lnTo>
                  <a:lnTo>
                    <a:pt x="0" y="8224"/>
                  </a:lnTo>
                  <a:lnTo>
                    <a:pt x="41" y="8428"/>
                  </a:lnTo>
                  <a:lnTo>
                    <a:pt x="82" y="8633"/>
                  </a:lnTo>
                  <a:lnTo>
                    <a:pt x="287" y="9001"/>
                  </a:lnTo>
                  <a:lnTo>
                    <a:pt x="532" y="9328"/>
                  </a:lnTo>
                  <a:lnTo>
                    <a:pt x="696" y="9451"/>
                  </a:lnTo>
                  <a:lnTo>
                    <a:pt x="859" y="9574"/>
                  </a:lnTo>
                  <a:lnTo>
                    <a:pt x="1064" y="9655"/>
                  </a:lnTo>
                  <a:lnTo>
                    <a:pt x="1268" y="9696"/>
                  </a:lnTo>
                  <a:lnTo>
                    <a:pt x="1473" y="9778"/>
                  </a:lnTo>
                  <a:lnTo>
                    <a:pt x="14850" y="9778"/>
                  </a:lnTo>
                  <a:lnTo>
                    <a:pt x="15300" y="9737"/>
                  </a:lnTo>
                  <a:lnTo>
                    <a:pt x="15668" y="9615"/>
                  </a:lnTo>
                  <a:lnTo>
                    <a:pt x="16037" y="9410"/>
                  </a:lnTo>
                  <a:lnTo>
                    <a:pt x="16364" y="9124"/>
                  </a:lnTo>
                  <a:lnTo>
                    <a:pt x="16650" y="8837"/>
                  </a:lnTo>
                  <a:lnTo>
                    <a:pt x="16814" y="8469"/>
                  </a:lnTo>
                  <a:lnTo>
                    <a:pt x="16937" y="8060"/>
                  </a:lnTo>
                  <a:lnTo>
                    <a:pt x="17018" y="7610"/>
                  </a:lnTo>
                  <a:lnTo>
                    <a:pt x="17018" y="2169"/>
                  </a:lnTo>
                  <a:lnTo>
                    <a:pt x="16977" y="1924"/>
                  </a:lnTo>
                  <a:lnTo>
                    <a:pt x="16937" y="1678"/>
                  </a:lnTo>
                  <a:lnTo>
                    <a:pt x="16855" y="1433"/>
                  </a:lnTo>
                  <a:lnTo>
                    <a:pt x="16773" y="1187"/>
                  </a:lnTo>
                  <a:lnTo>
                    <a:pt x="16650" y="983"/>
                  </a:lnTo>
                  <a:lnTo>
                    <a:pt x="16527" y="819"/>
                  </a:lnTo>
                  <a:lnTo>
                    <a:pt x="16364" y="615"/>
                  </a:lnTo>
                  <a:lnTo>
                    <a:pt x="16200" y="492"/>
                  </a:lnTo>
                  <a:lnTo>
                    <a:pt x="15996" y="328"/>
                  </a:lnTo>
                  <a:lnTo>
                    <a:pt x="15791" y="205"/>
                  </a:lnTo>
                  <a:lnTo>
                    <a:pt x="15587" y="124"/>
                  </a:lnTo>
                  <a:lnTo>
                    <a:pt x="15341" y="83"/>
                  </a:lnTo>
                  <a:lnTo>
                    <a:pt x="15096" y="42"/>
                  </a:lnTo>
                  <a:lnTo>
                    <a:pt x="14891" y="1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2"/>
            <p:cNvSpPr/>
            <p:nvPr/>
          </p:nvSpPr>
          <p:spPr>
            <a:xfrm>
              <a:off x="6370888" y="3063557"/>
              <a:ext cx="145997" cy="72224"/>
            </a:xfrm>
            <a:custGeom>
              <a:rect b="b" l="l" r="r" t="t"/>
              <a:pathLst>
                <a:path extrusionOk="0" h="3683" w="7446">
                  <a:moveTo>
                    <a:pt x="287" y="1"/>
                  </a:moveTo>
                  <a:lnTo>
                    <a:pt x="123" y="123"/>
                  </a:lnTo>
                  <a:lnTo>
                    <a:pt x="41" y="246"/>
                  </a:lnTo>
                  <a:lnTo>
                    <a:pt x="0" y="410"/>
                  </a:lnTo>
                  <a:lnTo>
                    <a:pt x="0" y="3232"/>
                  </a:lnTo>
                  <a:lnTo>
                    <a:pt x="41" y="3437"/>
                  </a:lnTo>
                  <a:lnTo>
                    <a:pt x="123" y="3560"/>
                  </a:lnTo>
                  <a:lnTo>
                    <a:pt x="287" y="3642"/>
                  </a:lnTo>
                  <a:lnTo>
                    <a:pt x="450" y="3682"/>
                  </a:lnTo>
                  <a:lnTo>
                    <a:pt x="6996" y="3682"/>
                  </a:lnTo>
                  <a:lnTo>
                    <a:pt x="7160" y="3642"/>
                  </a:lnTo>
                  <a:lnTo>
                    <a:pt x="7323" y="3560"/>
                  </a:lnTo>
                  <a:lnTo>
                    <a:pt x="7405" y="3437"/>
                  </a:lnTo>
                  <a:lnTo>
                    <a:pt x="7446" y="3232"/>
                  </a:lnTo>
                  <a:lnTo>
                    <a:pt x="7446" y="410"/>
                  </a:lnTo>
                  <a:lnTo>
                    <a:pt x="7405" y="246"/>
                  </a:lnTo>
                  <a:lnTo>
                    <a:pt x="7323" y="123"/>
                  </a:lnTo>
                  <a:lnTo>
                    <a:pt x="7160" y="1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2"/>
            <p:cNvSpPr/>
            <p:nvPr/>
          </p:nvSpPr>
          <p:spPr>
            <a:xfrm>
              <a:off x="7464183" y="3063557"/>
              <a:ext cx="145997" cy="72224"/>
            </a:xfrm>
            <a:custGeom>
              <a:rect b="b" l="l" r="r" t="t"/>
              <a:pathLst>
                <a:path extrusionOk="0" h="3683" w="7446">
                  <a:moveTo>
                    <a:pt x="246" y="1"/>
                  </a:moveTo>
                  <a:lnTo>
                    <a:pt x="123" y="123"/>
                  </a:lnTo>
                  <a:lnTo>
                    <a:pt x="41" y="246"/>
                  </a:lnTo>
                  <a:lnTo>
                    <a:pt x="1" y="410"/>
                  </a:lnTo>
                  <a:lnTo>
                    <a:pt x="1" y="3232"/>
                  </a:lnTo>
                  <a:lnTo>
                    <a:pt x="41" y="3437"/>
                  </a:lnTo>
                  <a:lnTo>
                    <a:pt x="123" y="3560"/>
                  </a:lnTo>
                  <a:lnTo>
                    <a:pt x="246" y="3642"/>
                  </a:lnTo>
                  <a:lnTo>
                    <a:pt x="451" y="3682"/>
                  </a:lnTo>
                  <a:lnTo>
                    <a:pt x="6996" y="3682"/>
                  </a:lnTo>
                  <a:lnTo>
                    <a:pt x="7160" y="3642"/>
                  </a:lnTo>
                  <a:lnTo>
                    <a:pt x="7323" y="3560"/>
                  </a:lnTo>
                  <a:lnTo>
                    <a:pt x="7405" y="3437"/>
                  </a:lnTo>
                  <a:lnTo>
                    <a:pt x="7446" y="3232"/>
                  </a:lnTo>
                  <a:lnTo>
                    <a:pt x="7446" y="410"/>
                  </a:lnTo>
                  <a:lnTo>
                    <a:pt x="7405" y="246"/>
                  </a:lnTo>
                  <a:lnTo>
                    <a:pt x="7323" y="123"/>
                  </a:lnTo>
                  <a:lnTo>
                    <a:pt x="7160" y="1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2"/>
            <p:cNvSpPr/>
            <p:nvPr/>
          </p:nvSpPr>
          <p:spPr>
            <a:xfrm>
              <a:off x="6706177" y="2892695"/>
              <a:ext cx="545461" cy="45731"/>
            </a:xfrm>
            <a:custGeom>
              <a:rect b="b" l="l" r="r" t="t"/>
              <a:pathLst>
                <a:path extrusionOk="0" h="2332" w="27819">
                  <a:moveTo>
                    <a:pt x="1146" y="0"/>
                  </a:moveTo>
                  <a:lnTo>
                    <a:pt x="900" y="41"/>
                  </a:lnTo>
                  <a:lnTo>
                    <a:pt x="696" y="123"/>
                  </a:lnTo>
                  <a:lnTo>
                    <a:pt x="491" y="205"/>
                  </a:lnTo>
                  <a:lnTo>
                    <a:pt x="328" y="368"/>
                  </a:lnTo>
                  <a:lnTo>
                    <a:pt x="164" y="532"/>
                  </a:lnTo>
                  <a:lnTo>
                    <a:pt x="82" y="736"/>
                  </a:lnTo>
                  <a:lnTo>
                    <a:pt x="0" y="941"/>
                  </a:lnTo>
                  <a:lnTo>
                    <a:pt x="0" y="1186"/>
                  </a:lnTo>
                  <a:lnTo>
                    <a:pt x="0" y="1432"/>
                  </a:lnTo>
                  <a:lnTo>
                    <a:pt x="82" y="1636"/>
                  </a:lnTo>
                  <a:lnTo>
                    <a:pt x="164" y="1841"/>
                  </a:lnTo>
                  <a:lnTo>
                    <a:pt x="328" y="2005"/>
                  </a:lnTo>
                  <a:lnTo>
                    <a:pt x="491" y="2168"/>
                  </a:lnTo>
                  <a:lnTo>
                    <a:pt x="696" y="2250"/>
                  </a:lnTo>
                  <a:lnTo>
                    <a:pt x="900" y="2332"/>
                  </a:lnTo>
                  <a:lnTo>
                    <a:pt x="26878" y="2332"/>
                  </a:lnTo>
                  <a:lnTo>
                    <a:pt x="27123" y="2250"/>
                  </a:lnTo>
                  <a:lnTo>
                    <a:pt x="27328" y="2168"/>
                  </a:lnTo>
                  <a:lnTo>
                    <a:pt x="27491" y="2005"/>
                  </a:lnTo>
                  <a:lnTo>
                    <a:pt x="27614" y="1841"/>
                  </a:lnTo>
                  <a:lnTo>
                    <a:pt x="27737" y="1636"/>
                  </a:lnTo>
                  <a:lnTo>
                    <a:pt x="27819" y="1432"/>
                  </a:lnTo>
                  <a:lnTo>
                    <a:pt x="27819" y="1186"/>
                  </a:lnTo>
                  <a:lnTo>
                    <a:pt x="27819" y="941"/>
                  </a:lnTo>
                  <a:lnTo>
                    <a:pt x="27737" y="736"/>
                  </a:lnTo>
                  <a:lnTo>
                    <a:pt x="27614" y="532"/>
                  </a:lnTo>
                  <a:lnTo>
                    <a:pt x="27491" y="368"/>
                  </a:lnTo>
                  <a:lnTo>
                    <a:pt x="27328" y="205"/>
                  </a:lnTo>
                  <a:lnTo>
                    <a:pt x="27123" y="123"/>
                  </a:lnTo>
                  <a:lnTo>
                    <a:pt x="26878" y="41"/>
                  </a:lnTo>
                  <a:lnTo>
                    <a:pt x="266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2"/>
            <p:cNvSpPr/>
            <p:nvPr/>
          </p:nvSpPr>
          <p:spPr>
            <a:xfrm>
              <a:off x="6760725" y="2029482"/>
              <a:ext cx="478090" cy="47358"/>
            </a:xfrm>
            <a:custGeom>
              <a:rect b="b" l="l" r="r" t="t"/>
              <a:pathLst>
                <a:path extrusionOk="0" h="2415" w="24383">
                  <a:moveTo>
                    <a:pt x="0" y="1"/>
                  </a:moveTo>
                  <a:lnTo>
                    <a:pt x="0" y="2415"/>
                  </a:lnTo>
                  <a:lnTo>
                    <a:pt x="24382" y="2415"/>
                  </a:lnTo>
                  <a:lnTo>
                    <a:pt x="243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2"/>
            <p:cNvSpPr/>
            <p:nvPr/>
          </p:nvSpPr>
          <p:spPr>
            <a:xfrm>
              <a:off x="6789607" y="1878662"/>
              <a:ext cx="420326" cy="150840"/>
            </a:xfrm>
            <a:custGeom>
              <a:rect b="b" l="l" r="r" t="t"/>
              <a:pathLst>
                <a:path extrusionOk="0" h="7692" w="21437">
                  <a:moveTo>
                    <a:pt x="5114" y="1"/>
                  </a:moveTo>
                  <a:lnTo>
                    <a:pt x="4786" y="42"/>
                  </a:lnTo>
                  <a:lnTo>
                    <a:pt x="4459" y="83"/>
                  </a:lnTo>
                  <a:lnTo>
                    <a:pt x="4132" y="124"/>
                  </a:lnTo>
                  <a:lnTo>
                    <a:pt x="3845" y="206"/>
                  </a:lnTo>
                  <a:lnTo>
                    <a:pt x="3518" y="328"/>
                  </a:lnTo>
                  <a:lnTo>
                    <a:pt x="3232" y="492"/>
                  </a:lnTo>
                  <a:lnTo>
                    <a:pt x="2986" y="656"/>
                  </a:lnTo>
                  <a:lnTo>
                    <a:pt x="2700" y="819"/>
                  </a:lnTo>
                  <a:lnTo>
                    <a:pt x="2455" y="1024"/>
                  </a:lnTo>
                  <a:lnTo>
                    <a:pt x="2250" y="1228"/>
                  </a:lnTo>
                  <a:lnTo>
                    <a:pt x="2045" y="1474"/>
                  </a:lnTo>
                  <a:lnTo>
                    <a:pt x="1841" y="1760"/>
                  </a:lnTo>
                  <a:lnTo>
                    <a:pt x="1677" y="2006"/>
                  </a:lnTo>
                  <a:lnTo>
                    <a:pt x="1514" y="2292"/>
                  </a:lnTo>
                  <a:lnTo>
                    <a:pt x="1391" y="2619"/>
                  </a:lnTo>
                  <a:lnTo>
                    <a:pt x="1309" y="2946"/>
                  </a:lnTo>
                  <a:lnTo>
                    <a:pt x="0" y="7692"/>
                  </a:lnTo>
                  <a:lnTo>
                    <a:pt x="21436" y="7692"/>
                  </a:lnTo>
                  <a:lnTo>
                    <a:pt x="20127" y="2946"/>
                  </a:lnTo>
                  <a:lnTo>
                    <a:pt x="20045" y="2619"/>
                  </a:lnTo>
                  <a:lnTo>
                    <a:pt x="19923" y="2292"/>
                  </a:lnTo>
                  <a:lnTo>
                    <a:pt x="19759" y="2006"/>
                  </a:lnTo>
                  <a:lnTo>
                    <a:pt x="19595" y="1760"/>
                  </a:lnTo>
                  <a:lnTo>
                    <a:pt x="19391" y="1474"/>
                  </a:lnTo>
                  <a:lnTo>
                    <a:pt x="19186" y="1228"/>
                  </a:lnTo>
                  <a:lnTo>
                    <a:pt x="18982" y="1024"/>
                  </a:lnTo>
                  <a:lnTo>
                    <a:pt x="18736" y="819"/>
                  </a:lnTo>
                  <a:lnTo>
                    <a:pt x="18450" y="656"/>
                  </a:lnTo>
                  <a:lnTo>
                    <a:pt x="18205" y="492"/>
                  </a:lnTo>
                  <a:lnTo>
                    <a:pt x="17918" y="328"/>
                  </a:lnTo>
                  <a:lnTo>
                    <a:pt x="17591" y="206"/>
                  </a:lnTo>
                  <a:lnTo>
                    <a:pt x="17305" y="124"/>
                  </a:lnTo>
                  <a:lnTo>
                    <a:pt x="16977" y="83"/>
                  </a:lnTo>
                  <a:lnTo>
                    <a:pt x="16650" y="42"/>
                  </a:lnTo>
                  <a:lnTo>
                    <a:pt x="163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2"/>
            <p:cNvSpPr/>
            <p:nvPr/>
          </p:nvSpPr>
          <p:spPr>
            <a:xfrm>
              <a:off x="6887448" y="1929216"/>
              <a:ext cx="53764" cy="64988"/>
            </a:xfrm>
            <a:custGeom>
              <a:rect b="b" l="l" r="r" t="t"/>
              <a:pathLst>
                <a:path extrusionOk="0" h="3314" w="2742">
                  <a:moveTo>
                    <a:pt x="1" y="0"/>
                  </a:moveTo>
                  <a:lnTo>
                    <a:pt x="1" y="655"/>
                  </a:lnTo>
                  <a:lnTo>
                    <a:pt x="983" y="655"/>
                  </a:lnTo>
                  <a:lnTo>
                    <a:pt x="983" y="3314"/>
                  </a:lnTo>
                  <a:lnTo>
                    <a:pt x="1719" y="3314"/>
                  </a:lnTo>
                  <a:lnTo>
                    <a:pt x="1719" y="655"/>
                  </a:lnTo>
                  <a:lnTo>
                    <a:pt x="2742" y="655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2"/>
            <p:cNvSpPr/>
            <p:nvPr/>
          </p:nvSpPr>
          <p:spPr>
            <a:xfrm>
              <a:off x="6941192" y="1929216"/>
              <a:ext cx="73822" cy="64988"/>
            </a:xfrm>
            <a:custGeom>
              <a:rect b="b" l="l" r="r" t="t"/>
              <a:pathLst>
                <a:path extrusionOk="0" h="3314" w="3765">
                  <a:moveTo>
                    <a:pt x="1883" y="778"/>
                  </a:moveTo>
                  <a:lnTo>
                    <a:pt x="2455" y="2087"/>
                  </a:lnTo>
                  <a:lnTo>
                    <a:pt x="1310" y="2087"/>
                  </a:lnTo>
                  <a:lnTo>
                    <a:pt x="1883" y="778"/>
                  </a:lnTo>
                  <a:close/>
                  <a:moveTo>
                    <a:pt x="1474" y="0"/>
                  </a:moveTo>
                  <a:lnTo>
                    <a:pt x="1" y="3314"/>
                  </a:lnTo>
                  <a:lnTo>
                    <a:pt x="819" y="3314"/>
                  </a:lnTo>
                  <a:lnTo>
                    <a:pt x="1024" y="2741"/>
                  </a:lnTo>
                  <a:lnTo>
                    <a:pt x="2742" y="2741"/>
                  </a:lnTo>
                  <a:lnTo>
                    <a:pt x="2987" y="3314"/>
                  </a:lnTo>
                  <a:lnTo>
                    <a:pt x="3764" y="3314"/>
                  </a:lnTo>
                  <a:lnTo>
                    <a:pt x="22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2"/>
            <p:cNvSpPr/>
            <p:nvPr/>
          </p:nvSpPr>
          <p:spPr>
            <a:xfrm>
              <a:off x="7022210" y="1929216"/>
              <a:ext cx="62587" cy="64988"/>
            </a:xfrm>
            <a:custGeom>
              <a:rect b="b" l="l" r="r" t="t"/>
              <a:pathLst>
                <a:path extrusionOk="0" h="3314" w="3192">
                  <a:moveTo>
                    <a:pt x="1" y="0"/>
                  </a:moveTo>
                  <a:lnTo>
                    <a:pt x="1" y="41"/>
                  </a:lnTo>
                  <a:lnTo>
                    <a:pt x="1146" y="1678"/>
                  </a:lnTo>
                  <a:lnTo>
                    <a:pt x="1" y="3314"/>
                  </a:lnTo>
                  <a:lnTo>
                    <a:pt x="819" y="3314"/>
                  </a:lnTo>
                  <a:lnTo>
                    <a:pt x="1596" y="2168"/>
                  </a:lnTo>
                  <a:lnTo>
                    <a:pt x="2373" y="3314"/>
                  </a:lnTo>
                  <a:lnTo>
                    <a:pt x="3192" y="3314"/>
                  </a:lnTo>
                  <a:lnTo>
                    <a:pt x="2087" y="1678"/>
                  </a:lnTo>
                  <a:lnTo>
                    <a:pt x="3192" y="41"/>
                  </a:lnTo>
                  <a:lnTo>
                    <a:pt x="3192" y="0"/>
                  </a:lnTo>
                  <a:lnTo>
                    <a:pt x="2373" y="0"/>
                  </a:lnTo>
                  <a:lnTo>
                    <a:pt x="1596" y="1187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2"/>
            <p:cNvSpPr/>
            <p:nvPr/>
          </p:nvSpPr>
          <p:spPr>
            <a:xfrm>
              <a:off x="7097621" y="1929216"/>
              <a:ext cx="14451" cy="64988"/>
            </a:xfrm>
            <a:custGeom>
              <a:rect b="b" l="l" r="r" t="t"/>
              <a:pathLst>
                <a:path extrusionOk="0" h="3314" w="737">
                  <a:moveTo>
                    <a:pt x="0" y="0"/>
                  </a:moveTo>
                  <a:lnTo>
                    <a:pt x="0" y="3314"/>
                  </a:lnTo>
                  <a:lnTo>
                    <a:pt x="736" y="3314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2"/>
            <p:cNvSpPr/>
            <p:nvPr/>
          </p:nvSpPr>
          <p:spPr>
            <a:xfrm>
              <a:off x="6823288" y="1251205"/>
              <a:ext cx="333695" cy="511157"/>
            </a:xfrm>
            <a:custGeom>
              <a:rect b="b" l="l" r="r" t="t"/>
              <a:pathLst>
                <a:path extrusionOk="0" h="35714" w="23319">
                  <a:moveTo>
                    <a:pt x="11291" y="0"/>
                  </a:moveTo>
                  <a:lnTo>
                    <a:pt x="10514" y="41"/>
                  </a:lnTo>
                  <a:lnTo>
                    <a:pt x="9696" y="164"/>
                  </a:lnTo>
                  <a:lnTo>
                    <a:pt x="8877" y="327"/>
                  </a:lnTo>
                  <a:lnTo>
                    <a:pt x="8059" y="532"/>
                  </a:lnTo>
                  <a:lnTo>
                    <a:pt x="7241" y="818"/>
                  </a:lnTo>
                  <a:lnTo>
                    <a:pt x="6423" y="1145"/>
                  </a:lnTo>
                  <a:lnTo>
                    <a:pt x="5605" y="1555"/>
                  </a:lnTo>
                  <a:lnTo>
                    <a:pt x="5073" y="1841"/>
                  </a:lnTo>
                  <a:lnTo>
                    <a:pt x="4500" y="2250"/>
                  </a:lnTo>
                  <a:lnTo>
                    <a:pt x="3968" y="2700"/>
                  </a:lnTo>
                  <a:lnTo>
                    <a:pt x="3396" y="3191"/>
                  </a:lnTo>
                  <a:lnTo>
                    <a:pt x="2905" y="3723"/>
                  </a:lnTo>
                  <a:lnTo>
                    <a:pt x="2455" y="4255"/>
                  </a:lnTo>
                  <a:lnTo>
                    <a:pt x="2046" y="4786"/>
                  </a:lnTo>
                  <a:lnTo>
                    <a:pt x="1718" y="5318"/>
                  </a:lnTo>
                  <a:lnTo>
                    <a:pt x="1309" y="6095"/>
                  </a:lnTo>
                  <a:lnTo>
                    <a:pt x="941" y="6914"/>
                  </a:lnTo>
                  <a:lnTo>
                    <a:pt x="655" y="7691"/>
                  </a:lnTo>
                  <a:lnTo>
                    <a:pt x="409" y="8468"/>
                  </a:lnTo>
                  <a:lnTo>
                    <a:pt x="246" y="9205"/>
                  </a:lnTo>
                  <a:lnTo>
                    <a:pt x="123" y="9982"/>
                  </a:lnTo>
                  <a:lnTo>
                    <a:pt x="41" y="10718"/>
                  </a:lnTo>
                  <a:lnTo>
                    <a:pt x="0" y="11495"/>
                  </a:lnTo>
                  <a:lnTo>
                    <a:pt x="0" y="12232"/>
                  </a:lnTo>
                  <a:lnTo>
                    <a:pt x="41" y="12927"/>
                  </a:lnTo>
                  <a:lnTo>
                    <a:pt x="164" y="13623"/>
                  </a:lnTo>
                  <a:lnTo>
                    <a:pt x="287" y="14318"/>
                  </a:lnTo>
                  <a:lnTo>
                    <a:pt x="491" y="15014"/>
                  </a:lnTo>
                  <a:lnTo>
                    <a:pt x="696" y="15668"/>
                  </a:lnTo>
                  <a:lnTo>
                    <a:pt x="982" y="16323"/>
                  </a:lnTo>
                  <a:lnTo>
                    <a:pt x="1268" y="16936"/>
                  </a:lnTo>
                  <a:lnTo>
                    <a:pt x="1350" y="17100"/>
                  </a:lnTo>
                  <a:lnTo>
                    <a:pt x="1473" y="17345"/>
                  </a:lnTo>
                  <a:lnTo>
                    <a:pt x="11659" y="35714"/>
                  </a:lnTo>
                  <a:lnTo>
                    <a:pt x="21846" y="17305"/>
                  </a:lnTo>
                  <a:lnTo>
                    <a:pt x="21927" y="17141"/>
                  </a:lnTo>
                  <a:lnTo>
                    <a:pt x="21968" y="17059"/>
                  </a:lnTo>
                  <a:lnTo>
                    <a:pt x="22255" y="16445"/>
                  </a:lnTo>
                  <a:lnTo>
                    <a:pt x="22541" y="15791"/>
                  </a:lnTo>
                  <a:lnTo>
                    <a:pt x="22746" y="15136"/>
                  </a:lnTo>
                  <a:lnTo>
                    <a:pt x="22950" y="14482"/>
                  </a:lnTo>
                  <a:lnTo>
                    <a:pt x="23114" y="13786"/>
                  </a:lnTo>
                  <a:lnTo>
                    <a:pt x="23196" y="13091"/>
                  </a:lnTo>
                  <a:lnTo>
                    <a:pt x="23277" y="12395"/>
                  </a:lnTo>
                  <a:lnTo>
                    <a:pt x="23318" y="11659"/>
                  </a:lnTo>
                  <a:lnTo>
                    <a:pt x="23277" y="10882"/>
                  </a:lnTo>
                  <a:lnTo>
                    <a:pt x="23196" y="10105"/>
                  </a:lnTo>
                  <a:lnTo>
                    <a:pt x="23073" y="9368"/>
                  </a:lnTo>
                  <a:lnTo>
                    <a:pt x="22909" y="8632"/>
                  </a:lnTo>
                  <a:lnTo>
                    <a:pt x="22705" y="7895"/>
                  </a:lnTo>
                  <a:lnTo>
                    <a:pt x="22418" y="7200"/>
                  </a:lnTo>
                  <a:lnTo>
                    <a:pt x="22132" y="6545"/>
                  </a:lnTo>
                  <a:lnTo>
                    <a:pt x="21764" y="5891"/>
                  </a:lnTo>
                  <a:lnTo>
                    <a:pt x="21396" y="5277"/>
                  </a:lnTo>
                  <a:lnTo>
                    <a:pt x="20987" y="4664"/>
                  </a:lnTo>
                  <a:lnTo>
                    <a:pt x="20537" y="4091"/>
                  </a:lnTo>
                  <a:lnTo>
                    <a:pt x="20046" y="3559"/>
                  </a:lnTo>
                  <a:lnTo>
                    <a:pt x="19514" y="3068"/>
                  </a:lnTo>
                  <a:lnTo>
                    <a:pt x="18941" y="2577"/>
                  </a:lnTo>
                  <a:lnTo>
                    <a:pt x="18368" y="2127"/>
                  </a:lnTo>
                  <a:lnTo>
                    <a:pt x="17755" y="1718"/>
                  </a:lnTo>
                  <a:lnTo>
                    <a:pt x="17141" y="1350"/>
                  </a:lnTo>
                  <a:lnTo>
                    <a:pt x="16487" y="1064"/>
                  </a:lnTo>
                  <a:lnTo>
                    <a:pt x="15791" y="777"/>
                  </a:lnTo>
                  <a:lnTo>
                    <a:pt x="15096" y="532"/>
                  </a:lnTo>
                  <a:lnTo>
                    <a:pt x="14359" y="327"/>
                  </a:lnTo>
                  <a:lnTo>
                    <a:pt x="13623" y="164"/>
                  </a:lnTo>
                  <a:lnTo>
                    <a:pt x="12846" y="82"/>
                  </a:lnTo>
                  <a:lnTo>
                    <a:pt x="121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2"/>
            <p:cNvSpPr/>
            <p:nvPr/>
          </p:nvSpPr>
          <p:spPr>
            <a:xfrm>
              <a:off x="6915775" y="1342531"/>
              <a:ext cx="148123" cy="147562"/>
            </a:xfrm>
            <a:custGeom>
              <a:rect b="b" l="l" r="r" t="t"/>
              <a:pathLst>
                <a:path extrusionOk="0" h="10310" w="10351">
                  <a:moveTo>
                    <a:pt x="4664" y="1"/>
                  </a:moveTo>
                  <a:lnTo>
                    <a:pt x="4133" y="83"/>
                  </a:lnTo>
                  <a:lnTo>
                    <a:pt x="3642" y="205"/>
                  </a:lnTo>
                  <a:lnTo>
                    <a:pt x="3151" y="410"/>
                  </a:lnTo>
                  <a:lnTo>
                    <a:pt x="2701" y="614"/>
                  </a:lnTo>
                  <a:lnTo>
                    <a:pt x="2292" y="860"/>
                  </a:lnTo>
                  <a:lnTo>
                    <a:pt x="1883" y="1187"/>
                  </a:lnTo>
                  <a:lnTo>
                    <a:pt x="1514" y="1514"/>
                  </a:lnTo>
                  <a:lnTo>
                    <a:pt x="1187" y="1883"/>
                  </a:lnTo>
                  <a:lnTo>
                    <a:pt x="901" y="2251"/>
                  </a:lnTo>
                  <a:lnTo>
                    <a:pt x="655" y="2701"/>
                  </a:lnTo>
                  <a:lnTo>
                    <a:pt x="410" y="3151"/>
                  </a:lnTo>
                  <a:lnTo>
                    <a:pt x="246" y="3601"/>
                  </a:lnTo>
                  <a:lnTo>
                    <a:pt x="124" y="4092"/>
                  </a:lnTo>
                  <a:lnTo>
                    <a:pt x="42" y="4624"/>
                  </a:lnTo>
                  <a:lnTo>
                    <a:pt x="1" y="5155"/>
                  </a:lnTo>
                  <a:lnTo>
                    <a:pt x="42" y="5687"/>
                  </a:lnTo>
                  <a:lnTo>
                    <a:pt x="124" y="6178"/>
                  </a:lnTo>
                  <a:lnTo>
                    <a:pt x="246" y="6669"/>
                  </a:lnTo>
                  <a:lnTo>
                    <a:pt x="410" y="7160"/>
                  </a:lnTo>
                  <a:lnTo>
                    <a:pt x="655" y="7610"/>
                  </a:lnTo>
                  <a:lnTo>
                    <a:pt x="901" y="8019"/>
                  </a:lnTo>
                  <a:lnTo>
                    <a:pt x="1187" y="8428"/>
                  </a:lnTo>
                  <a:lnTo>
                    <a:pt x="1514" y="8796"/>
                  </a:lnTo>
                  <a:lnTo>
                    <a:pt x="1883" y="9124"/>
                  </a:lnTo>
                  <a:lnTo>
                    <a:pt x="2292" y="9451"/>
                  </a:lnTo>
                  <a:lnTo>
                    <a:pt x="2701" y="9696"/>
                  </a:lnTo>
                  <a:lnTo>
                    <a:pt x="3151" y="9901"/>
                  </a:lnTo>
                  <a:lnTo>
                    <a:pt x="3642" y="10064"/>
                  </a:lnTo>
                  <a:lnTo>
                    <a:pt x="4133" y="10228"/>
                  </a:lnTo>
                  <a:lnTo>
                    <a:pt x="4664" y="10269"/>
                  </a:lnTo>
                  <a:lnTo>
                    <a:pt x="5196" y="10310"/>
                  </a:lnTo>
                  <a:lnTo>
                    <a:pt x="5728" y="10269"/>
                  </a:lnTo>
                  <a:lnTo>
                    <a:pt x="6219" y="10228"/>
                  </a:lnTo>
                  <a:lnTo>
                    <a:pt x="6710" y="10064"/>
                  </a:lnTo>
                  <a:lnTo>
                    <a:pt x="7201" y="9901"/>
                  </a:lnTo>
                  <a:lnTo>
                    <a:pt x="7651" y="9696"/>
                  </a:lnTo>
                  <a:lnTo>
                    <a:pt x="8060" y="9451"/>
                  </a:lnTo>
                  <a:lnTo>
                    <a:pt x="8469" y="9124"/>
                  </a:lnTo>
                  <a:lnTo>
                    <a:pt x="8837" y="8796"/>
                  </a:lnTo>
                  <a:lnTo>
                    <a:pt x="9164" y="8428"/>
                  </a:lnTo>
                  <a:lnTo>
                    <a:pt x="9451" y="8019"/>
                  </a:lnTo>
                  <a:lnTo>
                    <a:pt x="9737" y="7610"/>
                  </a:lnTo>
                  <a:lnTo>
                    <a:pt x="9942" y="7160"/>
                  </a:lnTo>
                  <a:lnTo>
                    <a:pt x="10105" y="6669"/>
                  </a:lnTo>
                  <a:lnTo>
                    <a:pt x="10228" y="6178"/>
                  </a:lnTo>
                  <a:lnTo>
                    <a:pt x="10310" y="5687"/>
                  </a:lnTo>
                  <a:lnTo>
                    <a:pt x="10351" y="5155"/>
                  </a:lnTo>
                  <a:lnTo>
                    <a:pt x="10310" y="4624"/>
                  </a:lnTo>
                  <a:lnTo>
                    <a:pt x="10228" y="4092"/>
                  </a:lnTo>
                  <a:lnTo>
                    <a:pt x="10105" y="3601"/>
                  </a:lnTo>
                  <a:lnTo>
                    <a:pt x="9942" y="3151"/>
                  </a:lnTo>
                  <a:lnTo>
                    <a:pt x="9737" y="2701"/>
                  </a:lnTo>
                  <a:lnTo>
                    <a:pt x="9451" y="2251"/>
                  </a:lnTo>
                  <a:lnTo>
                    <a:pt x="9164" y="1883"/>
                  </a:lnTo>
                  <a:lnTo>
                    <a:pt x="8837" y="1514"/>
                  </a:lnTo>
                  <a:lnTo>
                    <a:pt x="8469" y="1187"/>
                  </a:lnTo>
                  <a:lnTo>
                    <a:pt x="8060" y="860"/>
                  </a:lnTo>
                  <a:lnTo>
                    <a:pt x="7651" y="614"/>
                  </a:lnTo>
                  <a:lnTo>
                    <a:pt x="7201" y="410"/>
                  </a:lnTo>
                  <a:lnTo>
                    <a:pt x="6710" y="205"/>
                  </a:lnTo>
                  <a:lnTo>
                    <a:pt x="6219" y="83"/>
                  </a:lnTo>
                  <a:lnTo>
                    <a:pt x="57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" name="Google Shape;990;p22"/>
          <p:cNvGrpSpPr/>
          <p:nvPr/>
        </p:nvGrpSpPr>
        <p:grpSpPr>
          <a:xfrm>
            <a:off x="1885240" y="2513991"/>
            <a:ext cx="1420583" cy="2218185"/>
            <a:chOff x="2253900" y="1511050"/>
            <a:chExt cx="1811275" cy="2827875"/>
          </a:xfrm>
        </p:grpSpPr>
        <p:sp>
          <p:nvSpPr>
            <p:cNvPr id="991" name="Google Shape;991;p22"/>
            <p:cNvSpPr/>
            <p:nvPr/>
          </p:nvSpPr>
          <p:spPr>
            <a:xfrm>
              <a:off x="2468675" y="2976625"/>
              <a:ext cx="1126050" cy="823325"/>
            </a:xfrm>
            <a:custGeom>
              <a:rect b="b" l="l" r="r" t="t"/>
              <a:pathLst>
                <a:path extrusionOk="0" h="32933" w="45042">
                  <a:moveTo>
                    <a:pt x="1392" y="0"/>
                  </a:moveTo>
                  <a:lnTo>
                    <a:pt x="1105" y="696"/>
                  </a:lnTo>
                  <a:lnTo>
                    <a:pt x="819" y="1555"/>
                  </a:lnTo>
                  <a:lnTo>
                    <a:pt x="533" y="2700"/>
                  </a:lnTo>
                  <a:lnTo>
                    <a:pt x="410" y="3355"/>
                  </a:lnTo>
                  <a:lnTo>
                    <a:pt x="287" y="4091"/>
                  </a:lnTo>
                  <a:lnTo>
                    <a:pt x="164" y="4869"/>
                  </a:lnTo>
                  <a:lnTo>
                    <a:pt x="83" y="5728"/>
                  </a:lnTo>
                  <a:lnTo>
                    <a:pt x="42" y="6628"/>
                  </a:lnTo>
                  <a:lnTo>
                    <a:pt x="1" y="7569"/>
                  </a:lnTo>
                  <a:lnTo>
                    <a:pt x="42" y="8550"/>
                  </a:lnTo>
                  <a:lnTo>
                    <a:pt x="123" y="9573"/>
                  </a:lnTo>
                  <a:lnTo>
                    <a:pt x="246" y="10678"/>
                  </a:lnTo>
                  <a:lnTo>
                    <a:pt x="451" y="11782"/>
                  </a:lnTo>
                  <a:lnTo>
                    <a:pt x="696" y="12928"/>
                  </a:lnTo>
                  <a:lnTo>
                    <a:pt x="1023" y="14114"/>
                  </a:lnTo>
                  <a:lnTo>
                    <a:pt x="1473" y="15300"/>
                  </a:lnTo>
                  <a:lnTo>
                    <a:pt x="1964" y="16528"/>
                  </a:lnTo>
                  <a:lnTo>
                    <a:pt x="2537" y="17755"/>
                  </a:lnTo>
                  <a:lnTo>
                    <a:pt x="3233" y="19023"/>
                  </a:lnTo>
                  <a:lnTo>
                    <a:pt x="4051" y="20291"/>
                  </a:lnTo>
                  <a:lnTo>
                    <a:pt x="4951" y="21600"/>
                  </a:lnTo>
                  <a:lnTo>
                    <a:pt x="5973" y="22869"/>
                  </a:lnTo>
                  <a:lnTo>
                    <a:pt x="7119" y="24178"/>
                  </a:lnTo>
                  <a:lnTo>
                    <a:pt x="8387" y="25487"/>
                  </a:lnTo>
                  <a:lnTo>
                    <a:pt x="9778" y="26755"/>
                  </a:lnTo>
                  <a:lnTo>
                    <a:pt x="10514" y="27409"/>
                  </a:lnTo>
                  <a:lnTo>
                    <a:pt x="11333" y="28064"/>
                  </a:lnTo>
                  <a:lnTo>
                    <a:pt x="12151" y="28678"/>
                  </a:lnTo>
                  <a:lnTo>
                    <a:pt x="13010" y="29332"/>
                  </a:lnTo>
                  <a:lnTo>
                    <a:pt x="13214" y="29455"/>
                  </a:lnTo>
                  <a:lnTo>
                    <a:pt x="13869" y="29823"/>
                  </a:lnTo>
                  <a:lnTo>
                    <a:pt x="14851" y="30314"/>
                  </a:lnTo>
                  <a:lnTo>
                    <a:pt x="16201" y="30928"/>
                  </a:lnTo>
                  <a:lnTo>
                    <a:pt x="16978" y="31255"/>
                  </a:lnTo>
                  <a:lnTo>
                    <a:pt x="17837" y="31541"/>
                  </a:lnTo>
                  <a:lnTo>
                    <a:pt x="18778" y="31869"/>
                  </a:lnTo>
                  <a:lnTo>
                    <a:pt x="19760" y="32114"/>
                  </a:lnTo>
                  <a:lnTo>
                    <a:pt x="20783" y="32400"/>
                  </a:lnTo>
                  <a:lnTo>
                    <a:pt x="21846" y="32605"/>
                  </a:lnTo>
                  <a:lnTo>
                    <a:pt x="22992" y="32769"/>
                  </a:lnTo>
                  <a:lnTo>
                    <a:pt x="24178" y="32891"/>
                  </a:lnTo>
                  <a:lnTo>
                    <a:pt x="25405" y="32932"/>
                  </a:lnTo>
                  <a:lnTo>
                    <a:pt x="26633" y="32932"/>
                  </a:lnTo>
                  <a:lnTo>
                    <a:pt x="27942" y="32850"/>
                  </a:lnTo>
                  <a:lnTo>
                    <a:pt x="29210" y="32687"/>
                  </a:lnTo>
                  <a:lnTo>
                    <a:pt x="30560" y="32400"/>
                  </a:lnTo>
                  <a:lnTo>
                    <a:pt x="31214" y="32237"/>
                  </a:lnTo>
                  <a:lnTo>
                    <a:pt x="31869" y="32032"/>
                  </a:lnTo>
                  <a:lnTo>
                    <a:pt x="32564" y="31787"/>
                  </a:lnTo>
                  <a:lnTo>
                    <a:pt x="33219" y="31541"/>
                  </a:lnTo>
                  <a:lnTo>
                    <a:pt x="33914" y="31255"/>
                  </a:lnTo>
                  <a:lnTo>
                    <a:pt x="34569" y="30928"/>
                  </a:lnTo>
                  <a:lnTo>
                    <a:pt x="35264" y="30559"/>
                  </a:lnTo>
                  <a:lnTo>
                    <a:pt x="35919" y="30191"/>
                  </a:lnTo>
                  <a:lnTo>
                    <a:pt x="36614" y="29782"/>
                  </a:lnTo>
                  <a:lnTo>
                    <a:pt x="37269" y="29332"/>
                  </a:lnTo>
                  <a:lnTo>
                    <a:pt x="37964" y="28841"/>
                  </a:lnTo>
                  <a:lnTo>
                    <a:pt x="38619" y="28309"/>
                  </a:lnTo>
                  <a:lnTo>
                    <a:pt x="39273" y="27737"/>
                  </a:lnTo>
                  <a:lnTo>
                    <a:pt x="39969" y="27123"/>
                  </a:lnTo>
                  <a:lnTo>
                    <a:pt x="40623" y="26469"/>
                  </a:lnTo>
                  <a:lnTo>
                    <a:pt x="41278" y="25814"/>
                  </a:lnTo>
                  <a:lnTo>
                    <a:pt x="41892" y="25078"/>
                  </a:lnTo>
                  <a:lnTo>
                    <a:pt x="42546" y="24300"/>
                  </a:lnTo>
                  <a:lnTo>
                    <a:pt x="43201" y="23482"/>
                  </a:lnTo>
                  <a:lnTo>
                    <a:pt x="43814" y="22623"/>
                  </a:lnTo>
                  <a:lnTo>
                    <a:pt x="44428" y="21723"/>
                  </a:lnTo>
                  <a:lnTo>
                    <a:pt x="45042" y="20741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2253900" y="3454225"/>
              <a:ext cx="1006400" cy="884700"/>
            </a:xfrm>
            <a:custGeom>
              <a:rect b="b" l="l" r="r" t="t"/>
              <a:pathLst>
                <a:path extrusionOk="0" h="35388" w="40256">
                  <a:moveTo>
                    <a:pt x="16283" y="1"/>
                  </a:moveTo>
                  <a:lnTo>
                    <a:pt x="1" y="35387"/>
                  </a:lnTo>
                  <a:lnTo>
                    <a:pt x="33546" y="35387"/>
                  </a:lnTo>
                  <a:lnTo>
                    <a:pt x="40255" y="11415"/>
                  </a:lnTo>
                  <a:lnTo>
                    <a:pt x="16283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3043450" y="3220025"/>
              <a:ext cx="438775" cy="425475"/>
            </a:xfrm>
            <a:custGeom>
              <a:rect b="b" l="l" r="r" t="t"/>
              <a:pathLst>
                <a:path extrusionOk="0" h="17019" w="17551">
                  <a:moveTo>
                    <a:pt x="901" y="1"/>
                  </a:moveTo>
                  <a:lnTo>
                    <a:pt x="1" y="17019"/>
                  </a:lnTo>
                  <a:lnTo>
                    <a:pt x="17551" y="12764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D69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2"/>
            <p:cNvSpPr/>
            <p:nvPr/>
          </p:nvSpPr>
          <p:spPr>
            <a:xfrm>
              <a:off x="3371750" y="1711500"/>
              <a:ext cx="481725" cy="630025"/>
            </a:xfrm>
            <a:custGeom>
              <a:rect b="b" l="l" r="r" t="t"/>
              <a:pathLst>
                <a:path extrusionOk="0" h="25201" w="19269">
                  <a:moveTo>
                    <a:pt x="14278" y="1"/>
                  </a:moveTo>
                  <a:lnTo>
                    <a:pt x="13828" y="42"/>
                  </a:lnTo>
                  <a:lnTo>
                    <a:pt x="13419" y="165"/>
                  </a:lnTo>
                  <a:lnTo>
                    <a:pt x="12969" y="287"/>
                  </a:lnTo>
                  <a:lnTo>
                    <a:pt x="12560" y="451"/>
                  </a:lnTo>
                  <a:lnTo>
                    <a:pt x="12191" y="696"/>
                  </a:lnTo>
                  <a:lnTo>
                    <a:pt x="11782" y="942"/>
                  </a:lnTo>
                  <a:lnTo>
                    <a:pt x="11455" y="1228"/>
                  </a:lnTo>
                  <a:lnTo>
                    <a:pt x="11128" y="1555"/>
                  </a:lnTo>
                  <a:lnTo>
                    <a:pt x="10841" y="1924"/>
                  </a:lnTo>
                  <a:lnTo>
                    <a:pt x="10555" y="2333"/>
                  </a:lnTo>
                  <a:lnTo>
                    <a:pt x="0" y="20496"/>
                  </a:lnTo>
                  <a:lnTo>
                    <a:pt x="8100" y="25201"/>
                  </a:lnTo>
                  <a:lnTo>
                    <a:pt x="18655" y="6996"/>
                  </a:lnTo>
                  <a:lnTo>
                    <a:pt x="18860" y="6587"/>
                  </a:lnTo>
                  <a:lnTo>
                    <a:pt x="19023" y="6137"/>
                  </a:lnTo>
                  <a:lnTo>
                    <a:pt x="19146" y="5687"/>
                  </a:lnTo>
                  <a:lnTo>
                    <a:pt x="19228" y="5237"/>
                  </a:lnTo>
                  <a:lnTo>
                    <a:pt x="19269" y="4787"/>
                  </a:lnTo>
                  <a:lnTo>
                    <a:pt x="19269" y="4337"/>
                  </a:lnTo>
                  <a:lnTo>
                    <a:pt x="19187" y="3887"/>
                  </a:lnTo>
                  <a:lnTo>
                    <a:pt x="19105" y="3478"/>
                  </a:lnTo>
                  <a:lnTo>
                    <a:pt x="18982" y="3028"/>
                  </a:lnTo>
                  <a:lnTo>
                    <a:pt x="18778" y="2619"/>
                  </a:lnTo>
                  <a:lnTo>
                    <a:pt x="18573" y="2210"/>
                  </a:lnTo>
                  <a:lnTo>
                    <a:pt x="18328" y="1842"/>
                  </a:lnTo>
                  <a:lnTo>
                    <a:pt x="18041" y="1515"/>
                  </a:lnTo>
                  <a:lnTo>
                    <a:pt x="17714" y="1187"/>
                  </a:lnTo>
                  <a:lnTo>
                    <a:pt x="17346" y="901"/>
                  </a:lnTo>
                  <a:lnTo>
                    <a:pt x="16937" y="615"/>
                  </a:lnTo>
                  <a:lnTo>
                    <a:pt x="16528" y="410"/>
                  </a:lnTo>
                  <a:lnTo>
                    <a:pt x="16078" y="246"/>
                  </a:lnTo>
                  <a:lnTo>
                    <a:pt x="15628" y="124"/>
                  </a:lnTo>
                  <a:lnTo>
                    <a:pt x="15178" y="42"/>
                  </a:lnTo>
                  <a:lnTo>
                    <a:pt x="14728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2"/>
            <p:cNvSpPr/>
            <p:nvPr/>
          </p:nvSpPr>
          <p:spPr>
            <a:xfrm>
              <a:off x="3483225" y="1988675"/>
              <a:ext cx="481725" cy="630025"/>
            </a:xfrm>
            <a:custGeom>
              <a:rect b="b" l="l" r="r" t="t"/>
              <a:pathLst>
                <a:path extrusionOk="0" h="25201" w="19269">
                  <a:moveTo>
                    <a:pt x="14278" y="0"/>
                  </a:moveTo>
                  <a:lnTo>
                    <a:pt x="13828" y="82"/>
                  </a:lnTo>
                  <a:lnTo>
                    <a:pt x="13419" y="164"/>
                  </a:lnTo>
                  <a:lnTo>
                    <a:pt x="12969" y="287"/>
                  </a:lnTo>
                  <a:lnTo>
                    <a:pt x="12560" y="450"/>
                  </a:lnTo>
                  <a:lnTo>
                    <a:pt x="12151" y="696"/>
                  </a:lnTo>
                  <a:lnTo>
                    <a:pt x="11782" y="941"/>
                  </a:lnTo>
                  <a:lnTo>
                    <a:pt x="11455" y="1228"/>
                  </a:lnTo>
                  <a:lnTo>
                    <a:pt x="11128" y="1555"/>
                  </a:lnTo>
                  <a:lnTo>
                    <a:pt x="10841" y="1923"/>
                  </a:lnTo>
                  <a:lnTo>
                    <a:pt x="10555" y="2332"/>
                  </a:lnTo>
                  <a:lnTo>
                    <a:pt x="1" y="20496"/>
                  </a:lnTo>
                  <a:lnTo>
                    <a:pt x="8060" y="25200"/>
                  </a:lnTo>
                  <a:lnTo>
                    <a:pt x="18614" y="6996"/>
                  </a:lnTo>
                  <a:lnTo>
                    <a:pt x="18860" y="6587"/>
                  </a:lnTo>
                  <a:lnTo>
                    <a:pt x="19023" y="6137"/>
                  </a:lnTo>
                  <a:lnTo>
                    <a:pt x="19146" y="5687"/>
                  </a:lnTo>
                  <a:lnTo>
                    <a:pt x="19228" y="5237"/>
                  </a:lnTo>
                  <a:lnTo>
                    <a:pt x="19269" y="4787"/>
                  </a:lnTo>
                  <a:lnTo>
                    <a:pt x="19228" y="4337"/>
                  </a:lnTo>
                  <a:lnTo>
                    <a:pt x="19187" y="3887"/>
                  </a:lnTo>
                  <a:lnTo>
                    <a:pt x="19105" y="3478"/>
                  </a:lnTo>
                  <a:lnTo>
                    <a:pt x="18982" y="3028"/>
                  </a:lnTo>
                  <a:lnTo>
                    <a:pt x="18778" y="2618"/>
                  </a:lnTo>
                  <a:lnTo>
                    <a:pt x="18573" y="2250"/>
                  </a:lnTo>
                  <a:lnTo>
                    <a:pt x="18328" y="1841"/>
                  </a:lnTo>
                  <a:lnTo>
                    <a:pt x="18041" y="1514"/>
                  </a:lnTo>
                  <a:lnTo>
                    <a:pt x="17714" y="1187"/>
                  </a:lnTo>
                  <a:lnTo>
                    <a:pt x="17346" y="900"/>
                  </a:lnTo>
                  <a:lnTo>
                    <a:pt x="16937" y="614"/>
                  </a:lnTo>
                  <a:lnTo>
                    <a:pt x="16528" y="409"/>
                  </a:lnTo>
                  <a:lnTo>
                    <a:pt x="16078" y="246"/>
                  </a:lnTo>
                  <a:lnTo>
                    <a:pt x="15628" y="123"/>
                  </a:lnTo>
                  <a:lnTo>
                    <a:pt x="15178" y="41"/>
                  </a:lnTo>
                  <a:lnTo>
                    <a:pt x="14728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2"/>
            <p:cNvSpPr/>
            <p:nvPr/>
          </p:nvSpPr>
          <p:spPr>
            <a:xfrm>
              <a:off x="3548675" y="2339475"/>
              <a:ext cx="480700" cy="630025"/>
            </a:xfrm>
            <a:custGeom>
              <a:rect b="b" l="l" r="r" t="t"/>
              <a:pathLst>
                <a:path extrusionOk="0" h="25201" w="19228">
                  <a:moveTo>
                    <a:pt x="14728" y="0"/>
                  </a:moveTo>
                  <a:lnTo>
                    <a:pt x="14278" y="41"/>
                  </a:lnTo>
                  <a:lnTo>
                    <a:pt x="13828" y="82"/>
                  </a:lnTo>
                  <a:lnTo>
                    <a:pt x="13378" y="164"/>
                  </a:lnTo>
                  <a:lnTo>
                    <a:pt x="12969" y="327"/>
                  </a:lnTo>
                  <a:lnTo>
                    <a:pt x="12560" y="491"/>
                  </a:lnTo>
                  <a:lnTo>
                    <a:pt x="12151" y="696"/>
                  </a:lnTo>
                  <a:lnTo>
                    <a:pt x="11783" y="941"/>
                  </a:lnTo>
                  <a:lnTo>
                    <a:pt x="11414" y="1227"/>
                  </a:lnTo>
                  <a:lnTo>
                    <a:pt x="11087" y="1555"/>
                  </a:lnTo>
                  <a:lnTo>
                    <a:pt x="10801" y="1923"/>
                  </a:lnTo>
                  <a:lnTo>
                    <a:pt x="10555" y="2332"/>
                  </a:lnTo>
                  <a:lnTo>
                    <a:pt x="1" y="20536"/>
                  </a:lnTo>
                  <a:lnTo>
                    <a:pt x="8060" y="25200"/>
                  </a:lnTo>
                  <a:lnTo>
                    <a:pt x="18614" y="6996"/>
                  </a:lnTo>
                  <a:lnTo>
                    <a:pt x="18819" y="6586"/>
                  </a:lnTo>
                  <a:lnTo>
                    <a:pt x="18983" y="6136"/>
                  </a:lnTo>
                  <a:lnTo>
                    <a:pt x="19105" y="5727"/>
                  </a:lnTo>
                  <a:lnTo>
                    <a:pt x="19187" y="5277"/>
                  </a:lnTo>
                  <a:lnTo>
                    <a:pt x="19228" y="4827"/>
                  </a:lnTo>
                  <a:lnTo>
                    <a:pt x="19228" y="4377"/>
                  </a:lnTo>
                  <a:lnTo>
                    <a:pt x="19187" y="3927"/>
                  </a:lnTo>
                  <a:lnTo>
                    <a:pt x="19064" y="3477"/>
                  </a:lnTo>
                  <a:lnTo>
                    <a:pt x="18942" y="3068"/>
                  </a:lnTo>
                  <a:lnTo>
                    <a:pt x="18778" y="2659"/>
                  </a:lnTo>
                  <a:lnTo>
                    <a:pt x="18573" y="2250"/>
                  </a:lnTo>
                  <a:lnTo>
                    <a:pt x="18287" y="1882"/>
                  </a:lnTo>
                  <a:lnTo>
                    <a:pt x="18001" y="1514"/>
                  </a:lnTo>
                  <a:lnTo>
                    <a:pt x="17673" y="1186"/>
                  </a:lnTo>
                  <a:lnTo>
                    <a:pt x="17305" y="900"/>
                  </a:lnTo>
                  <a:lnTo>
                    <a:pt x="16896" y="655"/>
                  </a:lnTo>
                  <a:lnTo>
                    <a:pt x="16487" y="409"/>
                  </a:lnTo>
                  <a:lnTo>
                    <a:pt x="16037" y="246"/>
                  </a:lnTo>
                  <a:lnTo>
                    <a:pt x="15628" y="123"/>
                  </a:lnTo>
                  <a:lnTo>
                    <a:pt x="15178" y="41"/>
                  </a:lnTo>
                  <a:lnTo>
                    <a:pt x="14728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2672200" y="1511050"/>
              <a:ext cx="1392975" cy="2151850"/>
            </a:xfrm>
            <a:custGeom>
              <a:rect b="b" l="l" r="r" t="t"/>
              <a:pathLst>
                <a:path extrusionOk="0" h="86074" w="55719">
                  <a:moveTo>
                    <a:pt x="34160" y="1"/>
                  </a:moveTo>
                  <a:lnTo>
                    <a:pt x="33669" y="42"/>
                  </a:lnTo>
                  <a:lnTo>
                    <a:pt x="33219" y="123"/>
                  </a:lnTo>
                  <a:lnTo>
                    <a:pt x="3519" y="7283"/>
                  </a:lnTo>
                  <a:lnTo>
                    <a:pt x="3069" y="7446"/>
                  </a:lnTo>
                  <a:lnTo>
                    <a:pt x="2619" y="7610"/>
                  </a:lnTo>
                  <a:lnTo>
                    <a:pt x="2210" y="7814"/>
                  </a:lnTo>
                  <a:lnTo>
                    <a:pt x="1842" y="8060"/>
                  </a:lnTo>
                  <a:lnTo>
                    <a:pt x="1514" y="8346"/>
                  </a:lnTo>
                  <a:lnTo>
                    <a:pt x="1187" y="8673"/>
                  </a:lnTo>
                  <a:lnTo>
                    <a:pt x="901" y="9001"/>
                  </a:lnTo>
                  <a:lnTo>
                    <a:pt x="655" y="9369"/>
                  </a:lnTo>
                  <a:lnTo>
                    <a:pt x="451" y="9737"/>
                  </a:lnTo>
                  <a:lnTo>
                    <a:pt x="287" y="10146"/>
                  </a:lnTo>
                  <a:lnTo>
                    <a:pt x="123" y="10596"/>
                  </a:lnTo>
                  <a:lnTo>
                    <a:pt x="42" y="11005"/>
                  </a:lnTo>
                  <a:lnTo>
                    <a:pt x="1" y="11455"/>
                  </a:lnTo>
                  <a:lnTo>
                    <a:pt x="1" y="11905"/>
                  </a:lnTo>
                  <a:lnTo>
                    <a:pt x="42" y="12396"/>
                  </a:lnTo>
                  <a:lnTo>
                    <a:pt x="123" y="12846"/>
                  </a:lnTo>
                  <a:lnTo>
                    <a:pt x="16896" y="82555"/>
                  </a:lnTo>
                  <a:lnTo>
                    <a:pt x="17060" y="83005"/>
                  </a:lnTo>
                  <a:lnTo>
                    <a:pt x="17223" y="83455"/>
                  </a:lnTo>
                  <a:lnTo>
                    <a:pt x="17428" y="83864"/>
                  </a:lnTo>
                  <a:lnTo>
                    <a:pt x="17673" y="84232"/>
                  </a:lnTo>
                  <a:lnTo>
                    <a:pt x="17960" y="84560"/>
                  </a:lnTo>
                  <a:lnTo>
                    <a:pt x="18287" y="84887"/>
                  </a:lnTo>
                  <a:lnTo>
                    <a:pt x="18614" y="85173"/>
                  </a:lnTo>
                  <a:lnTo>
                    <a:pt x="18982" y="85419"/>
                  </a:lnTo>
                  <a:lnTo>
                    <a:pt x="19351" y="85623"/>
                  </a:lnTo>
                  <a:lnTo>
                    <a:pt x="19760" y="85787"/>
                  </a:lnTo>
                  <a:lnTo>
                    <a:pt x="20210" y="85951"/>
                  </a:lnTo>
                  <a:lnTo>
                    <a:pt x="20619" y="86032"/>
                  </a:lnTo>
                  <a:lnTo>
                    <a:pt x="21069" y="86073"/>
                  </a:lnTo>
                  <a:lnTo>
                    <a:pt x="21519" y="86073"/>
                  </a:lnTo>
                  <a:lnTo>
                    <a:pt x="22010" y="86032"/>
                  </a:lnTo>
                  <a:lnTo>
                    <a:pt x="22460" y="85951"/>
                  </a:lnTo>
                  <a:lnTo>
                    <a:pt x="52160" y="78792"/>
                  </a:lnTo>
                  <a:lnTo>
                    <a:pt x="52610" y="78669"/>
                  </a:lnTo>
                  <a:lnTo>
                    <a:pt x="53060" y="78505"/>
                  </a:lnTo>
                  <a:lnTo>
                    <a:pt x="53469" y="78260"/>
                  </a:lnTo>
                  <a:lnTo>
                    <a:pt x="53837" y="78014"/>
                  </a:lnTo>
                  <a:lnTo>
                    <a:pt x="54164" y="77728"/>
                  </a:lnTo>
                  <a:lnTo>
                    <a:pt x="54492" y="77442"/>
                  </a:lnTo>
                  <a:lnTo>
                    <a:pt x="54778" y="77073"/>
                  </a:lnTo>
                  <a:lnTo>
                    <a:pt x="55023" y="76746"/>
                  </a:lnTo>
                  <a:lnTo>
                    <a:pt x="55228" y="76337"/>
                  </a:lnTo>
                  <a:lnTo>
                    <a:pt x="55392" y="75928"/>
                  </a:lnTo>
                  <a:lnTo>
                    <a:pt x="55555" y="75519"/>
                  </a:lnTo>
                  <a:lnTo>
                    <a:pt x="55637" y="75069"/>
                  </a:lnTo>
                  <a:lnTo>
                    <a:pt x="55678" y="74619"/>
                  </a:lnTo>
                  <a:lnTo>
                    <a:pt x="55719" y="74169"/>
                  </a:lnTo>
                  <a:lnTo>
                    <a:pt x="55678" y="73719"/>
                  </a:lnTo>
                  <a:lnTo>
                    <a:pt x="55555" y="73228"/>
                  </a:lnTo>
                  <a:lnTo>
                    <a:pt x="38782" y="3519"/>
                  </a:lnTo>
                  <a:lnTo>
                    <a:pt x="38660" y="3069"/>
                  </a:lnTo>
                  <a:lnTo>
                    <a:pt x="38455" y="2660"/>
                  </a:lnTo>
                  <a:lnTo>
                    <a:pt x="38251" y="2251"/>
                  </a:lnTo>
                  <a:lnTo>
                    <a:pt x="38005" y="1883"/>
                  </a:lnTo>
                  <a:lnTo>
                    <a:pt x="37719" y="1514"/>
                  </a:lnTo>
                  <a:lnTo>
                    <a:pt x="37392" y="1228"/>
                  </a:lnTo>
                  <a:lnTo>
                    <a:pt x="37064" y="942"/>
                  </a:lnTo>
                  <a:lnTo>
                    <a:pt x="36696" y="696"/>
                  </a:lnTo>
                  <a:lnTo>
                    <a:pt x="36328" y="492"/>
                  </a:lnTo>
                  <a:lnTo>
                    <a:pt x="35919" y="287"/>
                  </a:lnTo>
                  <a:lnTo>
                    <a:pt x="35469" y="164"/>
                  </a:lnTo>
                  <a:lnTo>
                    <a:pt x="35060" y="83"/>
                  </a:lnTo>
                  <a:lnTo>
                    <a:pt x="346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2724375" y="1570375"/>
              <a:ext cx="1245700" cy="1865475"/>
            </a:xfrm>
            <a:custGeom>
              <a:rect b="b" l="l" r="r" t="t"/>
              <a:pathLst>
                <a:path extrusionOk="0" h="74619" w="49828">
                  <a:moveTo>
                    <a:pt x="31500" y="0"/>
                  </a:moveTo>
                  <a:lnTo>
                    <a:pt x="31132" y="41"/>
                  </a:lnTo>
                  <a:lnTo>
                    <a:pt x="30764" y="123"/>
                  </a:lnTo>
                  <a:lnTo>
                    <a:pt x="2741" y="6873"/>
                  </a:lnTo>
                  <a:lnTo>
                    <a:pt x="2373" y="6955"/>
                  </a:lnTo>
                  <a:lnTo>
                    <a:pt x="2045" y="7119"/>
                  </a:lnTo>
                  <a:lnTo>
                    <a:pt x="1759" y="7282"/>
                  </a:lnTo>
                  <a:lnTo>
                    <a:pt x="1432" y="7487"/>
                  </a:lnTo>
                  <a:lnTo>
                    <a:pt x="1186" y="7691"/>
                  </a:lnTo>
                  <a:lnTo>
                    <a:pt x="941" y="7937"/>
                  </a:lnTo>
                  <a:lnTo>
                    <a:pt x="695" y="8182"/>
                  </a:lnTo>
                  <a:lnTo>
                    <a:pt x="532" y="8469"/>
                  </a:lnTo>
                  <a:lnTo>
                    <a:pt x="368" y="8796"/>
                  </a:lnTo>
                  <a:lnTo>
                    <a:pt x="205" y="9123"/>
                  </a:lnTo>
                  <a:lnTo>
                    <a:pt x="123" y="9450"/>
                  </a:lnTo>
                  <a:lnTo>
                    <a:pt x="41" y="9778"/>
                  </a:lnTo>
                  <a:lnTo>
                    <a:pt x="0" y="10105"/>
                  </a:lnTo>
                  <a:lnTo>
                    <a:pt x="0" y="10473"/>
                  </a:lnTo>
                  <a:lnTo>
                    <a:pt x="0" y="10841"/>
                  </a:lnTo>
                  <a:lnTo>
                    <a:pt x="82" y="11210"/>
                  </a:lnTo>
                  <a:lnTo>
                    <a:pt x="14686" y="71878"/>
                  </a:lnTo>
                  <a:lnTo>
                    <a:pt x="14809" y="72205"/>
                  </a:lnTo>
                  <a:lnTo>
                    <a:pt x="14932" y="72573"/>
                  </a:lnTo>
                  <a:lnTo>
                    <a:pt x="15095" y="72859"/>
                  </a:lnTo>
                  <a:lnTo>
                    <a:pt x="15300" y="73146"/>
                  </a:lnTo>
                  <a:lnTo>
                    <a:pt x="15545" y="73432"/>
                  </a:lnTo>
                  <a:lnTo>
                    <a:pt x="15791" y="73678"/>
                  </a:lnTo>
                  <a:lnTo>
                    <a:pt x="16036" y="73882"/>
                  </a:lnTo>
                  <a:lnTo>
                    <a:pt x="16323" y="74087"/>
                  </a:lnTo>
                  <a:lnTo>
                    <a:pt x="16609" y="74250"/>
                  </a:lnTo>
                  <a:lnTo>
                    <a:pt x="16936" y="74414"/>
                  </a:lnTo>
                  <a:lnTo>
                    <a:pt x="17264" y="74496"/>
                  </a:lnTo>
                  <a:lnTo>
                    <a:pt x="17632" y="74578"/>
                  </a:lnTo>
                  <a:lnTo>
                    <a:pt x="17959" y="74619"/>
                  </a:lnTo>
                  <a:lnTo>
                    <a:pt x="18327" y="74619"/>
                  </a:lnTo>
                  <a:lnTo>
                    <a:pt x="18695" y="74578"/>
                  </a:lnTo>
                  <a:lnTo>
                    <a:pt x="19023" y="74537"/>
                  </a:lnTo>
                  <a:lnTo>
                    <a:pt x="47086" y="67787"/>
                  </a:lnTo>
                  <a:lnTo>
                    <a:pt x="47414" y="67664"/>
                  </a:lnTo>
                  <a:lnTo>
                    <a:pt x="47741" y="67541"/>
                  </a:lnTo>
                  <a:lnTo>
                    <a:pt x="48068" y="67378"/>
                  </a:lnTo>
                  <a:lnTo>
                    <a:pt x="48355" y="67173"/>
                  </a:lnTo>
                  <a:lnTo>
                    <a:pt x="48641" y="66928"/>
                  </a:lnTo>
                  <a:lnTo>
                    <a:pt x="48886" y="66682"/>
                  </a:lnTo>
                  <a:lnTo>
                    <a:pt x="49091" y="66437"/>
                  </a:lnTo>
                  <a:lnTo>
                    <a:pt x="49295" y="66150"/>
                  </a:lnTo>
                  <a:lnTo>
                    <a:pt x="49459" y="65864"/>
                  </a:lnTo>
                  <a:lnTo>
                    <a:pt x="49582" y="65537"/>
                  </a:lnTo>
                  <a:lnTo>
                    <a:pt x="49705" y="65209"/>
                  </a:lnTo>
                  <a:lnTo>
                    <a:pt x="49786" y="64841"/>
                  </a:lnTo>
                  <a:lnTo>
                    <a:pt x="49827" y="64514"/>
                  </a:lnTo>
                  <a:lnTo>
                    <a:pt x="49827" y="64146"/>
                  </a:lnTo>
                  <a:lnTo>
                    <a:pt x="49786" y="63778"/>
                  </a:lnTo>
                  <a:lnTo>
                    <a:pt x="49705" y="63450"/>
                  </a:lnTo>
                  <a:lnTo>
                    <a:pt x="35100" y="2782"/>
                  </a:lnTo>
                  <a:lnTo>
                    <a:pt x="35018" y="2414"/>
                  </a:lnTo>
                  <a:lnTo>
                    <a:pt x="34855" y="2087"/>
                  </a:lnTo>
                  <a:lnTo>
                    <a:pt x="34691" y="1760"/>
                  </a:lnTo>
                  <a:lnTo>
                    <a:pt x="34486" y="1473"/>
                  </a:lnTo>
                  <a:lnTo>
                    <a:pt x="34282" y="1187"/>
                  </a:lnTo>
                  <a:lnTo>
                    <a:pt x="34036" y="941"/>
                  </a:lnTo>
                  <a:lnTo>
                    <a:pt x="33750" y="737"/>
                  </a:lnTo>
                  <a:lnTo>
                    <a:pt x="33464" y="532"/>
                  </a:lnTo>
                  <a:lnTo>
                    <a:pt x="33177" y="369"/>
                  </a:lnTo>
                  <a:lnTo>
                    <a:pt x="32850" y="246"/>
                  </a:lnTo>
                  <a:lnTo>
                    <a:pt x="32523" y="123"/>
                  </a:lnTo>
                  <a:lnTo>
                    <a:pt x="32195" y="41"/>
                  </a:lnTo>
                  <a:lnTo>
                    <a:pt x="31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3523125" y="3401050"/>
              <a:ext cx="91025" cy="91050"/>
            </a:xfrm>
            <a:custGeom>
              <a:rect b="b" l="l" r="r" t="t"/>
              <a:pathLst>
                <a:path extrusionOk="0" fill="none" h="3642" w="3641">
                  <a:moveTo>
                    <a:pt x="3559" y="1392"/>
                  </a:moveTo>
                  <a:lnTo>
                    <a:pt x="3559" y="1392"/>
                  </a:lnTo>
                  <a:lnTo>
                    <a:pt x="3641" y="1760"/>
                  </a:lnTo>
                  <a:lnTo>
                    <a:pt x="3600" y="2128"/>
                  </a:lnTo>
                  <a:lnTo>
                    <a:pt x="3518" y="2455"/>
                  </a:lnTo>
                  <a:lnTo>
                    <a:pt x="3355" y="2782"/>
                  </a:lnTo>
                  <a:lnTo>
                    <a:pt x="3150" y="3069"/>
                  </a:lnTo>
                  <a:lnTo>
                    <a:pt x="2905" y="3273"/>
                  </a:lnTo>
                  <a:lnTo>
                    <a:pt x="2577" y="3478"/>
                  </a:lnTo>
                  <a:lnTo>
                    <a:pt x="2250" y="3601"/>
                  </a:lnTo>
                  <a:lnTo>
                    <a:pt x="2250" y="3601"/>
                  </a:lnTo>
                  <a:lnTo>
                    <a:pt x="1882" y="3642"/>
                  </a:lnTo>
                  <a:lnTo>
                    <a:pt x="1514" y="3642"/>
                  </a:lnTo>
                  <a:lnTo>
                    <a:pt x="1186" y="3519"/>
                  </a:lnTo>
                  <a:lnTo>
                    <a:pt x="859" y="3396"/>
                  </a:lnTo>
                  <a:lnTo>
                    <a:pt x="573" y="3192"/>
                  </a:lnTo>
                  <a:lnTo>
                    <a:pt x="327" y="2905"/>
                  </a:lnTo>
                  <a:lnTo>
                    <a:pt x="164" y="2619"/>
                  </a:lnTo>
                  <a:lnTo>
                    <a:pt x="41" y="2251"/>
                  </a:lnTo>
                  <a:lnTo>
                    <a:pt x="41" y="2251"/>
                  </a:lnTo>
                  <a:lnTo>
                    <a:pt x="0" y="1882"/>
                  </a:lnTo>
                  <a:lnTo>
                    <a:pt x="0" y="1514"/>
                  </a:lnTo>
                  <a:lnTo>
                    <a:pt x="82" y="1187"/>
                  </a:lnTo>
                  <a:lnTo>
                    <a:pt x="245" y="860"/>
                  </a:lnTo>
                  <a:lnTo>
                    <a:pt x="450" y="614"/>
                  </a:lnTo>
                  <a:lnTo>
                    <a:pt x="736" y="369"/>
                  </a:lnTo>
                  <a:lnTo>
                    <a:pt x="1023" y="164"/>
                  </a:lnTo>
                  <a:lnTo>
                    <a:pt x="1391" y="42"/>
                  </a:lnTo>
                  <a:lnTo>
                    <a:pt x="1391" y="42"/>
                  </a:lnTo>
                  <a:lnTo>
                    <a:pt x="1759" y="1"/>
                  </a:lnTo>
                  <a:lnTo>
                    <a:pt x="2086" y="42"/>
                  </a:lnTo>
                  <a:lnTo>
                    <a:pt x="2455" y="123"/>
                  </a:lnTo>
                  <a:lnTo>
                    <a:pt x="2741" y="287"/>
                  </a:lnTo>
                  <a:lnTo>
                    <a:pt x="3027" y="492"/>
                  </a:lnTo>
                  <a:lnTo>
                    <a:pt x="3273" y="737"/>
                  </a:lnTo>
                  <a:lnTo>
                    <a:pt x="3436" y="1064"/>
                  </a:lnTo>
                  <a:lnTo>
                    <a:pt x="3559" y="1392"/>
                  </a:lnTo>
                  <a:lnTo>
                    <a:pt x="3559" y="1392"/>
                  </a:lnTo>
                  <a:close/>
                </a:path>
              </a:pathLst>
            </a:custGeom>
            <a:noFill/>
            <a:ln cap="rnd" cmpd="sng" w="7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2724375" y="1571400"/>
              <a:ext cx="989000" cy="1803100"/>
            </a:xfrm>
            <a:custGeom>
              <a:rect b="b" l="l" r="r" t="t"/>
              <a:pathLst>
                <a:path extrusionOk="0" h="72124" w="39560">
                  <a:moveTo>
                    <a:pt x="32359" y="0"/>
                  </a:moveTo>
                  <a:lnTo>
                    <a:pt x="15055" y="21069"/>
                  </a:lnTo>
                  <a:lnTo>
                    <a:pt x="736" y="8100"/>
                  </a:lnTo>
                  <a:lnTo>
                    <a:pt x="532" y="8387"/>
                  </a:lnTo>
                  <a:lnTo>
                    <a:pt x="368" y="8755"/>
                  </a:lnTo>
                  <a:lnTo>
                    <a:pt x="205" y="9123"/>
                  </a:lnTo>
                  <a:lnTo>
                    <a:pt x="82" y="9491"/>
                  </a:lnTo>
                  <a:lnTo>
                    <a:pt x="41" y="9900"/>
                  </a:lnTo>
                  <a:lnTo>
                    <a:pt x="0" y="10269"/>
                  </a:lnTo>
                  <a:lnTo>
                    <a:pt x="41" y="10678"/>
                  </a:lnTo>
                  <a:lnTo>
                    <a:pt x="123" y="11087"/>
                  </a:lnTo>
                  <a:lnTo>
                    <a:pt x="205" y="11537"/>
                  </a:lnTo>
                  <a:lnTo>
                    <a:pt x="13173" y="23319"/>
                  </a:lnTo>
                  <a:lnTo>
                    <a:pt x="5359" y="32850"/>
                  </a:lnTo>
                  <a:lnTo>
                    <a:pt x="6218" y="36409"/>
                  </a:lnTo>
                  <a:lnTo>
                    <a:pt x="15341" y="25282"/>
                  </a:lnTo>
                  <a:lnTo>
                    <a:pt x="24627" y="33709"/>
                  </a:lnTo>
                  <a:lnTo>
                    <a:pt x="9900" y="51669"/>
                  </a:lnTo>
                  <a:lnTo>
                    <a:pt x="10759" y="55228"/>
                  </a:lnTo>
                  <a:lnTo>
                    <a:pt x="26795" y="35673"/>
                  </a:lnTo>
                  <a:lnTo>
                    <a:pt x="35877" y="43896"/>
                  </a:lnTo>
                  <a:lnTo>
                    <a:pt x="36164" y="44223"/>
                  </a:lnTo>
                  <a:lnTo>
                    <a:pt x="36409" y="44591"/>
                  </a:lnTo>
                  <a:lnTo>
                    <a:pt x="36532" y="45000"/>
                  </a:lnTo>
                  <a:lnTo>
                    <a:pt x="36614" y="45409"/>
                  </a:lnTo>
                  <a:lnTo>
                    <a:pt x="36655" y="45819"/>
                  </a:lnTo>
                  <a:lnTo>
                    <a:pt x="36573" y="46228"/>
                  </a:lnTo>
                  <a:lnTo>
                    <a:pt x="36409" y="46637"/>
                  </a:lnTo>
                  <a:lnTo>
                    <a:pt x="36205" y="47046"/>
                  </a:lnTo>
                  <a:lnTo>
                    <a:pt x="28268" y="58132"/>
                  </a:lnTo>
                  <a:lnTo>
                    <a:pt x="27614" y="59073"/>
                  </a:lnTo>
                  <a:lnTo>
                    <a:pt x="27041" y="60055"/>
                  </a:lnTo>
                  <a:lnTo>
                    <a:pt x="26550" y="60996"/>
                  </a:lnTo>
                  <a:lnTo>
                    <a:pt x="26182" y="61937"/>
                  </a:lnTo>
                  <a:lnTo>
                    <a:pt x="25895" y="62878"/>
                  </a:lnTo>
                  <a:lnTo>
                    <a:pt x="25691" y="63778"/>
                  </a:lnTo>
                  <a:lnTo>
                    <a:pt x="25609" y="64678"/>
                  </a:lnTo>
                  <a:lnTo>
                    <a:pt x="25568" y="65578"/>
                  </a:lnTo>
                  <a:lnTo>
                    <a:pt x="25650" y="66437"/>
                  </a:lnTo>
                  <a:lnTo>
                    <a:pt x="25814" y="67296"/>
                  </a:lnTo>
                  <a:lnTo>
                    <a:pt x="26059" y="68155"/>
                  </a:lnTo>
                  <a:lnTo>
                    <a:pt x="26427" y="68973"/>
                  </a:lnTo>
                  <a:lnTo>
                    <a:pt x="26836" y="69791"/>
                  </a:lnTo>
                  <a:lnTo>
                    <a:pt x="27368" y="70568"/>
                  </a:lnTo>
                  <a:lnTo>
                    <a:pt x="27982" y="71346"/>
                  </a:lnTo>
                  <a:lnTo>
                    <a:pt x="28718" y="72123"/>
                  </a:lnTo>
                  <a:lnTo>
                    <a:pt x="32195" y="71264"/>
                  </a:lnTo>
                  <a:lnTo>
                    <a:pt x="32114" y="71182"/>
                  </a:lnTo>
                  <a:lnTo>
                    <a:pt x="32032" y="71141"/>
                  </a:lnTo>
                  <a:lnTo>
                    <a:pt x="31295" y="70528"/>
                  </a:lnTo>
                  <a:lnTo>
                    <a:pt x="30641" y="69914"/>
                  </a:lnTo>
                  <a:lnTo>
                    <a:pt x="30068" y="69259"/>
                  </a:lnTo>
                  <a:lnTo>
                    <a:pt x="29577" y="68605"/>
                  </a:lnTo>
                  <a:lnTo>
                    <a:pt x="29168" y="67991"/>
                  </a:lnTo>
                  <a:lnTo>
                    <a:pt x="28882" y="67296"/>
                  </a:lnTo>
                  <a:lnTo>
                    <a:pt x="28636" y="66641"/>
                  </a:lnTo>
                  <a:lnTo>
                    <a:pt x="28514" y="65946"/>
                  </a:lnTo>
                  <a:lnTo>
                    <a:pt x="28473" y="65250"/>
                  </a:lnTo>
                  <a:lnTo>
                    <a:pt x="28514" y="64555"/>
                  </a:lnTo>
                  <a:lnTo>
                    <a:pt x="28677" y="63818"/>
                  </a:lnTo>
                  <a:lnTo>
                    <a:pt x="28882" y="63041"/>
                  </a:lnTo>
                  <a:lnTo>
                    <a:pt x="29168" y="62264"/>
                  </a:lnTo>
                  <a:lnTo>
                    <a:pt x="29577" y="61487"/>
                  </a:lnTo>
                  <a:lnTo>
                    <a:pt x="30068" y="60668"/>
                  </a:lnTo>
                  <a:lnTo>
                    <a:pt x="30641" y="59809"/>
                  </a:lnTo>
                  <a:lnTo>
                    <a:pt x="38577" y="48723"/>
                  </a:lnTo>
                  <a:lnTo>
                    <a:pt x="38864" y="48314"/>
                  </a:lnTo>
                  <a:lnTo>
                    <a:pt x="39068" y="47905"/>
                  </a:lnTo>
                  <a:lnTo>
                    <a:pt x="39273" y="47455"/>
                  </a:lnTo>
                  <a:lnTo>
                    <a:pt x="39395" y="46964"/>
                  </a:lnTo>
                  <a:lnTo>
                    <a:pt x="39518" y="46514"/>
                  </a:lnTo>
                  <a:lnTo>
                    <a:pt x="39559" y="46023"/>
                  </a:lnTo>
                  <a:lnTo>
                    <a:pt x="39559" y="45573"/>
                  </a:lnTo>
                  <a:lnTo>
                    <a:pt x="39559" y="45082"/>
                  </a:lnTo>
                  <a:lnTo>
                    <a:pt x="39477" y="44632"/>
                  </a:lnTo>
                  <a:lnTo>
                    <a:pt x="39355" y="44182"/>
                  </a:lnTo>
                  <a:lnTo>
                    <a:pt x="39191" y="43732"/>
                  </a:lnTo>
                  <a:lnTo>
                    <a:pt x="39027" y="43282"/>
                  </a:lnTo>
                  <a:lnTo>
                    <a:pt x="38782" y="42873"/>
                  </a:lnTo>
                  <a:lnTo>
                    <a:pt x="38495" y="42464"/>
                  </a:lnTo>
                  <a:lnTo>
                    <a:pt x="38209" y="42096"/>
                  </a:lnTo>
                  <a:lnTo>
                    <a:pt x="37841" y="41769"/>
                  </a:lnTo>
                  <a:lnTo>
                    <a:pt x="28677" y="33423"/>
                  </a:lnTo>
                  <a:lnTo>
                    <a:pt x="39395" y="20373"/>
                  </a:lnTo>
                  <a:lnTo>
                    <a:pt x="38536" y="16814"/>
                  </a:lnTo>
                  <a:lnTo>
                    <a:pt x="26509" y="31459"/>
                  </a:lnTo>
                  <a:lnTo>
                    <a:pt x="17223" y="23032"/>
                  </a:lnTo>
                  <a:lnTo>
                    <a:pt x="34732" y="1678"/>
                  </a:lnTo>
                  <a:lnTo>
                    <a:pt x="34527" y="1391"/>
                  </a:lnTo>
                  <a:lnTo>
                    <a:pt x="34282" y="1064"/>
                  </a:lnTo>
                  <a:lnTo>
                    <a:pt x="34036" y="819"/>
                  </a:lnTo>
                  <a:lnTo>
                    <a:pt x="33709" y="573"/>
                  </a:lnTo>
                  <a:lnTo>
                    <a:pt x="33423" y="369"/>
                  </a:lnTo>
                  <a:lnTo>
                    <a:pt x="33055" y="205"/>
                  </a:lnTo>
                  <a:lnTo>
                    <a:pt x="32727" y="82"/>
                  </a:lnTo>
                  <a:lnTo>
                    <a:pt x="32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3240850" y="2352750"/>
              <a:ext cx="187175" cy="187200"/>
            </a:xfrm>
            <a:custGeom>
              <a:rect b="b" l="l" r="r" t="t"/>
              <a:pathLst>
                <a:path extrusionOk="0" h="7488" w="7487">
                  <a:moveTo>
                    <a:pt x="3641" y="1"/>
                  </a:moveTo>
                  <a:lnTo>
                    <a:pt x="3232" y="42"/>
                  </a:lnTo>
                  <a:lnTo>
                    <a:pt x="2864" y="124"/>
                  </a:lnTo>
                  <a:lnTo>
                    <a:pt x="2496" y="205"/>
                  </a:lnTo>
                  <a:lnTo>
                    <a:pt x="2168" y="369"/>
                  </a:lnTo>
                  <a:lnTo>
                    <a:pt x="1841" y="533"/>
                  </a:lnTo>
                  <a:lnTo>
                    <a:pt x="1514" y="737"/>
                  </a:lnTo>
                  <a:lnTo>
                    <a:pt x="1227" y="983"/>
                  </a:lnTo>
                  <a:lnTo>
                    <a:pt x="982" y="1228"/>
                  </a:lnTo>
                  <a:lnTo>
                    <a:pt x="777" y="1474"/>
                  </a:lnTo>
                  <a:lnTo>
                    <a:pt x="573" y="1801"/>
                  </a:lnTo>
                  <a:lnTo>
                    <a:pt x="368" y="2087"/>
                  </a:lnTo>
                  <a:lnTo>
                    <a:pt x="246" y="2415"/>
                  </a:lnTo>
                  <a:lnTo>
                    <a:pt x="123" y="2783"/>
                  </a:lnTo>
                  <a:lnTo>
                    <a:pt x="41" y="3151"/>
                  </a:lnTo>
                  <a:lnTo>
                    <a:pt x="0" y="3478"/>
                  </a:lnTo>
                  <a:lnTo>
                    <a:pt x="0" y="3846"/>
                  </a:lnTo>
                  <a:lnTo>
                    <a:pt x="41" y="4255"/>
                  </a:lnTo>
                  <a:lnTo>
                    <a:pt x="123" y="4624"/>
                  </a:lnTo>
                  <a:lnTo>
                    <a:pt x="205" y="4992"/>
                  </a:lnTo>
                  <a:lnTo>
                    <a:pt x="368" y="5319"/>
                  </a:lnTo>
                  <a:lnTo>
                    <a:pt x="532" y="5646"/>
                  </a:lnTo>
                  <a:lnTo>
                    <a:pt x="736" y="5974"/>
                  </a:lnTo>
                  <a:lnTo>
                    <a:pt x="982" y="6260"/>
                  </a:lnTo>
                  <a:lnTo>
                    <a:pt x="1227" y="6505"/>
                  </a:lnTo>
                  <a:lnTo>
                    <a:pt x="1514" y="6710"/>
                  </a:lnTo>
                  <a:lnTo>
                    <a:pt x="1800" y="6915"/>
                  </a:lnTo>
                  <a:lnTo>
                    <a:pt x="2127" y="7119"/>
                  </a:lnTo>
                  <a:lnTo>
                    <a:pt x="2455" y="7242"/>
                  </a:lnTo>
                  <a:lnTo>
                    <a:pt x="2782" y="7365"/>
                  </a:lnTo>
                  <a:lnTo>
                    <a:pt x="3150" y="7446"/>
                  </a:lnTo>
                  <a:lnTo>
                    <a:pt x="3518" y="7487"/>
                  </a:lnTo>
                  <a:lnTo>
                    <a:pt x="3886" y="7487"/>
                  </a:lnTo>
                  <a:lnTo>
                    <a:pt x="4255" y="7446"/>
                  </a:lnTo>
                  <a:lnTo>
                    <a:pt x="4623" y="7365"/>
                  </a:lnTo>
                  <a:lnTo>
                    <a:pt x="4991" y="7283"/>
                  </a:lnTo>
                  <a:lnTo>
                    <a:pt x="5318" y="7119"/>
                  </a:lnTo>
                  <a:lnTo>
                    <a:pt x="5646" y="6955"/>
                  </a:lnTo>
                  <a:lnTo>
                    <a:pt x="5973" y="6751"/>
                  </a:lnTo>
                  <a:lnTo>
                    <a:pt x="6259" y="6505"/>
                  </a:lnTo>
                  <a:lnTo>
                    <a:pt x="6505" y="6260"/>
                  </a:lnTo>
                  <a:lnTo>
                    <a:pt x="6750" y="5974"/>
                  </a:lnTo>
                  <a:lnTo>
                    <a:pt x="6955" y="5687"/>
                  </a:lnTo>
                  <a:lnTo>
                    <a:pt x="7118" y="5360"/>
                  </a:lnTo>
                  <a:lnTo>
                    <a:pt x="7241" y="5033"/>
                  </a:lnTo>
                  <a:lnTo>
                    <a:pt x="7364" y="4705"/>
                  </a:lnTo>
                  <a:lnTo>
                    <a:pt x="7446" y="4337"/>
                  </a:lnTo>
                  <a:lnTo>
                    <a:pt x="7486" y="3969"/>
                  </a:lnTo>
                  <a:lnTo>
                    <a:pt x="7486" y="3601"/>
                  </a:lnTo>
                  <a:lnTo>
                    <a:pt x="7446" y="3233"/>
                  </a:lnTo>
                  <a:lnTo>
                    <a:pt x="7364" y="2865"/>
                  </a:lnTo>
                  <a:lnTo>
                    <a:pt x="7282" y="2496"/>
                  </a:lnTo>
                  <a:lnTo>
                    <a:pt x="7118" y="2169"/>
                  </a:lnTo>
                  <a:lnTo>
                    <a:pt x="6955" y="1842"/>
                  </a:lnTo>
                  <a:lnTo>
                    <a:pt x="6750" y="1515"/>
                  </a:lnTo>
                  <a:lnTo>
                    <a:pt x="6546" y="1228"/>
                  </a:lnTo>
                  <a:lnTo>
                    <a:pt x="6259" y="983"/>
                  </a:lnTo>
                  <a:lnTo>
                    <a:pt x="6014" y="737"/>
                  </a:lnTo>
                  <a:lnTo>
                    <a:pt x="5686" y="533"/>
                  </a:lnTo>
                  <a:lnTo>
                    <a:pt x="5400" y="369"/>
                  </a:lnTo>
                  <a:lnTo>
                    <a:pt x="5073" y="246"/>
                  </a:lnTo>
                  <a:lnTo>
                    <a:pt x="4705" y="124"/>
                  </a:lnTo>
                  <a:lnTo>
                    <a:pt x="4336" y="42"/>
                  </a:lnTo>
                  <a:lnTo>
                    <a:pt x="40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3162100" y="2283225"/>
              <a:ext cx="351825" cy="529775"/>
            </a:xfrm>
            <a:custGeom>
              <a:rect b="b" l="l" r="r" t="t"/>
              <a:pathLst>
                <a:path extrusionOk="0" h="21191" w="14073">
                  <a:moveTo>
                    <a:pt x="7077" y="3723"/>
                  </a:moveTo>
                  <a:lnTo>
                    <a:pt x="7364" y="3764"/>
                  </a:lnTo>
                  <a:lnTo>
                    <a:pt x="7609" y="3805"/>
                  </a:lnTo>
                  <a:lnTo>
                    <a:pt x="7896" y="3886"/>
                  </a:lnTo>
                  <a:lnTo>
                    <a:pt x="8141" y="4009"/>
                  </a:lnTo>
                  <a:lnTo>
                    <a:pt x="8386" y="4132"/>
                  </a:lnTo>
                  <a:lnTo>
                    <a:pt x="8591" y="4255"/>
                  </a:lnTo>
                  <a:lnTo>
                    <a:pt x="8796" y="4459"/>
                  </a:lnTo>
                  <a:lnTo>
                    <a:pt x="9000" y="4623"/>
                  </a:lnTo>
                  <a:lnTo>
                    <a:pt x="9164" y="4868"/>
                  </a:lnTo>
                  <a:lnTo>
                    <a:pt x="9327" y="5073"/>
                  </a:lnTo>
                  <a:lnTo>
                    <a:pt x="9450" y="5318"/>
                  </a:lnTo>
                  <a:lnTo>
                    <a:pt x="9532" y="5605"/>
                  </a:lnTo>
                  <a:lnTo>
                    <a:pt x="9614" y="5850"/>
                  </a:lnTo>
                  <a:lnTo>
                    <a:pt x="9696" y="6136"/>
                  </a:lnTo>
                  <a:lnTo>
                    <a:pt x="9696" y="6423"/>
                  </a:lnTo>
                  <a:lnTo>
                    <a:pt x="9696" y="6709"/>
                  </a:lnTo>
                  <a:lnTo>
                    <a:pt x="9696" y="6996"/>
                  </a:lnTo>
                  <a:lnTo>
                    <a:pt x="9614" y="7241"/>
                  </a:lnTo>
                  <a:lnTo>
                    <a:pt x="9532" y="7486"/>
                  </a:lnTo>
                  <a:lnTo>
                    <a:pt x="9409" y="7732"/>
                  </a:lnTo>
                  <a:lnTo>
                    <a:pt x="9286" y="7977"/>
                  </a:lnTo>
                  <a:lnTo>
                    <a:pt x="9164" y="8223"/>
                  </a:lnTo>
                  <a:lnTo>
                    <a:pt x="8959" y="8427"/>
                  </a:lnTo>
                  <a:lnTo>
                    <a:pt x="8796" y="8632"/>
                  </a:lnTo>
                  <a:lnTo>
                    <a:pt x="8550" y="8796"/>
                  </a:lnTo>
                  <a:lnTo>
                    <a:pt x="8346" y="8918"/>
                  </a:lnTo>
                  <a:lnTo>
                    <a:pt x="8100" y="9082"/>
                  </a:lnTo>
                  <a:lnTo>
                    <a:pt x="7814" y="9164"/>
                  </a:lnTo>
                  <a:lnTo>
                    <a:pt x="7568" y="9246"/>
                  </a:lnTo>
                  <a:lnTo>
                    <a:pt x="7282" y="9327"/>
                  </a:lnTo>
                  <a:lnTo>
                    <a:pt x="6709" y="9327"/>
                  </a:lnTo>
                  <a:lnTo>
                    <a:pt x="6423" y="9286"/>
                  </a:lnTo>
                  <a:lnTo>
                    <a:pt x="6177" y="9246"/>
                  </a:lnTo>
                  <a:lnTo>
                    <a:pt x="5932" y="9164"/>
                  </a:lnTo>
                  <a:lnTo>
                    <a:pt x="5686" y="9041"/>
                  </a:lnTo>
                  <a:lnTo>
                    <a:pt x="5441" y="8918"/>
                  </a:lnTo>
                  <a:lnTo>
                    <a:pt x="5196" y="8755"/>
                  </a:lnTo>
                  <a:lnTo>
                    <a:pt x="4991" y="8591"/>
                  </a:lnTo>
                  <a:lnTo>
                    <a:pt x="4827" y="8386"/>
                  </a:lnTo>
                  <a:lnTo>
                    <a:pt x="4623" y="8182"/>
                  </a:lnTo>
                  <a:lnTo>
                    <a:pt x="4500" y="7977"/>
                  </a:lnTo>
                  <a:lnTo>
                    <a:pt x="4336" y="7732"/>
                  </a:lnTo>
                  <a:lnTo>
                    <a:pt x="4255" y="7446"/>
                  </a:lnTo>
                  <a:lnTo>
                    <a:pt x="4173" y="7200"/>
                  </a:lnTo>
                  <a:lnTo>
                    <a:pt x="4091" y="6914"/>
                  </a:lnTo>
                  <a:lnTo>
                    <a:pt x="4091" y="6627"/>
                  </a:lnTo>
                  <a:lnTo>
                    <a:pt x="4091" y="6341"/>
                  </a:lnTo>
                  <a:lnTo>
                    <a:pt x="4132" y="6055"/>
                  </a:lnTo>
                  <a:lnTo>
                    <a:pt x="4173" y="5809"/>
                  </a:lnTo>
                  <a:lnTo>
                    <a:pt x="4255" y="5523"/>
                  </a:lnTo>
                  <a:lnTo>
                    <a:pt x="4377" y="5277"/>
                  </a:lnTo>
                  <a:lnTo>
                    <a:pt x="4500" y="5073"/>
                  </a:lnTo>
                  <a:lnTo>
                    <a:pt x="4664" y="4827"/>
                  </a:lnTo>
                  <a:lnTo>
                    <a:pt x="4827" y="4623"/>
                  </a:lnTo>
                  <a:lnTo>
                    <a:pt x="5032" y="4418"/>
                  </a:lnTo>
                  <a:lnTo>
                    <a:pt x="5236" y="4255"/>
                  </a:lnTo>
                  <a:lnTo>
                    <a:pt x="5441" y="4091"/>
                  </a:lnTo>
                  <a:lnTo>
                    <a:pt x="5686" y="3968"/>
                  </a:lnTo>
                  <a:lnTo>
                    <a:pt x="5973" y="3886"/>
                  </a:lnTo>
                  <a:lnTo>
                    <a:pt x="6259" y="3805"/>
                  </a:lnTo>
                  <a:lnTo>
                    <a:pt x="6505" y="3723"/>
                  </a:lnTo>
                  <a:close/>
                  <a:moveTo>
                    <a:pt x="6791" y="0"/>
                  </a:moveTo>
                  <a:lnTo>
                    <a:pt x="6096" y="82"/>
                  </a:lnTo>
                  <a:lnTo>
                    <a:pt x="5359" y="205"/>
                  </a:lnTo>
                  <a:lnTo>
                    <a:pt x="4664" y="409"/>
                  </a:lnTo>
                  <a:lnTo>
                    <a:pt x="4009" y="655"/>
                  </a:lnTo>
                  <a:lnTo>
                    <a:pt x="3396" y="982"/>
                  </a:lnTo>
                  <a:lnTo>
                    <a:pt x="2823" y="1391"/>
                  </a:lnTo>
                  <a:lnTo>
                    <a:pt x="2291" y="1800"/>
                  </a:lnTo>
                  <a:lnTo>
                    <a:pt x="1841" y="2291"/>
                  </a:lnTo>
                  <a:lnTo>
                    <a:pt x="1391" y="2823"/>
                  </a:lnTo>
                  <a:lnTo>
                    <a:pt x="1023" y="3355"/>
                  </a:lnTo>
                  <a:lnTo>
                    <a:pt x="696" y="3968"/>
                  </a:lnTo>
                  <a:lnTo>
                    <a:pt x="409" y="4582"/>
                  </a:lnTo>
                  <a:lnTo>
                    <a:pt x="205" y="5236"/>
                  </a:lnTo>
                  <a:lnTo>
                    <a:pt x="82" y="5891"/>
                  </a:lnTo>
                  <a:lnTo>
                    <a:pt x="0" y="6586"/>
                  </a:lnTo>
                  <a:lnTo>
                    <a:pt x="0" y="7282"/>
                  </a:lnTo>
                  <a:lnTo>
                    <a:pt x="41" y="7977"/>
                  </a:lnTo>
                  <a:lnTo>
                    <a:pt x="164" y="8714"/>
                  </a:lnTo>
                  <a:lnTo>
                    <a:pt x="286" y="9123"/>
                  </a:lnTo>
                  <a:lnTo>
                    <a:pt x="409" y="9532"/>
                  </a:lnTo>
                  <a:lnTo>
                    <a:pt x="573" y="9900"/>
                  </a:lnTo>
                  <a:lnTo>
                    <a:pt x="777" y="10268"/>
                  </a:lnTo>
                  <a:lnTo>
                    <a:pt x="1186" y="10964"/>
                  </a:lnTo>
                  <a:lnTo>
                    <a:pt x="1677" y="11618"/>
                  </a:lnTo>
                  <a:lnTo>
                    <a:pt x="1759" y="11700"/>
                  </a:lnTo>
                  <a:lnTo>
                    <a:pt x="1841" y="11823"/>
                  </a:lnTo>
                  <a:lnTo>
                    <a:pt x="10432" y="21191"/>
                  </a:lnTo>
                  <a:lnTo>
                    <a:pt x="13827" y="8918"/>
                  </a:lnTo>
                  <a:lnTo>
                    <a:pt x="13827" y="8796"/>
                  </a:lnTo>
                  <a:lnTo>
                    <a:pt x="13868" y="8755"/>
                  </a:lnTo>
                  <a:lnTo>
                    <a:pt x="14032" y="7936"/>
                  </a:lnTo>
                  <a:lnTo>
                    <a:pt x="14073" y="7527"/>
                  </a:lnTo>
                  <a:lnTo>
                    <a:pt x="14073" y="7118"/>
                  </a:lnTo>
                  <a:lnTo>
                    <a:pt x="14073" y="6668"/>
                  </a:lnTo>
                  <a:lnTo>
                    <a:pt x="14032" y="6259"/>
                  </a:lnTo>
                  <a:lnTo>
                    <a:pt x="13950" y="5809"/>
                  </a:lnTo>
                  <a:lnTo>
                    <a:pt x="13868" y="5400"/>
                  </a:lnTo>
                  <a:lnTo>
                    <a:pt x="13664" y="4705"/>
                  </a:lnTo>
                  <a:lnTo>
                    <a:pt x="13418" y="4050"/>
                  </a:lnTo>
                  <a:lnTo>
                    <a:pt x="13091" y="3436"/>
                  </a:lnTo>
                  <a:lnTo>
                    <a:pt x="12682" y="2864"/>
                  </a:lnTo>
                  <a:lnTo>
                    <a:pt x="12273" y="2332"/>
                  </a:lnTo>
                  <a:lnTo>
                    <a:pt x="11782" y="1841"/>
                  </a:lnTo>
                  <a:lnTo>
                    <a:pt x="11250" y="1432"/>
                  </a:lnTo>
                  <a:lnTo>
                    <a:pt x="10718" y="1023"/>
                  </a:lnTo>
                  <a:lnTo>
                    <a:pt x="10105" y="696"/>
                  </a:lnTo>
                  <a:lnTo>
                    <a:pt x="9491" y="450"/>
                  </a:lnTo>
                  <a:lnTo>
                    <a:pt x="8836" y="246"/>
                  </a:lnTo>
                  <a:lnTo>
                    <a:pt x="8182" y="82"/>
                  </a:lnTo>
                  <a:lnTo>
                    <a:pt x="74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2503450" y="2202425"/>
              <a:ext cx="610600" cy="1456375"/>
            </a:xfrm>
            <a:custGeom>
              <a:rect b="b" l="l" r="r" t="t"/>
              <a:pathLst>
                <a:path extrusionOk="0" h="58255" w="24424">
                  <a:moveTo>
                    <a:pt x="16692" y="0"/>
                  </a:moveTo>
                  <a:lnTo>
                    <a:pt x="16323" y="41"/>
                  </a:lnTo>
                  <a:lnTo>
                    <a:pt x="16037" y="164"/>
                  </a:lnTo>
                  <a:lnTo>
                    <a:pt x="15710" y="368"/>
                  </a:lnTo>
                  <a:lnTo>
                    <a:pt x="15464" y="614"/>
                  </a:lnTo>
                  <a:lnTo>
                    <a:pt x="15260" y="900"/>
                  </a:lnTo>
                  <a:lnTo>
                    <a:pt x="1" y="30968"/>
                  </a:lnTo>
                  <a:lnTo>
                    <a:pt x="5401" y="35346"/>
                  </a:lnTo>
                  <a:lnTo>
                    <a:pt x="21355" y="58255"/>
                  </a:lnTo>
                  <a:lnTo>
                    <a:pt x="21764" y="57437"/>
                  </a:lnTo>
                  <a:lnTo>
                    <a:pt x="22132" y="56659"/>
                  </a:lnTo>
                  <a:lnTo>
                    <a:pt x="22460" y="55882"/>
                  </a:lnTo>
                  <a:lnTo>
                    <a:pt x="22787" y="55064"/>
                  </a:lnTo>
                  <a:lnTo>
                    <a:pt x="23073" y="54287"/>
                  </a:lnTo>
                  <a:lnTo>
                    <a:pt x="23319" y="53509"/>
                  </a:lnTo>
                  <a:lnTo>
                    <a:pt x="23523" y="52732"/>
                  </a:lnTo>
                  <a:lnTo>
                    <a:pt x="23728" y="51955"/>
                  </a:lnTo>
                  <a:lnTo>
                    <a:pt x="23892" y="51177"/>
                  </a:lnTo>
                  <a:lnTo>
                    <a:pt x="24055" y="50400"/>
                  </a:lnTo>
                  <a:lnTo>
                    <a:pt x="24260" y="48887"/>
                  </a:lnTo>
                  <a:lnTo>
                    <a:pt x="24382" y="47373"/>
                  </a:lnTo>
                  <a:lnTo>
                    <a:pt x="24423" y="45900"/>
                  </a:lnTo>
                  <a:lnTo>
                    <a:pt x="24382" y="44427"/>
                  </a:lnTo>
                  <a:lnTo>
                    <a:pt x="24260" y="42996"/>
                  </a:lnTo>
                  <a:lnTo>
                    <a:pt x="24096" y="41605"/>
                  </a:lnTo>
                  <a:lnTo>
                    <a:pt x="23851" y="40255"/>
                  </a:lnTo>
                  <a:lnTo>
                    <a:pt x="23564" y="38946"/>
                  </a:lnTo>
                  <a:lnTo>
                    <a:pt x="23196" y="37637"/>
                  </a:lnTo>
                  <a:lnTo>
                    <a:pt x="22828" y="36409"/>
                  </a:lnTo>
                  <a:lnTo>
                    <a:pt x="22419" y="35223"/>
                  </a:lnTo>
                  <a:lnTo>
                    <a:pt x="21969" y="34077"/>
                  </a:lnTo>
                  <a:lnTo>
                    <a:pt x="21519" y="33014"/>
                  </a:lnTo>
                  <a:lnTo>
                    <a:pt x="21069" y="31991"/>
                  </a:lnTo>
                  <a:lnTo>
                    <a:pt x="20578" y="31009"/>
                  </a:lnTo>
                  <a:lnTo>
                    <a:pt x="20087" y="30109"/>
                  </a:lnTo>
                  <a:lnTo>
                    <a:pt x="19637" y="29250"/>
                  </a:lnTo>
                  <a:lnTo>
                    <a:pt x="18737" y="27737"/>
                  </a:lnTo>
                  <a:lnTo>
                    <a:pt x="17960" y="26550"/>
                  </a:lnTo>
                  <a:lnTo>
                    <a:pt x="17305" y="25691"/>
                  </a:lnTo>
                  <a:lnTo>
                    <a:pt x="16773" y="24955"/>
                  </a:lnTo>
                  <a:lnTo>
                    <a:pt x="17469" y="23359"/>
                  </a:lnTo>
                  <a:lnTo>
                    <a:pt x="18123" y="21887"/>
                  </a:lnTo>
                  <a:lnTo>
                    <a:pt x="18696" y="20455"/>
                  </a:lnTo>
                  <a:lnTo>
                    <a:pt x="19187" y="19105"/>
                  </a:lnTo>
                  <a:lnTo>
                    <a:pt x="19637" y="17796"/>
                  </a:lnTo>
                  <a:lnTo>
                    <a:pt x="20046" y="16528"/>
                  </a:lnTo>
                  <a:lnTo>
                    <a:pt x="20373" y="15341"/>
                  </a:lnTo>
                  <a:lnTo>
                    <a:pt x="20660" y="14196"/>
                  </a:lnTo>
                  <a:lnTo>
                    <a:pt x="20905" y="13132"/>
                  </a:lnTo>
                  <a:lnTo>
                    <a:pt x="21110" y="12109"/>
                  </a:lnTo>
                  <a:lnTo>
                    <a:pt x="21232" y="11128"/>
                  </a:lnTo>
                  <a:lnTo>
                    <a:pt x="21355" y="10187"/>
                  </a:lnTo>
                  <a:lnTo>
                    <a:pt x="21396" y="9328"/>
                  </a:lnTo>
                  <a:lnTo>
                    <a:pt x="21437" y="8509"/>
                  </a:lnTo>
                  <a:lnTo>
                    <a:pt x="21396" y="7732"/>
                  </a:lnTo>
                  <a:lnTo>
                    <a:pt x="21355" y="6996"/>
                  </a:lnTo>
                  <a:lnTo>
                    <a:pt x="21273" y="6300"/>
                  </a:lnTo>
                  <a:lnTo>
                    <a:pt x="21151" y="5646"/>
                  </a:lnTo>
                  <a:lnTo>
                    <a:pt x="21028" y="5032"/>
                  </a:lnTo>
                  <a:lnTo>
                    <a:pt x="20864" y="4500"/>
                  </a:lnTo>
                  <a:lnTo>
                    <a:pt x="20660" y="3968"/>
                  </a:lnTo>
                  <a:lnTo>
                    <a:pt x="20455" y="3478"/>
                  </a:lnTo>
                  <a:lnTo>
                    <a:pt x="20210" y="2987"/>
                  </a:lnTo>
                  <a:lnTo>
                    <a:pt x="19964" y="2578"/>
                  </a:lnTo>
                  <a:lnTo>
                    <a:pt x="19719" y="2209"/>
                  </a:lnTo>
                  <a:lnTo>
                    <a:pt x="19432" y="1841"/>
                  </a:lnTo>
                  <a:lnTo>
                    <a:pt x="19146" y="1514"/>
                  </a:lnTo>
                  <a:lnTo>
                    <a:pt x="18860" y="1228"/>
                  </a:lnTo>
                  <a:lnTo>
                    <a:pt x="18287" y="696"/>
                  </a:lnTo>
                  <a:lnTo>
                    <a:pt x="17673" y="287"/>
                  </a:lnTo>
                  <a:lnTo>
                    <a:pt x="17346" y="123"/>
                  </a:lnTo>
                  <a:lnTo>
                    <a:pt x="17019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8" name="Google Shape;1008;p23"/>
          <p:cNvCxnSpPr/>
          <p:nvPr/>
        </p:nvCxnSpPr>
        <p:spPr>
          <a:xfrm>
            <a:off x="0" y="2800350"/>
            <a:ext cx="8706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09" name="Google Shape;1009;p23"/>
          <p:cNvGrpSpPr/>
          <p:nvPr/>
        </p:nvGrpSpPr>
        <p:grpSpPr>
          <a:xfrm>
            <a:off x="5689080" y="2311494"/>
            <a:ext cx="2745353" cy="1107701"/>
            <a:chOff x="2296592" y="2262599"/>
            <a:chExt cx="2396014" cy="966665"/>
          </a:xfrm>
        </p:grpSpPr>
        <p:sp>
          <p:nvSpPr>
            <p:cNvPr id="1010" name="Google Shape;1010;p23"/>
            <p:cNvSpPr/>
            <p:nvPr/>
          </p:nvSpPr>
          <p:spPr>
            <a:xfrm flipH="1">
              <a:off x="4503323" y="2918498"/>
              <a:ext cx="109374" cy="153412"/>
            </a:xfrm>
            <a:custGeom>
              <a:rect b="b" l="l" r="r" t="t"/>
              <a:pathLst>
                <a:path extrusionOk="0" h="18296" w="13044">
                  <a:moveTo>
                    <a:pt x="13043" y="1"/>
                  </a:moveTo>
                  <a:lnTo>
                    <a:pt x="1" y="561"/>
                  </a:lnTo>
                  <a:lnTo>
                    <a:pt x="384" y="3306"/>
                  </a:lnTo>
                  <a:lnTo>
                    <a:pt x="857" y="6109"/>
                  </a:lnTo>
                  <a:lnTo>
                    <a:pt x="1388" y="9355"/>
                  </a:lnTo>
                  <a:lnTo>
                    <a:pt x="1712" y="11007"/>
                  </a:lnTo>
                  <a:lnTo>
                    <a:pt x="2007" y="12600"/>
                  </a:lnTo>
                  <a:lnTo>
                    <a:pt x="2332" y="14076"/>
                  </a:lnTo>
                  <a:lnTo>
                    <a:pt x="2657" y="15433"/>
                  </a:lnTo>
                  <a:lnTo>
                    <a:pt x="2981" y="16554"/>
                  </a:lnTo>
                  <a:lnTo>
                    <a:pt x="3129" y="17056"/>
                  </a:lnTo>
                  <a:lnTo>
                    <a:pt x="3276" y="17440"/>
                  </a:lnTo>
                  <a:lnTo>
                    <a:pt x="3424" y="17794"/>
                  </a:lnTo>
                  <a:lnTo>
                    <a:pt x="3571" y="18030"/>
                  </a:lnTo>
                  <a:lnTo>
                    <a:pt x="3719" y="18177"/>
                  </a:lnTo>
                  <a:lnTo>
                    <a:pt x="3778" y="18236"/>
                  </a:lnTo>
                  <a:lnTo>
                    <a:pt x="3837" y="18236"/>
                  </a:lnTo>
                  <a:lnTo>
                    <a:pt x="4575" y="18295"/>
                  </a:lnTo>
                  <a:lnTo>
                    <a:pt x="8352" y="18295"/>
                  </a:lnTo>
                  <a:lnTo>
                    <a:pt x="11833" y="18236"/>
                  </a:lnTo>
                  <a:lnTo>
                    <a:pt x="13043" y="1"/>
                  </a:lnTo>
                  <a:close/>
                </a:path>
              </a:pathLst>
            </a:custGeom>
            <a:solidFill>
              <a:srgbClr val="544E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3"/>
            <p:cNvSpPr/>
            <p:nvPr/>
          </p:nvSpPr>
          <p:spPr>
            <a:xfrm flipH="1">
              <a:off x="2328010" y="2306880"/>
              <a:ext cx="2299779" cy="793732"/>
            </a:xfrm>
            <a:custGeom>
              <a:rect b="b" l="l" r="r" t="t"/>
              <a:pathLst>
                <a:path extrusionOk="0" h="94661" w="274273">
                  <a:moveTo>
                    <a:pt x="231841" y="1"/>
                  </a:moveTo>
                  <a:lnTo>
                    <a:pt x="119004" y="325"/>
                  </a:lnTo>
                  <a:lnTo>
                    <a:pt x="118267" y="355"/>
                  </a:lnTo>
                  <a:lnTo>
                    <a:pt x="117470" y="414"/>
                  </a:lnTo>
                  <a:lnTo>
                    <a:pt x="116585" y="532"/>
                  </a:lnTo>
                  <a:lnTo>
                    <a:pt x="115611" y="709"/>
                  </a:lnTo>
                  <a:lnTo>
                    <a:pt x="114608" y="916"/>
                  </a:lnTo>
                  <a:lnTo>
                    <a:pt x="113546" y="1181"/>
                  </a:lnTo>
                  <a:lnTo>
                    <a:pt x="112424" y="1506"/>
                  </a:lnTo>
                  <a:lnTo>
                    <a:pt x="111244" y="1889"/>
                  </a:lnTo>
                  <a:lnTo>
                    <a:pt x="110064" y="2332"/>
                  </a:lnTo>
                  <a:lnTo>
                    <a:pt x="108824" y="2834"/>
                  </a:lnTo>
                  <a:lnTo>
                    <a:pt x="107585" y="3394"/>
                  </a:lnTo>
                  <a:lnTo>
                    <a:pt x="106316" y="4043"/>
                  </a:lnTo>
                  <a:lnTo>
                    <a:pt x="105047" y="4751"/>
                  </a:lnTo>
                  <a:lnTo>
                    <a:pt x="103749" y="5519"/>
                  </a:lnTo>
                  <a:lnTo>
                    <a:pt x="102480" y="6345"/>
                  </a:lnTo>
                  <a:lnTo>
                    <a:pt x="101182" y="7260"/>
                  </a:lnTo>
                  <a:lnTo>
                    <a:pt x="100975" y="7466"/>
                  </a:lnTo>
                  <a:lnTo>
                    <a:pt x="100739" y="7673"/>
                  </a:lnTo>
                  <a:lnTo>
                    <a:pt x="100297" y="8145"/>
                  </a:lnTo>
                  <a:lnTo>
                    <a:pt x="99884" y="8676"/>
                  </a:lnTo>
                  <a:lnTo>
                    <a:pt x="99471" y="9266"/>
                  </a:lnTo>
                  <a:lnTo>
                    <a:pt x="98615" y="10417"/>
                  </a:lnTo>
                  <a:lnTo>
                    <a:pt x="98202" y="10948"/>
                  </a:lnTo>
                  <a:lnTo>
                    <a:pt x="97759" y="11420"/>
                  </a:lnTo>
                  <a:lnTo>
                    <a:pt x="94661" y="14430"/>
                  </a:lnTo>
                  <a:lnTo>
                    <a:pt x="92949" y="16082"/>
                  </a:lnTo>
                  <a:lnTo>
                    <a:pt x="91179" y="17764"/>
                  </a:lnTo>
                  <a:lnTo>
                    <a:pt x="89320" y="19446"/>
                  </a:lnTo>
                  <a:lnTo>
                    <a:pt x="87461" y="21158"/>
                  </a:lnTo>
                  <a:lnTo>
                    <a:pt x="85632" y="22810"/>
                  </a:lnTo>
                  <a:lnTo>
                    <a:pt x="83773" y="24403"/>
                  </a:lnTo>
                  <a:lnTo>
                    <a:pt x="82002" y="25938"/>
                  </a:lnTo>
                  <a:lnTo>
                    <a:pt x="80291" y="27325"/>
                  </a:lnTo>
                  <a:lnTo>
                    <a:pt x="78697" y="28593"/>
                  </a:lnTo>
                  <a:lnTo>
                    <a:pt x="77222" y="29685"/>
                  </a:lnTo>
                  <a:lnTo>
                    <a:pt x="76543" y="30157"/>
                  </a:lnTo>
                  <a:lnTo>
                    <a:pt x="75894" y="30570"/>
                  </a:lnTo>
                  <a:lnTo>
                    <a:pt x="75304" y="30924"/>
                  </a:lnTo>
                  <a:lnTo>
                    <a:pt x="74743" y="31249"/>
                  </a:lnTo>
                  <a:lnTo>
                    <a:pt x="74271" y="31485"/>
                  </a:lnTo>
                  <a:lnTo>
                    <a:pt x="73799" y="31662"/>
                  </a:lnTo>
                  <a:lnTo>
                    <a:pt x="73415" y="31780"/>
                  </a:lnTo>
                  <a:lnTo>
                    <a:pt x="73091" y="31810"/>
                  </a:lnTo>
                  <a:lnTo>
                    <a:pt x="72088" y="31869"/>
                  </a:lnTo>
                  <a:lnTo>
                    <a:pt x="70347" y="31987"/>
                  </a:lnTo>
                  <a:lnTo>
                    <a:pt x="67957" y="32193"/>
                  </a:lnTo>
                  <a:lnTo>
                    <a:pt x="64976" y="32488"/>
                  </a:lnTo>
                  <a:lnTo>
                    <a:pt x="61553" y="32901"/>
                  </a:lnTo>
                  <a:lnTo>
                    <a:pt x="57717" y="33403"/>
                  </a:lnTo>
                  <a:lnTo>
                    <a:pt x="53616" y="33993"/>
                  </a:lnTo>
                  <a:lnTo>
                    <a:pt x="51491" y="34318"/>
                  </a:lnTo>
                  <a:lnTo>
                    <a:pt x="49308" y="34672"/>
                  </a:lnTo>
                  <a:lnTo>
                    <a:pt x="47095" y="35055"/>
                  </a:lnTo>
                  <a:lnTo>
                    <a:pt x="44882" y="35469"/>
                  </a:lnTo>
                  <a:lnTo>
                    <a:pt x="42639" y="35911"/>
                  </a:lnTo>
                  <a:lnTo>
                    <a:pt x="40426" y="36383"/>
                  </a:lnTo>
                  <a:lnTo>
                    <a:pt x="38243" y="36885"/>
                  </a:lnTo>
                  <a:lnTo>
                    <a:pt x="36059" y="37416"/>
                  </a:lnTo>
                  <a:lnTo>
                    <a:pt x="33935" y="37977"/>
                  </a:lnTo>
                  <a:lnTo>
                    <a:pt x="31839" y="38537"/>
                  </a:lnTo>
                  <a:lnTo>
                    <a:pt x="29833" y="39157"/>
                  </a:lnTo>
                  <a:lnTo>
                    <a:pt x="27885" y="39806"/>
                  </a:lnTo>
                  <a:lnTo>
                    <a:pt x="26027" y="40485"/>
                  </a:lnTo>
                  <a:lnTo>
                    <a:pt x="24256" y="41163"/>
                  </a:lnTo>
                  <a:lnTo>
                    <a:pt x="23430" y="41547"/>
                  </a:lnTo>
                  <a:lnTo>
                    <a:pt x="22604" y="41901"/>
                  </a:lnTo>
                  <a:lnTo>
                    <a:pt x="21836" y="42285"/>
                  </a:lnTo>
                  <a:lnTo>
                    <a:pt x="21069" y="42668"/>
                  </a:lnTo>
                  <a:lnTo>
                    <a:pt x="20361" y="43081"/>
                  </a:lnTo>
                  <a:lnTo>
                    <a:pt x="19682" y="43465"/>
                  </a:lnTo>
                  <a:lnTo>
                    <a:pt x="19033" y="43878"/>
                  </a:lnTo>
                  <a:lnTo>
                    <a:pt x="18414" y="44321"/>
                  </a:lnTo>
                  <a:lnTo>
                    <a:pt x="16555" y="45649"/>
                  </a:lnTo>
                  <a:lnTo>
                    <a:pt x="14902" y="46917"/>
                  </a:lnTo>
                  <a:lnTo>
                    <a:pt x="13279" y="48245"/>
                  </a:lnTo>
                  <a:lnTo>
                    <a:pt x="11863" y="49485"/>
                  </a:lnTo>
                  <a:lnTo>
                    <a:pt x="10624" y="50635"/>
                  </a:lnTo>
                  <a:lnTo>
                    <a:pt x="10092" y="51166"/>
                  </a:lnTo>
                  <a:lnTo>
                    <a:pt x="9591" y="51668"/>
                  </a:lnTo>
                  <a:lnTo>
                    <a:pt x="8971" y="52376"/>
                  </a:lnTo>
                  <a:lnTo>
                    <a:pt x="8971" y="52406"/>
                  </a:lnTo>
                  <a:lnTo>
                    <a:pt x="8411" y="53055"/>
                  </a:lnTo>
                  <a:lnTo>
                    <a:pt x="8145" y="53380"/>
                  </a:lnTo>
                  <a:lnTo>
                    <a:pt x="7702" y="54029"/>
                  </a:lnTo>
                  <a:lnTo>
                    <a:pt x="7319" y="54619"/>
                  </a:lnTo>
                  <a:lnTo>
                    <a:pt x="6994" y="55209"/>
                  </a:lnTo>
                  <a:lnTo>
                    <a:pt x="6699" y="55770"/>
                  </a:lnTo>
                  <a:lnTo>
                    <a:pt x="6552" y="56153"/>
                  </a:lnTo>
                  <a:lnTo>
                    <a:pt x="6522" y="56212"/>
                  </a:lnTo>
                  <a:lnTo>
                    <a:pt x="6434" y="56478"/>
                  </a:lnTo>
                  <a:lnTo>
                    <a:pt x="6286" y="56950"/>
                  </a:lnTo>
                  <a:lnTo>
                    <a:pt x="6227" y="57186"/>
                  </a:lnTo>
                  <a:lnTo>
                    <a:pt x="6168" y="57422"/>
                  </a:lnTo>
                  <a:lnTo>
                    <a:pt x="6050" y="57865"/>
                  </a:lnTo>
                  <a:lnTo>
                    <a:pt x="6020" y="58071"/>
                  </a:lnTo>
                  <a:lnTo>
                    <a:pt x="5991" y="58278"/>
                  </a:lnTo>
                  <a:lnTo>
                    <a:pt x="5961" y="58455"/>
                  </a:lnTo>
                  <a:lnTo>
                    <a:pt x="5932" y="58868"/>
                  </a:lnTo>
                  <a:lnTo>
                    <a:pt x="5902" y="59015"/>
                  </a:lnTo>
                  <a:lnTo>
                    <a:pt x="5873" y="59340"/>
                  </a:lnTo>
                  <a:lnTo>
                    <a:pt x="5843" y="59606"/>
                  </a:lnTo>
                  <a:lnTo>
                    <a:pt x="5814" y="59901"/>
                  </a:lnTo>
                  <a:lnTo>
                    <a:pt x="5755" y="60255"/>
                  </a:lnTo>
                  <a:lnTo>
                    <a:pt x="5637" y="60579"/>
                  </a:lnTo>
                  <a:lnTo>
                    <a:pt x="5519" y="60904"/>
                  </a:lnTo>
                  <a:lnTo>
                    <a:pt x="5342" y="61228"/>
                  </a:lnTo>
                  <a:lnTo>
                    <a:pt x="5165" y="61553"/>
                  </a:lnTo>
                  <a:lnTo>
                    <a:pt x="4958" y="61848"/>
                  </a:lnTo>
                  <a:lnTo>
                    <a:pt x="4722" y="62143"/>
                  </a:lnTo>
                  <a:lnTo>
                    <a:pt x="4457" y="62438"/>
                  </a:lnTo>
                  <a:lnTo>
                    <a:pt x="3778" y="63146"/>
                  </a:lnTo>
                  <a:lnTo>
                    <a:pt x="3040" y="63855"/>
                  </a:lnTo>
                  <a:lnTo>
                    <a:pt x="2273" y="64533"/>
                  </a:lnTo>
                  <a:lnTo>
                    <a:pt x="1565" y="65241"/>
                  </a:lnTo>
                  <a:lnTo>
                    <a:pt x="1240" y="65596"/>
                  </a:lnTo>
                  <a:lnTo>
                    <a:pt x="945" y="65950"/>
                  </a:lnTo>
                  <a:lnTo>
                    <a:pt x="680" y="66333"/>
                  </a:lnTo>
                  <a:lnTo>
                    <a:pt x="444" y="66687"/>
                  </a:lnTo>
                  <a:lnTo>
                    <a:pt x="267" y="67071"/>
                  </a:lnTo>
                  <a:lnTo>
                    <a:pt x="119" y="67484"/>
                  </a:lnTo>
                  <a:lnTo>
                    <a:pt x="30" y="67868"/>
                  </a:lnTo>
                  <a:lnTo>
                    <a:pt x="1" y="68281"/>
                  </a:lnTo>
                  <a:lnTo>
                    <a:pt x="30" y="74920"/>
                  </a:lnTo>
                  <a:lnTo>
                    <a:pt x="30" y="75038"/>
                  </a:lnTo>
                  <a:lnTo>
                    <a:pt x="89" y="75126"/>
                  </a:lnTo>
                  <a:lnTo>
                    <a:pt x="178" y="75244"/>
                  </a:lnTo>
                  <a:lnTo>
                    <a:pt x="267" y="75333"/>
                  </a:lnTo>
                  <a:lnTo>
                    <a:pt x="562" y="75480"/>
                  </a:lnTo>
                  <a:lnTo>
                    <a:pt x="945" y="75658"/>
                  </a:lnTo>
                  <a:lnTo>
                    <a:pt x="1417" y="75776"/>
                  </a:lnTo>
                  <a:lnTo>
                    <a:pt x="1948" y="75923"/>
                  </a:lnTo>
                  <a:lnTo>
                    <a:pt x="3158" y="76159"/>
                  </a:lnTo>
                  <a:lnTo>
                    <a:pt x="4457" y="76484"/>
                  </a:lnTo>
                  <a:lnTo>
                    <a:pt x="5106" y="76661"/>
                  </a:lnTo>
                  <a:lnTo>
                    <a:pt x="5755" y="76867"/>
                  </a:lnTo>
                  <a:lnTo>
                    <a:pt x="6345" y="77103"/>
                  </a:lnTo>
                  <a:lnTo>
                    <a:pt x="6906" y="77369"/>
                  </a:lnTo>
                  <a:lnTo>
                    <a:pt x="7171" y="77516"/>
                  </a:lnTo>
                  <a:lnTo>
                    <a:pt x="7407" y="77694"/>
                  </a:lnTo>
                  <a:lnTo>
                    <a:pt x="7643" y="77871"/>
                  </a:lnTo>
                  <a:lnTo>
                    <a:pt x="7850" y="78048"/>
                  </a:lnTo>
                  <a:lnTo>
                    <a:pt x="8234" y="78490"/>
                  </a:lnTo>
                  <a:lnTo>
                    <a:pt x="8647" y="79021"/>
                  </a:lnTo>
                  <a:lnTo>
                    <a:pt x="9060" y="79611"/>
                  </a:lnTo>
                  <a:lnTo>
                    <a:pt x="9443" y="80231"/>
                  </a:lnTo>
                  <a:lnTo>
                    <a:pt x="9797" y="80939"/>
                  </a:lnTo>
                  <a:lnTo>
                    <a:pt x="10122" y="81647"/>
                  </a:lnTo>
                  <a:lnTo>
                    <a:pt x="10417" y="82356"/>
                  </a:lnTo>
                  <a:lnTo>
                    <a:pt x="10653" y="83064"/>
                  </a:lnTo>
                  <a:lnTo>
                    <a:pt x="10830" y="83743"/>
                  </a:lnTo>
                  <a:lnTo>
                    <a:pt x="10919" y="84362"/>
                  </a:lnTo>
                  <a:lnTo>
                    <a:pt x="10948" y="84687"/>
                  </a:lnTo>
                  <a:lnTo>
                    <a:pt x="10948" y="84952"/>
                  </a:lnTo>
                  <a:lnTo>
                    <a:pt x="10919" y="85218"/>
                  </a:lnTo>
                  <a:lnTo>
                    <a:pt x="10889" y="85483"/>
                  </a:lnTo>
                  <a:lnTo>
                    <a:pt x="10830" y="85690"/>
                  </a:lnTo>
                  <a:lnTo>
                    <a:pt x="10742" y="85897"/>
                  </a:lnTo>
                  <a:lnTo>
                    <a:pt x="10624" y="86074"/>
                  </a:lnTo>
                  <a:lnTo>
                    <a:pt x="10476" y="86221"/>
                  </a:lnTo>
                  <a:lnTo>
                    <a:pt x="10299" y="86339"/>
                  </a:lnTo>
                  <a:lnTo>
                    <a:pt x="10092" y="86428"/>
                  </a:lnTo>
                  <a:lnTo>
                    <a:pt x="9856" y="86487"/>
                  </a:lnTo>
                  <a:lnTo>
                    <a:pt x="9591" y="86516"/>
                  </a:lnTo>
                  <a:lnTo>
                    <a:pt x="3217" y="86516"/>
                  </a:lnTo>
                  <a:lnTo>
                    <a:pt x="2952" y="86546"/>
                  </a:lnTo>
                  <a:lnTo>
                    <a:pt x="2716" y="86605"/>
                  </a:lnTo>
                  <a:lnTo>
                    <a:pt x="2480" y="86664"/>
                  </a:lnTo>
                  <a:lnTo>
                    <a:pt x="2273" y="86782"/>
                  </a:lnTo>
                  <a:lnTo>
                    <a:pt x="2096" y="86929"/>
                  </a:lnTo>
                  <a:lnTo>
                    <a:pt x="1919" y="87077"/>
                  </a:lnTo>
                  <a:lnTo>
                    <a:pt x="1742" y="87283"/>
                  </a:lnTo>
                  <a:lnTo>
                    <a:pt x="1594" y="87490"/>
                  </a:lnTo>
                  <a:lnTo>
                    <a:pt x="1476" y="87696"/>
                  </a:lnTo>
                  <a:lnTo>
                    <a:pt x="1358" y="87933"/>
                  </a:lnTo>
                  <a:lnTo>
                    <a:pt x="1270" y="88198"/>
                  </a:lnTo>
                  <a:lnTo>
                    <a:pt x="1181" y="88464"/>
                  </a:lnTo>
                  <a:lnTo>
                    <a:pt x="1122" y="88729"/>
                  </a:lnTo>
                  <a:lnTo>
                    <a:pt x="1093" y="88995"/>
                  </a:lnTo>
                  <a:lnTo>
                    <a:pt x="1063" y="89290"/>
                  </a:lnTo>
                  <a:lnTo>
                    <a:pt x="1034" y="89555"/>
                  </a:lnTo>
                  <a:lnTo>
                    <a:pt x="1063" y="89880"/>
                  </a:lnTo>
                  <a:lnTo>
                    <a:pt x="1093" y="90205"/>
                  </a:lnTo>
                  <a:lnTo>
                    <a:pt x="1152" y="90588"/>
                  </a:lnTo>
                  <a:lnTo>
                    <a:pt x="1270" y="91001"/>
                  </a:lnTo>
                  <a:lnTo>
                    <a:pt x="1417" y="91414"/>
                  </a:lnTo>
                  <a:lnTo>
                    <a:pt x="1653" y="91857"/>
                  </a:lnTo>
                  <a:lnTo>
                    <a:pt x="1919" y="92270"/>
                  </a:lnTo>
                  <a:lnTo>
                    <a:pt x="2244" y="92683"/>
                  </a:lnTo>
                  <a:lnTo>
                    <a:pt x="2450" y="92890"/>
                  </a:lnTo>
                  <a:lnTo>
                    <a:pt x="2686" y="93096"/>
                  </a:lnTo>
                  <a:lnTo>
                    <a:pt x="2922" y="93273"/>
                  </a:lnTo>
                  <a:lnTo>
                    <a:pt x="3188" y="93450"/>
                  </a:lnTo>
                  <a:lnTo>
                    <a:pt x="3453" y="93627"/>
                  </a:lnTo>
                  <a:lnTo>
                    <a:pt x="3778" y="93805"/>
                  </a:lnTo>
                  <a:lnTo>
                    <a:pt x="4102" y="93952"/>
                  </a:lnTo>
                  <a:lnTo>
                    <a:pt x="4457" y="94070"/>
                  </a:lnTo>
                  <a:lnTo>
                    <a:pt x="4840" y="94218"/>
                  </a:lnTo>
                  <a:lnTo>
                    <a:pt x="5253" y="94336"/>
                  </a:lnTo>
                  <a:lnTo>
                    <a:pt x="5696" y="94424"/>
                  </a:lnTo>
                  <a:lnTo>
                    <a:pt x="6168" y="94513"/>
                  </a:lnTo>
                  <a:lnTo>
                    <a:pt x="6670" y="94572"/>
                  </a:lnTo>
                  <a:lnTo>
                    <a:pt x="7201" y="94631"/>
                  </a:lnTo>
                  <a:lnTo>
                    <a:pt x="7791" y="94660"/>
                  </a:lnTo>
                  <a:lnTo>
                    <a:pt x="8381" y="94660"/>
                  </a:lnTo>
                  <a:lnTo>
                    <a:pt x="21718" y="94631"/>
                  </a:lnTo>
                  <a:lnTo>
                    <a:pt x="23046" y="94395"/>
                  </a:lnTo>
                  <a:lnTo>
                    <a:pt x="24463" y="94188"/>
                  </a:lnTo>
                  <a:lnTo>
                    <a:pt x="25938" y="94011"/>
                  </a:lnTo>
                  <a:lnTo>
                    <a:pt x="27443" y="93864"/>
                  </a:lnTo>
                  <a:lnTo>
                    <a:pt x="29036" y="93745"/>
                  </a:lnTo>
                  <a:lnTo>
                    <a:pt x="30659" y="93657"/>
                  </a:lnTo>
                  <a:lnTo>
                    <a:pt x="32312" y="93568"/>
                  </a:lnTo>
                  <a:lnTo>
                    <a:pt x="34053" y="93480"/>
                  </a:lnTo>
                  <a:lnTo>
                    <a:pt x="37623" y="93391"/>
                  </a:lnTo>
                  <a:lnTo>
                    <a:pt x="41370" y="93332"/>
                  </a:lnTo>
                  <a:lnTo>
                    <a:pt x="45265" y="93303"/>
                  </a:lnTo>
                  <a:lnTo>
                    <a:pt x="49278" y="93273"/>
                  </a:lnTo>
                  <a:lnTo>
                    <a:pt x="52259" y="93273"/>
                  </a:lnTo>
                  <a:lnTo>
                    <a:pt x="55268" y="93303"/>
                  </a:lnTo>
                  <a:lnTo>
                    <a:pt x="58367" y="93332"/>
                  </a:lnTo>
                  <a:lnTo>
                    <a:pt x="61524" y="93421"/>
                  </a:lnTo>
                  <a:lnTo>
                    <a:pt x="64711" y="93568"/>
                  </a:lnTo>
                  <a:lnTo>
                    <a:pt x="66334" y="93657"/>
                  </a:lnTo>
                  <a:lnTo>
                    <a:pt x="67927" y="93775"/>
                  </a:lnTo>
                  <a:lnTo>
                    <a:pt x="69579" y="93923"/>
                  </a:lnTo>
                  <a:lnTo>
                    <a:pt x="71202" y="94070"/>
                  </a:lnTo>
                  <a:lnTo>
                    <a:pt x="72855" y="94247"/>
                  </a:lnTo>
                  <a:lnTo>
                    <a:pt x="74507" y="94454"/>
                  </a:lnTo>
                  <a:lnTo>
                    <a:pt x="208560" y="94070"/>
                  </a:lnTo>
                  <a:lnTo>
                    <a:pt x="210359" y="93834"/>
                  </a:lnTo>
                  <a:lnTo>
                    <a:pt x="212071" y="93598"/>
                  </a:lnTo>
                  <a:lnTo>
                    <a:pt x="215169" y="93096"/>
                  </a:lnTo>
                  <a:lnTo>
                    <a:pt x="217854" y="92624"/>
                  </a:lnTo>
                  <a:lnTo>
                    <a:pt x="220097" y="92182"/>
                  </a:lnTo>
                  <a:lnTo>
                    <a:pt x="221867" y="91798"/>
                  </a:lnTo>
                  <a:lnTo>
                    <a:pt x="223136" y="91503"/>
                  </a:lnTo>
                  <a:lnTo>
                    <a:pt x="224198" y="91237"/>
                  </a:lnTo>
                  <a:lnTo>
                    <a:pt x="224671" y="90972"/>
                  </a:lnTo>
                  <a:lnTo>
                    <a:pt x="225231" y="90647"/>
                  </a:lnTo>
                  <a:lnTo>
                    <a:pt x="225998" y="90234"/>
                  </a:lnTo>
                  <a:lnTo>
                    <a:pt x="226972" y="89762"/>
                  </a:lnTo>
                  <a:lnTo>
                    <a:pt x="228123" y="89201"/>
                  </a:lnTo>
                  <a:lnTo>
                    <a:pt x="229451" y="88641"/>
                  </a:lnTo>
                  <a:lnTo>
                    <a:pt x="230926" y="88021"/>
                  </a:lnTo>
                  <a:lnTo>
                    <a:pt x="232520" y="87431"/>
                  </a:lnTo>
                  <a:lnTo>
                    <a:pt x="234260" y="86841"/>
                  </a:lnTo>
                  <a:lnTo>
                    <a:pt x="235175" y="86546"/>
                  </a:lnTo>
                  <a:lnTo>
                    <a:pt x="236119" y="86280"/>
                  </a:lnTo>
                  <a:lnTo>
                    <a:pt x="237093" y="86044"/>
                  </a:lnTo>
                  <a:lnTo>
                    <a:pt x="238096" y="85808"/>
                  </a:lnTo>
                  <a:lnTo>
                    <a:pt x="239100" y="85572"/>
                  </a:lnTo>
                  <a:lnTo>
                    <a:pt x="240132" y="85395"/>
                  </a:lnTo>
                  <a:lnTo>
                    <a:pt x="241195" y="85218"/>
                  </a:lnTo>
                  <a:lnTo>
                    <a:pt x="242257" y="85070"/>
                  </a:lnTo>
                  <a:lnTo>
                    <a:pt x="243349" y="84952"/>
                  </a:lnTo>
                  <a:lnTo>
                    <a:pt x="244470" y="84864"/>
                  </a:lnTo>
                  <a:lnTo>
                    <a:pt x="245591" y="84805"/>
                  </a:lnTo>
                  <a:lnTo>
                    <a:pt x="246713" y="84775"/>
                  </a:lnTo>
                  <a:lnTo>
                    <a:pt x="249309" y="84805"/>
                  </a:lnTo>
                  <a:lnTo>
                    <a:pt x="251670" y="84864"/>
                  </a:lnTo>
                  <a:lnTo>
                    <a:pt x="252762" y="84923"/>
                  </a:lnTo>
                  <a:lnTo>
                    <a:pt x="253794" y="84982"/>
                  </a:lnTo>
                  <a:lnTo>
                    <a:pt x="254798" y="85070"/>
                  </a:lnTo>
                  <a:lnTo>
                    <a:pt x="255712" y="85159"/>
                  </a:lnTo>
                  <a:lnTo>
                    <a:pt x="256598" y="85277"/>
                  </a:lnTo>
                  <a:lnTo>
                    <a:pt x="257424" y="85424"/>
                  </a:lnTo>
                  <a:lnTo>
                    <a:pt x="258191" y="85572"/>
                  </a:lnTo>
                  <a:lnTo>
                    <a:pt x="258929" y="85749"/>
                  </a:lnTo>
                  <a:lnTo>
                    <a:pt x="259607" y="85926"/>
                  </a:lnTo>
                  <a:lnTo>
                    <a:pt x="260227" y="86133"/>
                  </a:lnTo>
                  <a:lnTo>
                    <a:pt x="260788" y="86369"/>
                  </a:lnTo>
                  <a:lnTo>
                    <a:pt x="261319" y="86605"/>
                  </a:lnTo>
                  <a:lnTo>
                    <a:pt x="265686" y="86605"/>
                  </a:lnTo>
                  <a:lnTo>
                    <a:pt x="266010" y="86575"/>
                  </a:lnTo>
                  <a:lnTo>
                    <a:pt x="266306" y="86546"/>
                  </a:lnTo>
                  <a:lnTo>
                    <a:pt x="266630" y="86487"/>
                  </a:lnTo>
                  <a:lnTo>
                    <a:pt x="266984" y="86398"/>
                  </a:lnTo>
                  <a:lnTo>
                    <a:pt x="267663" y="86192"/>
                  </a:lnTo>
                  <a:lnTo>
                    <a:pt x="268371" y="85897"/>
                  </a:lnTo>
                  <a:lnTo>
                    <a:pt x="269079" y="85542"/>
                  </a:lnTo>
                  <a:lnTo>
                    <a:pt x="269817" y="85129"/>
                  </a:lnTo>
                  <a:lnTo>
                    <a:pt x="270496" y="84687"/>
                  </a:lnTo>
                  <a:lnTo>
                    <a:pt x="271174" y="84185"/>
                  </a:lnTo>
                  <a:lnTo>
                    <a:pt x="271823" y="83654"/>
                  </a:lnTo>
                  <a:lnTo>
                    <a:pt x="272414" y="83093"/>
                  </a:lnTo>
                  <a:lnTo>
                    <a:pt x="272945" y="82533"/>
                  </a:lnTo>
                  <a:lnTo>
                    <a:pt x="273387" y="81943"/>
                  </a:lnTo>
                  <a:lnTo>
                    <a:pt x="273594" y="81677"/>
                  </a:lnTo>
                  <a:lnTo>
                    <a:pt x="273771" y="81382"/>
                  </a:lnTo>
                  <a:lnTo>
                    <a:pt x="273918" y="81116"/>
                  </a:lnTo>
                  <a:lnTo>
                    <a:pt x="274037" y="80821"/>
                  </a:lnTo>
                  <a:lnTo>
                    <a:pt x="274155" y="80556"/>
                  </a:lnTo>
                  <a:lnTo>
                    <a:pt x="274214" y="80290"/>
                  </a:lnTo>
                  <a:lnTo>
                    <a:pt x="274273" y="80025"/>
                  </a:lnTo>
                  <a:lnTo>
                    <a:pt x="274273" y="79759"/>
                  </a:lnTo>
                  <a:lnTo>
                    <a:pt x="274243" y="63973"/>
                  </a:lnTo>
                  <a:lnTo>
                    <a:pt x="274214" y="63825"/>
                  </a:lnTo>
                  <a:lnTo>
                    <a:pt x="274184" y="63648"/>
                  </a:lnTo>
                  <a:lnTo>
                    <a:pt x="274096" y="63501"/>
                  </a:lnTo>
                  <a:lnTo>
                    <a:pt x="273977" y="63294"/>
                  </a:lnTo>
                  <a:lnTo>
                    <a:pt x="273682" y="62910"/>
                  </a:lnTo>
                  <a:lnTo>
                    <a:pt x="273299" y="62497"/>
                  </a:lnTo>
                  <a:lnTo>
                    <a:pt x="272827" y="62055"/>
                  </a:lnTo>
                  <a:lnTo>
                    <a:pt x="272296" y="61583"/>
                  </a:lnTo>
                  <a:lnTo>
                    <a:pt x="271204" y="60579"/>
                  </a:lnTo>
                  <a:lnTo>
                    <a:pt x="270614" y="60048"/>
                  </a:lnTo>
                  <a:lnTo>
                    <a:pt x="270083" y="59488"/>
                  </a:lnTo>
                  <a:lnTo>
                    <a:pt x="269551" y="58956"/>
                  </a:lnTo>
                  <a:lnTo>
                    <a:pt x="269079" y="58396"/>
                  </a:lnTo>
                  <a:lnTo>
                    <a:pt x="268696" y="57865"/>
                  </a:lnTo>
                  <a:lnTo>
                    <a:pt x="268548" y="57570"/>
                  </a:lnTo>
                  <a:lnTo>
                    <a:pt x="268401" y="57304"/>
                  </a:lnTo>
                  <a:lnTo>
                    <a:pt x="268283" y="57038"/>
                  </a:lnTo>
                  <a:lnTo>
                    <a:pt x="268194" y="56773"/>
                  </a:lnTo>
                  <a:lnTo>
                    <a:pt x="268165" y="56507"/>
                  </a:lnTo>
                  <a:lnTo>
                    <a:pt x="268135" y="56242"/>
                  </a:lnTo>
                  <a:lnTo>
                    <a:pt x="268076" y="37239"/>
                  </a:lnTo>
                  <a:lnTo>
                    <a:pt x="268076" y="37091"/>
                  </a:lnTo>
                  <a:lnTo>
                    <a:pt x="268017" y="36885"/>
                  </a:lnTo>
                  <a:lnTo>
                    <a:pt x="267781" y="36354"/>
                  </a:lnTo>
                  <a:lnTo>
                    <a:pt x="267427" y="35705"/>
                  </a:lnTo>
                  <a:lnTo>
                    <a:pt x="266955" y="34908"/>
                  </a:lnTo>
                  <a:lnTo>
                    <a:pt x="266365" y="33993"/>
                  </a:lnTo>
                  <a:lnTo>
                    <a:pt x="265686" y="32990"/>
                  </a:lnTo>
                  <a:lnTo>
                    <a:pt x="264919" y="31869"/>
                  </a:lnTo>
                  <a:lnTo>
                    <a:pt x="264033" y="30659"/>
                  </a:lnTo>
                  <a:lnTo>
                    <a:pt x="263532" y="30010"/>
                  </a:lnTo>
                  <a:lnTo>
                    <a:pt x="262971" y="29331"/>
                  </a:lnTo>
                  <a:lnTo>
                    <a:pt x="262381" y="28652"/>
                  </a:lnTo>
                  <a:lnTo>
                    <a:pt x="261732" y="27944"/>
                  </a:lnTo>
                  <a:lnTo>
                    <a:pt x="260404" y="26528"/>
                  </a:lnTo>
                  <a:lnTo>
                    <a:pt x="258958" y="25112"/>
                  </a:lnTo>
                  <a:lnTo>
                    <a:pt x="257512" y="23636"/>
                  </a:lnTo>
                  <a:lnTo>
                    <a:pt x="256037" y="22131"/>
                  </a:lnTo>
                  <a:lnTo>
                    <a:pt x="255329" y="21364"/>
                  </a:lnTo>
                  <a:lnTo>
                    <a:pt x="254650" y="20597"/>
                  </a:lnTo>
                  <a:lnTo>
                    <a:pt x="253971" y="19830"/>
                  </a:lnTo>
                  <a:lnTo>
                    <a:pt x="253322" y="19063"/>
                  </a:lnTo>
                  <a:lnTo>
                    <a:pt x="252526" y="18030"/>
                  </a:lnTo>
                  <a:lnTo>
                    <a:pt x="251758" y="17027"/>
                  </a:lnTo>
                  <a:lnTo>
                    <a:pt x="251050" y="16023"/>
                  </a:lnTo>
                  <a:lnTo>
                    <a:pt x="250342" y="15050"/>
                  </a:lnTo>
                  <a:lnTo>
                    <a:pt x="249073" y="13132"/>
                  </a:lnTo>
                  <a:lnTo>
                    <a:pt x="247922" y="11332"/>
                  </a:lnTo>
                  <a:lnTo>
                    <a:pt x="246004" y="8322"/>
                  </a:lnTo>
                  <a:lnTo>
                    <a:pt x="245237" y="7171"/>
                  </a:lnTo>
                  <a:lnTo>
                    <a:pt x="244883" y="6699"/>
                  </a:lnTo>
                  <a:lnTo>
                    <a:pt x="244588" y="6315"/>
                  </a:lnTo>
                  <a:lnTo>
                    <a:pt x="243998" y="5666"/>
                  </a:lnTo>
                  <a:lnTo>
                    <a:pt x="243850" y="5489"/>
                  </a:lnTo>
                  <a:lnTo>
                    <a:pt x="243732" y="5342"/>
                  </a:lnTo>
                  <a:lnTo>
                    <a:pt x="243673" y="5194"/>
                  </a:lnTo>
                  <a:lnTo>
                    <a:pt x="243614" y="5076"/>
                  </a:lnTo>
                  <a:lnTo>
                    <a:pt x="243614" y="4958"/>
                  </a:lnTo>
                  <a:lnTo>
                    <a:pt x="243614" y="4840"/>
                  </a:lnTo>
                  <a:lnTo>
                    <a:pt x="243644" y="4722"/>
                  </a:lnTo>
                  <a:lnTo>
                    <a:pt x="243703" y="4604"/>
                  </a:lnTo>
                  <a:lnTo>
                    <a:pt x="243791" y="4515"/>
                  </a:lnTo>
                  <a:lnTo>
                    <a:pt x="243880" y="4427"/>
                  </a:lnTo>
                  <a:lnTo>
                    <a:pt x="244116" y="4279"/>
                  </a:lnTo>
                  <a:lnTo>
                    <a:pt x="244411" y="4132"/>
                  </a:lnTo>
                  <a:lnTo>
                    <a:pt x="244736" y="3984"/>
                  </a:lnTo>
                  <a:lnTo>
                    <a:pt x="245414" y="3748"/>
                  </a:lnTo>
                  <a:lnTo>
                    <a:pt x="246063" y="3512"/>
                  </a:lnTo>
                  <a:lnTo>
                    <a:pt x="246359" y="3394"/>
                  </a:lnTo>
                  <a:lnTo>
                    <a:pt x="246565" y="3247"/>
                  </a:lnTo>
                  <a:lnTo>
                    <a:pt x="246624" y="3158"/>
                  </a:lnTo>
                  <a:lnTo>
                    <a:pt x="246683" y="3070"/>
                  </a:lnTo>
                  <a:lnTo>
                    <a:pt x="246742" y="2981"/>
                  </a:lnTo>
                  <a:lnTo>
                    <a:pt x="246742" y="2893"/>
                  </a:lnTo>
                  <a:lnTo>
                    <a:pt x="246713" y="2804"/>
                  </a:lnTo>
                  <a:lnTo>
                    <a:pt x="246624" y="2686"/>
                  </a:lnTo>
                  <a:lnTo>
                    <a:pt x="246477" y="2597"/>
                  </a:lnTo>
                  <a:lnTo>
                    <a:pt x="246300" y="2479"/>
                  </a:lnTo>
                  <a:lnTo>
                    <a:pt x="245768" y="2243"/>
                  </a:lnTo>
                  <a:lnTo>
                    <a:pt x="245090" y="2007"/>
                  </a:lnTo>
                  <a:lnTo>
                    <a:pt x="244234" y="1771"/>
                  </a:lnTo>
                  <a:lnTo>
                    <a:pt x="243290" y="1506"/>
                  </a:lnTo>
                  <a:lnTo>
                    <a:pt x="242227" y="1270"/>
                  </a:lnTo>
                  <a:lnTo>
                    <a:pt x="241077" y="1063"/>
                  </a:lnTo>
                  <a:lnTo>
                    <a:pt x="239867" y="827"/>
                  </a:lnTo>
                  <a:lnTo>
                    <a:pt x="238628" y="650"/>
                  </a:lnTo>
                  <a:lnTo>
                    <a:pt x="237388" y="443"/>
                  </a:lnTo>
                  <a:lnTo>
                    <a:pt x="236178" y="296"/>
                  </a:lnTo>
                  <a:lnTo>
                    <a:pt x="234969" y="178"/>
                  </a:lnTo>
                  <a:lnTo>
                    <a:pt x="233847" y="89"/>
                  </a:lnTo>
                  <a:lnTo>
                    <a:pt x="232785" y="30"/>
                  </a:lnTo>
                  <a:lnTo>
                    <a:pt x="2318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3"/>
            <p:cNvSpPr/>
            <p:nvPr/>
          </p:nvSpPr>
          <p:spPr>
            <a:xfrm flipH="1">
              <a:off x="4003040" y="2816814"/>
              <a:ext cx="442896" cy="283547"/>
            </a:xfrm>
            <a:custGeom>
              <a:rect b="b" l="l" r="r" t="t"/>
              <a:pathLst>
                <a:path extrusionOk="0" h="33816" w="52820">
                  <a:moveTo>
                    <a:pt x="26322" y="0"/>
                  </a:moveTo>
                  <a:lnTo>
                    <a:pt x="24964" y="59"/>
                  </a:lnTo>
                  <a:lnTo>
                    <a:pt x="23636" y="148"/>
                  </a:lnTo>
                  <a:lnTo>
                    <a:pt x="22309" y="325"/>
                  </a:lnTo>
                  <a:lnTo>
                    <a:pt x="21010" y="561"/>
                  </a:lnTo>
                  <a:lnTo>
                    <a:pt x="19741" y="856"/>
                  </a:lnTo>
                  <a:lnTo>
                    <a:pt x="18473" y="1240"/>
                  </a:lnTo>
                  <a:lnTo>
                    <a:pt x="17263" y="1653"/>
                  </a:lnTo>
                  <a:lnTo>
                    <a:pt x="16053" y="2125"/>
                  </a:lnTo>
                  <a:lnTo>
                    <a:pt x="14902" y="2656"/>
                  </a:lnTo>
                  <a:lnTo>
                    <a:pt x="13751" y="3246"/>
                  </a:lnTo>
                  <a:lnTo>
                    <a:pt x="12660" y="3895"/>
                  </a:lnTo>
                  <a:lnTo>
                    <a:pt x="11597" y="4574"/>
                  </a:lnTo>
                  <a:lnTo>
                    <a:pt x="10565" y="5312"/>
                  </a:lnTo>
                  <a:lnTo>
                    <a:pt x="9561" y="6108"/>
                  </a:lnTo>
                  <a:lnTo>
                    <a:pt x="8588" y="6935"/>
                  </a:lnTo>
                  <a:lnTo>
                    <a:pt x="7673" y="7820"/>
                  </a:lnTo>
                  <a:lnTo>
                    <a:pt x="6817" y="8735"/>
                  </a:lnTo>
                  <a:lnTo>
                    <a:pt x="5991" y="9679"/>
                  </a:lnTo>
                  <a:lnTo>
                    <a:pt x="5194" y="10682"/>
                  </a:lnTo>
                  <a:lnTo>
                    <a:pt x="4486" y="11715"/>
                  </a:lnTo>
                  <a:lnTo>
                    <a:pt x="3778" y="12807"/>
                  </a:lnTo>
                  <a:lnTo>
                    <a:pt x="3158" y="13898"/>
                  </a:lnTo>
                  <a:lnTo>
                    <a:pt x="2568" y="15049"/>
                  </a:lnTo>
                  <a:lnTo>
                    <a:pt x="2037" y="16229"/>
                  </a:lnTo>
                  <a:lnTo>
                    <a:pt x="1565" y="17410"/>
                  </a:lnTo>
                  <a:lnTo>
                    <a:pt x="1152" y="18649"/>
                  </a:lnTo>
                  <a:lnTo>
                    <a:pt x="827" y="19888"/>
                  </a:lnTo>
                  <a:lnTo>
                    <a:pt x="532" y="21187"/>
                  </a:lnTo>
                  <a:lnTo>
                    <a:pt x="296" y="22485"/>
                  </a:lnTo>
                  <a:lnTo>
                    <a:pt x="119" y="23783"/>
                  </a:lnTo>
                  <a:lnTo>
                    <a:pt x="30" y="25141"/>
                  </a:lnTo>
                  <a:lnTo>
                    <a:pt x="1" y="26498"/>
                  </a:lnTo>
                  <a:lnTo>
                    <a:pt x="30" y="33816"/>
                  </a:lnTo>
                  <a:lnTo>
                    <a:pt x="52819" y="33668"/>
                  </a:lnTo>
                  <a:lnTo>
                    <a:pt x="52790" y="26321"/>
                  </a:lnTo>
                  <a:lnTo>
                    <a:pt x="52760" y="24993"/>
                  </a:lnTo>
                  <a:lnTo>
                    <a:pt x="52642" y="23636"/>
                  </a:lnTo>
                  <a:lnTo>
                    <a:pt x="52495" y="22308"/>
                  </a:lnTo>
                  <a:lnTo>
                    <a:pt x="52259" y="21010"/>
                  </a:lnTo>
                  <a:lnTo>
                    <a:pt x="51934" y="19741"/>
                  </a:lnTo>
                  <a:lnTo>
                    <a:pt x="51580" y="18501"/>
                  </a:lnTo>
                  <a:lnTo>
                    <a:pt x="51167" y="17262"/>
                  </a:lnTo>
                  <a:lnTo>
                    <a:pt x="50695" y="16082"/>
                  </a:lnTo>
                  <a:lnTo>
                    <a:pt x="50164" y="14902"/>
                  </a:lnTo>
                  <a:lnTo>
                    <a:pt x="49573" y="13780"/>
                  </a:lnTo>
                  <a:lnTo>
                    <a:pt x="48924" y="12659"/>
                  </a:lnTo>
                  <a:lnTo>
                    <a:pt x="48246" y="11597"/>
                  </a:lnTo>
                  <a:lnTo>
                    <a:pt x="47508" y="10564"/>
                  </a:lnTo>
                  <a:lnTo>
                    <a:pt x="46711" y="9561"/>
                  </a:lnTo>
                  <a:lnTo>
                    <a:pt x="45885" y="8616"/>
                  </a:lnTo>
                  <a:lnTo>
                    <a:pt x="45000" y="7702"/>
                  </a:lnTo>
                  <a:lnTo>
                    <a:pt x="44085" y="6817"/>
                  </a:lnTo>
                  <a:lnTo>
                    <a:pt x="43111" y="5990"/>
                  </a:lnTo>
                  <a:lnTo>
                    <a:pt x="42138" y="5223"/>
                  </a:lnTo>
                  <a:lnTo>
                    <a:pt x="41075" y="4485"/>
                  </a:lnTo>
                  <a:lnTo>
                    <a:pt x="40013" y="3807"/>
                  </a:lnTo>
                  <a:lnTo>
                    <a:pt x="38892" y="3158"/>
                  </a:lnTo>
                  <a:lnTo>
                    <a:pt x="37770" y="2597"/>
                  </a:lnTo>
                  <a:lnTo>
                    <a:pt x="36590" y="2066"/>
                  </a:lnTo>
                  <a:lnTo>
                    <a:pt x="35380" y="1594"/>
                  </a:lnTo>
                  <a:lnTo>
                    <a:pt x="34171" y="1181"/>
                  </a:lnTo>
                  <a:lnTo>
                    <a:pt x="32902" y="827"/>
                  </a:lnTo>
                  <a:lnTo>
                    <a:pt x="31633" y="531"/>
                  </a:lnTo>
                  <a:lnTo>
                    <a:pt x="30335" y="295"/>
                  </a:lnTo>
                  <a:lnTo>
                    <a:pt x="29007" y="148"/>
                  </a:lnTo>
                  <a:lnTo>
                    <a:pt x="27679" y="30"/>
                  </a:lnTo>
                  <a:lnTo>
                    <a:pt x="263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3"/>
            <p:cNvSpPr/>
            <p:nvPr/>
          </p:nvSpPr>
          <p:spPr>
            <a:xfrm flipH="1">
              <a:off x="4034962" y="2848727"/>
              <a:ext cx="379052" cy="379052"/>
            </a:xfrm>
            <a:custGeom>
              <a:rect b="b" l="l" r="r" t="t"/>
              <a:pathLst>
                <a:path extrusionOk="0" h="45206" w="45206">
                  <a:moveTo>
                    <a:pt x="22515" y="1"/>
                  </a:moveTo>
                  <a:lnTo>
                    <a:pt x="21364" y="30"/>
                  </a:lnTo>
                  <a:lnTo>
                    <a:pt x="20213" y="119"/>
                  </a:lnTo>
                  <a:lnTo>
                    <a:pt x="19092" y="266"/>
                  </a:lnTo>
                  <a:lnTo>
                    <a:pt x="17970" y="473"/>
                  </a:lnTo>
                  <a:lnTo>
                    <a:pt x="16879" y="738"/>
                  </a:lnTo>
                  <a:lnTo>
                    <a:pt x="15816" y="1034"/>
                  </a:lnTo>
                  <a:lnTo>
                    <a:pt x="14754" y="1388"/>
                  </a:lnTo>
                  <a:lnTo>
                    <a:pt x="13721" y="1801"/>
                  </a:lnTo>
                  <a:lnTo>
                    <a:pt x="12748" y="2273"/>
                  </a:lnTo>
                  <a:lnTo>
                    <a:pt x="11774" y="2774"/>
                  </a:lnTo>
                  <a:lnTo>
                    <a:pt x="10830" y="3306"/>
                  </a:lnTo>
                  <a:lnTo>
                    <a:pt x="9915" y="3896"/>
                  </a:lnTo>
                  <a:lnTo>
                    <a:pt x="9030" y="4545"/>
                  </a:lnTo>
                  <a:lnTo>
                    <a:pt x="8174" y="5194"/>
                  </a:lnTo>
                  <a:lnTo>
                    <a:pt x="7348" y="5932"/>
                  </a:lnTo>
                  <a:lnTo>
                    <a:pt x="6551" y="6669"/>
                  </a:lnTo>
                  <a:lnTo>
                    <a:pt x="5813" y="7466"/>
                  </a:lnTo>
                  <a:lnTo>
                    <a:pt x="5105" y="8292"/>
                  </a:lnTo>
                  <a:lnTo>
                    <a:pt x="4456" y="9148"/>
                  </a:lnTo>
                  <a:lnTo>
                    <a:pt x="3807" y="10033"/>
                  </a:lnTo>
                  <a:lnTo>
                    <a:pt x="3217" y="10948"/>
                  </a:lnTo>
                  <a:lnTo>
                    <a:pt x="2686" y="11892"/>
                  </a:lnTo>
                  <a:lnTo>
                    <a:pt x="2184" y="12866"/>
                  </a:lnTo>
                  <a:lnTo>
                    <a:pt x="1741" y="13869"/>
                  </a:lnTo>
                  <a:lnTo>
                    <a:pt x="1328" y="14902"/>
                  </a:lnTo>
                  <a:lnTo>
                    <a:pt x="974" y="15935"/>
                  </a:lnTo>
                  <a:lnTo>
                    <a:pt x="679" y="17026"/>
                  </a:lnTo>
                  <a:lnTo>
                    <a:pt x="443" y="18118"/>
                  </a:lnTo>
                  <a:lnTo>
                    <a:pt x="236" y="19240"/>
                  </a:lnTo>
                  <a:lnTo>
                    <a:pt x="89" y="20361"/>
                  </a:lnTo>
                  <a:lnTo>
                    <a:pt x="30" y="21512"/>
                  </a:lnTo>
                  <a:lnTo>
                    <a:pt x="0" y="22662"/>
                  </a:lnTo>
                  <a:lnTo>
                    <a:pt x="30" y="23843"/>
                  </a:lnTo>
                  <a:lnTo>
                    <a:pt x="118" y="24993"/>
                  </a:lnTo>
                  <a:lnTo>
                    <a:pt x="266" y="26115"/>
                  </a:lnTo>
                  <a:lnTo>
                    <a:pt x="472" y="27236"/>
                  </a:lnTo>
                  <a:lnTo>
                    <a:pt x="709" y="28328"/>
                  </a:lnTo>
                  <a:lnTo>
                    <a:pt x="1033" y="29390"/>
                  </a:lnTo>
                  <a:lnTo>
                    <a:pt x="1387" y="30452"/>
                  </a:lnTo>
                  <a:lnTo>
                    <a:pt x="1800" y="31456"/>
                  </a:lnTo>
                  <a:lnTo>
                    <a:pt x="2243" y="32459"/>
                  </a:lnTo>
                  <a:lnTo>
                    <a:pt x="2745" y="33433"/>
                  </a:lnTo>
                  <a:lnTo>
                    <a:pt x="3305" y="34377"/>
                  </a:lnTo>
                  <a:lnTo>
                    <a:pt x="3895" y="35292"/>
                  </a:lnTo>
                  <a:lnTo>
                    <a:pt x="4515" y="36177"/>
                  </a:lnTo>
                  <a:lnTo>
                    <a:pt x="5194" y="37032"/>
                  </a:lnTo>
                  <a:lnTo>
                    <a:pt x="5902" y="37859"/>
                  </a:lnTo>
                  <a:lnTo>
                    <a:pt x="6669" y="38626"/>
                  </a:lnTo>
                  <a:lnTo>
                    <a:pt x="7436" y="39393"/>
                  </a:lnTo>
                  <a:lnTo>
                    <a:pt x="8262" y="40101"/>
                  </a:lnTo>
                  <a:lnTo>
                    <a:pt x="9118" y="40750"/>
                  </a:lnTo>
                  <a:lnTo>
                    <a:pt x="10003" y="41370"/>
                  </a:lnTo>
                  <a:lnTo>
                    <a:pt x="10918" y="41960"/>
                  </a:lnTo>
                  <a:lnTo>
                    <a:pt x="11862" y="42521"/>
                  </a:lnTo>
                  <a:lnTo>
                    <a:pt x="12866" y="42993"/>
                  </a:lnTo>
                  <a:lnTo>
                    <a:pt x="13869" y="43465"/>
                  </a:lnTo>
                  <a:lnTo>
                    <a:pt x="14872" y="43849"/>
                  </a:lnTo>
                  <a:lnTo>
                    <a:pt x="15934" y="44203"/>
                  </a:lnTo>
                  <a:lnTo>
                    <a:pt x="16997" y="44498"/>
                  </a:lnTo>
                  <a:lnTo>
                    <a:pt x="18088" y="44763"/>
                  </a:lnTo>
                  <a:lnTo>
                    <a:pt x="19210" y="44970"/>
                  </a:lnTo>
                  <a:lnTo>
                    <a:pt x="20361" y="45088"/>
                  </a:lnTo>
                  <a:lnTo>
                    <a:pt x="21482" y="45176"/>
                  </a:lnTo>
                  <a:lnTo>
                    <a:pt x="22662" y="45206"/>
                  </a:lnTo>
                  <a:lnTo>
                    <a:pt x="23813" y="45176"/>
                  </a:lnTo>
                  <a:lnTo>
                    <a:pt x="24964" y="45088"/>
                  </a:lnTo>
                  <a:lnTo>
                    <a:pt x="26114" y="44940"/>
                  </a:lnTo>
                  <a:lnTo>
                    <a:pt x="27206" y="44734"/>
                  </a:lnTo>
                  <a:lnTo>
                    <a:pt x="28298" y="44468"/>
                  </a:lnTo>
                  <a:lnTo>
                    <a:pt x="29390" y="44173"/>
                  </a:lnTo>
                  <a:lnTo>
                    <a:pt x="30423" y="43819"/>
                  </a:lnTo>
                  <a:lnTo>
                    <a:pt x="31455" y="43406"/>
                  </a:lnTo>
                  <a:lnTo>
                    <a:pt x="32459" y="42963"/>
                  </a:lnTo>
                  <a:lnTo>
                    <a:pt x="33432" y="42462"/>
                  </a:lnTo>
                  <a:lnTo>
                    <a:pt x="34377" y="41901"/>
                  </a:lnTo>
                  <a:lnTo>
                    <a:pt x="35291" y="41311"/>
                  </a:lnTo>
                  <a:lnTo>
                    <a:pt x="36176" y="40691"/>
                  </a:lnTo>
                  <a:lnTo>
                    <a:pt x="37032" y="40013"/>
                  </a:lnTo>
                  <a:lnTo>
                    <a:pt x="37829" y="39305"/>
                  </a:lnTo>
                  <a:lnTo>
                    <a:pt x="38626" y="38537"/>
                  </a:lnTo>
                  <a:lnTo>
                    <a:pt x="39363" y="37741"/>
                  </a:lnTo>
                  <a:lnTo>
                    <a:pt x="40071" y="36944"/>
                  </a:lnTo>
                  <a:lnTo>
                    <a:pt x="40750" y="36088"/>
                  </a:lnTo>
                  <a:lnTo>
                    <a:pt x="41370" y="35173"/>
                  </a:lnTo>
                  <a:lnTo>
                    <a:pt x="41960" y="34259"/>
                  </a:lnTo>
                  <a:lnTo>
                    <a:pt x="42491" y="33315"/>
                  </a:lnTo>
                  <a:lnTo>
                    <a:pt x="42993" y="32341"/>
                  </a:lnTo>
                  <a:lnTo>
                    <a:pt x="43435" y="31338"/>
                  </a:lnTo>
                  <a:lnTo>
                    <a:pt x="43848" y="30305"/>
                  </a:lnTo>
                  <a:lnTo>
                    <a:pt x="44203" y="29272"/>
                  </a:lnTo>
                  <a:lnTo>
                    <a:pt x="44498" y="28180"/>
                  </a:lnTo>
                  <a:lnTo>
                    <a:pt x="44734" y="27088"/>
                  </a:lnTo>
                  <a:lnTo>
                    <a:pt x="44940" y="25997"/>
                  </a:lnTo>
                  <a:lnTo>
                    <a:pt x="45088" y="24846"/>
                  </a:lnTo>
                  <a:lnTo>
                    <a:pt x="45176" y="23695"/>
                  </a:lnTo>
                  <a:lnTo>
                    <a:pt x="45206" y="22544"/>
                  </a:lnTo>
                  <a:lnTo>
                    <a:pt x="45147" y="21364"/>
                  </a:lnTo>
                  <a:lnTo>
                    <a:pt x="45058" y="20243"/>
                  </a:lnTo>
                  <a:lnTo>
                    <a:pt x="44911" y="19092"/>
                  </a:lnTo>
                  <a:lnTo>
                    <a:pt x="44734" y="18000"/>
                  </a:lnTo>
                  <a:lnTo>
                    <a:pt x="44468" y="16879"/>
                  </a:lnTo>
                  <a:lnTo>
                    <a:pt x="44143" y="15817"/>
                  </a:lnTo>
                  <a:lnTo>
                    <a:pt x="43789" y="14784"/>
                  </a:lnTo>
                  <a:lnTo>
                    <a:pt x="43406" y="13751"/>
                  </a:lnTo>
                  <a:lnTo>
                    <a:pt x="42934" y="12748"/>
                  </a:lnTo>
                  <a:lnTo>
                    <a:pt x="42432" y="11774"/>
                  </a:lnTo>
                  <a:lnTo>
                    <a:pt x="41901" y="10830"/>
                  </a:lnTo>
                  <a:lnTo>
                    <a:pt x="41311" y="9915"/>
                  </a:lnTo>
                  <a:lnTo>
                    <a:pt x="40662" y="9030"/>
                  </a:lnTo>
                  <a:lnTo>
                    <a:pt x="39983" y="8174"/>
                  </a:lnTo>
                  <a:lnTo>
                    <a:pt x="39275" y="7348"/>
                  </a:lnTo>
                  <a:lnTo>
                    <a:pt x="38537" y="6581"/>
                  </a:lnTo>
                  <a:lnTo>
                    <a:pt x="37740" y="5843"/>
                  </a:lnTo>
                  <a:lnTo>
                    <a:pt x="36914" y="5135"/>
                  </a:lnTo>
                  <a:lnTo>
                    <a:pt x="36058" y="4456"/>
                  </a:lnTo>
                  <a:lnTo>
                    <a:pt x="35173" y="3837"/>
                  </a:lnTo>
                  <a:lnTo>
                    <a:pt x="34259" y="3247"/>
                  </a:lnTo>
                  <a:lnTo>
                    <a:pt x="33314" y="2715"/>
                  </a:lnTo>
                  <a:lnTo>
                    <a:pt x="32341" y="2214"/>
                  </a:lnTo>
                  <a:lnTo>
                    <a:pt x="31337" y="1742"/>
                  </a:lnTo>
                  <a:lnTo>
                    <a:pt x="30305" y="1358"/>
                  </a:lnTo>
                  <a:lnTo>
                    <a:pt x="29242" y="1004"/>
                  </a:lnTo>
                  <a:lnTo>
                    <a:pt x="28180" y="709"/>
                  </a:lnTo>
                  <a:lnTo>
                    <a:pt x="27088" y="443"/>
                  </a:lnTo>
                  <a:lnTo>
                    <a:pt x="25967" y="266"/>
                  </a:lnTo>
                  <a:lnTo>
                    <a:pt x="24846" y="119"/>
                  </a:lnTo>
                  <a:lnTo>
                    <a:pt x="23695" y="30"/>
                  </a:lnTo>
                  <a:lnTo>
                    <a:pt x="225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3"/>
            <p:cNvSpPr/>
            <p:nvPr/>
          </p:nvSpPr>
          <p:spPr>
            <a:xfrm flipH="1">
              <a:off x="4091862" y="2905636"/>
              <a:ext cx="265494" cy="265243"/>
            </a:xfrm>
            <a:custGeom>
              <a:rect b="b" l="l" r="r" t="t"/>
              <a:pathLst>
                <a:path extrusionOk="0" h="31633" w="31663">
                  <a:moveTo>
                    <a:pt x="15787" y="0"/>
                  </a:moveTo>
                  <a:lnTo>
                    <a:pt x="14961" y="30"/>
                  </a:lnTo>
                  <a:lnTo>
                    <a:pt x="14164" y="89"/>
                  </a:lnTo>
                  <a:lnTo>
                    <a:pt x="13367" y="178"/>
                  </a:lnTo>
                  <a:lnTo>
                    <a:pt x="12600" y="325"/>
                  </a:lnTo>
                  <a:lnTo>
                    <a:pt x="11833" y="502"/>
                  </a:lnTo>
                  <a:lnTo>
                    <a:pt x="11095" y="709"/>
                  </a:lnTo>
                  <a:lnTo>
                    <a:pt x="10358" y="974"/>
                  </a:lnTo>
                  <a:lnTo>
                    <a:pt x="9620" y="1240"/>
                  </a:lnTo>
                  <a:lnTo>
                    <a:pt x="8941" y="1564"/>
                  </a:lnTo>
                  <a:lnTo>
                    <a:pt x="8263" y="1918"/>
                  </a:lnTo>
                  <a:lnTo>
                    <a:pt x="7584" y="2302"/>
                  </a:lnTo>
                  <a:lnTo>
                    <a:pt x="6935" y="2715"/>
                  </a:lnTo>
                  <a:lnTo>
                    <a:pt x="6315" y="3158"/>
                  </a:lnTo>
                  <a:lnTo>
                    <a:pt x="5725" y="3630"/>
                  </a:lnTo>
                  <a:lnTo>
                    <a:pt x="5164" y="4131"/>
                  </a:lnTo>
                  <a:lnTo>
                    <a:pt x="4604" y="4663"/>
                  </a:lnTo>
                  <a:lnTo>
                    <a:pt x="4102" y="5223"/>
                  </a:lnTo>
                  <a:lnTo>
                    <a:pt x="3600" y="5784"/>
                  </a:lnTo>
                  <a:lnTo>
                    <a:pt x="3128" y="6374"/>
                  </a:lnTo>
                  <a:lnTo>
                    <a:pt x="2686" y="6994"/>
                  </a:lnTo>
                  <a:lnTo>
                    <a:pt x="2273" y="7643"/>
                  </a:lnTo>
                  <a:lnTo>
                    <a:pt x="1889" y="8322"/>
                  </a:lnTo>
                  <a:lnTo>
                    <a:pt x="1535" y="9000"/>
                  </a:lnTo>
                  <a:lnTo>
                    <a:pt x="1240" y="9708"/>
                  </a:lnTo>
                  <a:lnTo>
                    <a:pt x="945" y="10417"/>
                  </a:lnTo>
                  <a:lnTo>
                    <a:pt x="709" y="11154"/>
                  </a:lnTo>
                  <a:lnTo>
                    <a:pt x="502" y="11921"/>
                  </a:lnTo>
                  <a:lnTo>
                    <a:pt x="325" y="12689"/>
                  </a:lnTo>
                  <a:lnTo>
                    <a:pt x="178" y="13456"/>
                  </a:lnTo>
                  <a:lnTo>
                    <a:pt x="89" y="14252"/>
                  </a:lnTo>
                  <a:lnTo>
                    <a:pt x="30" y="15049"/>
                  </a:lnTo>
                  <a:lnTo>
                    <a:pt x="1" y="15875"/>
                  </a:lnTo>
                  <a:lnTo>
                    <a:pt x="30" y="16672"/>
                  </a:lnTo>
                  <a:lnTo>
                    <a:pt x="89" y="17469"/>
                  </a:lnTo>
                  <a:lnTo>
                    <a:pt x="207" y="18265"/>
                  </a:lnTo>
                  <a:lnTo>
                    <a:pt x="325" y="19062"/>
                  </a:lnTo>
                  <a:lnTo>
                    <a:pt x="532" y="19829"/>
                  </a:lnTo>
                  <a:lnTo>
                    <a:pt x="738" y="20567"/>
                  </a:lnTo>
                  <a:lnTo>
                    <a:pt x="974" y="21305"/>
                  </a:lnTo>
                  <a:lnTo>
                    <a:pt x="1269" y="22013"/>
                  </a:lnTo>
                  <a:lnTo>
                    <a:pt x="1594" y="22721"/>
                  </a:lnTo>
                  <a:lnTo>
                    <a:pt x="1948" y="23400"/>
                  </a:lnTo>
                  <a:lnTo>
                    <a:pt x="2332" y="24078"/>
                  </a:lnTo>
                  <a:lnTo>
                    <a:pt x="2745" y="24698"/>
                  </a:lnTo>
                  <a:lnTo>
                    <a:pt x="3187" y="25318"/>
                  </a:lnTo>
                  <a:lnTo>
                    <a:pt x="3659" y="25908"/>
                  </a:lnTo>
                  <a:lnTo>
                    <a:pt x="4161" y="26498"/>
                  </a:lnTo>
                  <a:lnTo>
                    <a:pt x="4663" y="27029"/>
                  </a:lnTo>
                  <a:lnTo>
                    <a:pt x="5223" y="27560"/>
                  </a:lnTo>
                  <a:lnTo>
                    <a:pt x="5814" y="28062"/>
                  </a:lnTo>
                  <a:lnTo>
                    <a:pt x="6404" y="28534"/>
                  </a:lnTo>
                  <a:lnTo>
                    <a:pt x="7023" y="28977"/>
                  </a:lnTo>
                  <a:lnTo>
                    <a:pt x="7673" y="29390"/>
                  </a:lnTo>
                  <a:lnTo>
                    <a:pt x="8322" y="29744"/>
                  </a:lnTo>
                  <a:lnTo>
                    <a:pt x="9000" y="30098"/>
                  </a:lnTo>
                  <a:lnTo>
                    <a:pt x="9709" y="30422"/>
                  </a:lnTo>
                  <a:lnTo>
                    <a:pt x="10446" y="30688"/>
                  </a:lnTo>
                  <a:lnTo>
                    <a:pt x="11184" y="30954"/>
                  </a:lnTo>
                  <a:lnTo>
                    <a:pt x="11922" y="31160"/>
                  </a:lnTo>
                  <a:lnTo>
                    <a:pt x="12689" y="31337"/>
                  </a:lnTo>
                  <a:lnTo>
                    <a:pt x="13456" y="31455"/>
                  </a:lnTo>
                  <a:lnTo>
                    <a:pt x="14253" y="31573"/>
                  </a:lnTo>
                  <a:lnTo>
                    <a:pt x="15079" y="31632"/>
                  </a:lnTo>
                  <a:lnTo>
                    <a:pt x="16702" y="31632"/>
                  </a:lnTo>
                  <a:lnTo>
                    <a:pt x="17498" y="31573"/>
                  </a:lnTo>
                  <a:lnTo>
                    <a:pt x="18295" y="31455"/>
                  </a:lnTo>
                  <a:lnTo>
                    <a:pt x="19062" y="31308"/>
                  </a:lnTo>
                  <a:lnTo>
                    <a:pt x="19830" y="31131"/>
                  </a:lnTo>
                  <a:lnTo>
                    <a:pt x="20597" y="30924"/>
                  </a:lnTo>
                  <a:lnTo>
                    <a:pt x="21334" y="30659"/>
                  </a:lnTo>
                  <a:lnTo>
                    <a:pt x="22043" y="30393"/>
                  </a:lnTo>
                  <a:lnTo>
                    <a:pt x="22751" y="30068"/>
                  </a:lnTo>
                  <a:lnTo>
                    <a:pt x="23429" y="29714"/>
                  </a:lnTo>
                  <a:lnTo>
                    <a:pt x="24079" y="29331"/>
                  </a:lnTo>
                  <a:lnTo>
                    <a:pt x="24728" y="28918"/>
                  </a:lnTo>
                  <a:lnTo>
                    <a:pt x="25347" y="28475"/>
                  </a:lnTo>
                  <a:lnTo>
                    <a:pt x="25938" y="28003"/>
                  </a:lnTo>
                  <a:lnTo>
                    <a:pt x="26498" y="27501"/>
                  </a:lnTo>
                  <a:lnTo>
                    <a:pt x="27059" y="26970"/>
                  </a:lnTo>
                  <a:lnTo>
                    <a:pt x="27590" y="26439"/>
                  </a:lnTo>
                  <a:lnTo>
                    <a:pt x="28092" y="25849"/>
                  </a:lnTo>
                  <a:lnTo>
                    <a:pt x="28534" y="25259"/>
                  </a:lnTo>
                  <a:lnTo>
                    <a:pt x="28977" y="24639"/>
                  </a:lnTo>
                  <a:lnTo>
                    <a:pt x="29390" y="23990"/>
                  </a:lnTo>
                  <a:lnTo>
                    <a:pt x="29774" y="23311"/>
                  </a:lnTo>
                  <a:lnTo>
                    <a:pt x="30128" y="22633"/>
                  </a:lnTo>
                  <a:lnTo>
                    <a:pt x="30423" y="21924"/>
                  </a:lnTo>
                  <a:lnTo>
                    <a:pt x="30718" y="21216"/>
                  </a:lnTo>
                  <a:lnTo>
                    <a:pt x="30954" y="20479"/>
                  </a:lnTo>
                  <a:lnTo>
                    <a:pt x="31160" y="19741"/>
                  </a:lnTo>
                  <a:lnTo>
                    <a:pt x="31337" y="18974"/>
                  </a:lnTo>
                  <a:lnTo>
                    <a:pt x="31485" y="18177"/>
                  </a:lnTo>
                  <a:lnTo>
                    <a:pt x="31574" y="17380"/>
                  </a:lnTo>
                  <a:lnTo>
                    <a:pt x="31633" y="16584"/>
                  </a:lnTo>
                  <a:lnTo>
                    <a:pt x="31662" y="15787"/>
                  </a:lnTo>
                  <a:lnTo>
                    <a:pt x="31633" y="14961"/>
                  </a:lnTo>
                  <a:lnTo>
                    <a:pt x="31574" y="14164"/>
                  </a:lnTo>
                  <a:lnTo>
                    <a:pt x="31485" y="13367"/>
                  </a:lnTo>
                  <a:lnTo>
                    <a:pt x="31337" y="12571"/>
                  </a:lnTo>
                  <a:lnTo>
                    <a:pt x="31160" y="11833"/>
                  </a:lnTo>
                  <a:lnTo>
                    <a:pt x="30924" y="11066"/>
                  </a:lnTo>
                  <a:lnTo>
                    <a:pt x="30688" y="10328"/>
                  </a:lnTo>
                  <a:lnTo>
                    <a:pt x="30393" y="9620"/>
                  </a:lnTo>
                  <a:lnTo>
                    <a:pt x="30069" y="8912"/>
                  </a:lnTo>
                  <a:lnTo>
                    <a:pt x="29744" y="8233"/>
                  </a:lnTo>
                  <a:lnTo>
                    <a:pt x="29360" y="7584"/>
                  </a:lnTo>
                  <a:lnTo>
                    <a:pt x="28947" y="6935"/>
                  </a:lnTo>
                  <a:lnTo>
                    <a:pt x="28505" y="6315"/>
                  </a:lnTo>
                  <a:lnTo>
                    <a:pt x="28033" y="5725"/>
                  </a:lnTo>
                  <a:lnTo>
                    <a:pt x="27531" y="5135"/>
                  </a:lnTo>
                  <a:lnTo>
                    <a:pt x="27000" y="4604"/>
                  </a:lnTo>
                  <a:lnTo>
                    <a:pt x="26439" y="4072"/>
                  </a:lnTo>
                  <a:lnTo>
                    <a:pt x="25879" y="3571"/>
                  </a:lnTo>
                  <a:lnTo>
                    <a:pt x="25259" y="3099"/>
                  </a:lnTo>
                  <a:lnTo>
                    <a:pt x="24639" y="2656"/>
                  </a:lnTo>
                  <a:lnTo>
                    <a:pt x="23990" y="2273"/>
                  </a:lnTo>
                  <a:lnTo>
                    <a:pt x="23341" y="1889"/>
                  </a:lnTo>
                  <a:lnTo>
                    <a:pt x="22662" y="1535"/>
                  </a:lnTo>
                  <a:lnTo>
                    <a:pt x="21954" y="1210"/>
                  </a:lnTo>
                  <a:lnTo>
                    <a:pt x="21246" y="945"/>
                  </a:lnTo>
                  <a:lnTo>
                    <a:pt x="20508" y="679"/>
                  </a:lnTo>
                  <a:lnTo>
                    <a:pt x="19741" y="473"/>
                  </a:lnTo>
                  <a:lnTo>
                    <a:pt x="18974" y="296"/>
                  </a:lnTo>
                  <a:lnTo>
                    <a:pt x="18207" y="178"/>
                  </a:lnTo>
                  <a:lnTo>
                    <a:pt x="17410" y="59"/>
                  </a:lnTo>
                  <a:lnTo>
                    <a:pt x="16613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3"/>
            <p:cNvSpPr/>
            <p:nvPr/>
          </p:nvSpPr>
          <p:spPr>
            <a:xfrm flipH="1">
              <a:off x="4108196" y="2921961"/>
              <a:ext cx="232583" cy="232583"/>
            </a:xfrm>
            <a:custGeom>
              <a:rect b="b" l="l" r="r" t="t"/>
              <a:pathLst>
                <a:path extrusionOk="0" h="27738" w="27738">
                  <a:moveTo>
                    <a:pt x="13810" y="1"/>
                  </a:moveTo>
                  <a:lnTo>
                    <a:pt x="13102" y="30"/>
                  </a:lnTo>
                  <a:lnTo>
                    <a:pt x="12394" y="89"/>
                  </a:lnTo>
                  <a:lnTo>
                    <a:pt x="11715" y="178"/>
                  </a:lnTo>
                  <a:lnTo>
                    <a:pt x="11036" y="296"/>
                  </a:lnTo>
                  <a:lnTo>
                    <a:pt x="10358" y="444"/>
                  </a:lnTo>
                  <a:lnTo>
                    <a:pt x="9709" y="650"/>
                  </a:lnTo>
                  <a:lnTo>
                    <a:pt x="9059" y="857"/>
                  </a:lnTo>
                  <a:lnTo>
                    <a:pt x="8410" y="1122"/>
                  </a:lnTo>
                  <a:lnTo>
                    <a:pt x="7820" y="1388"/>
                  </a:lnTo>
                  <a:lnTo>
                    <a:pt x="7200" y="1712"/>
                  </a:lnTo>
                  <a:lnTo>
                    <a:pt x="6640" y="2037"/>
                  </a:lnTo>
                  <a:lnTo>
                    <a:pt x="6079" y="2391"/>
                  </a:lnTo>
                  <a:lnTo>
                    <a:pt x="5518" y="2775"/>
                  </a:lnTo>
                  <a:lnTo>
                    <a:pt x="5017" y="3188"/>
                  </a:lnTo>
                  <a:lnTo>
                    <a:pt x="4515" y="3630"/>
                  </a:lnTo>
                  <a:lnTo>
                    <a:pt x="4014" y="4102"/>
                  </a:lnTo>
                  <a:lnTo>
                    <a:pt x="3571" y="4575"/>
                  </a:lnTo>
                  <a:lnTo>
                    <a:pt x="3128" y="5076"/>
                  </a:lnTo>
                  <a:lnTo>
                    <a:pt x="2715" y="5607"/>
                  </a:lnTo>
                  <a:lnTo>
                    <a:pt x="2332" y="6168"/>
                  </a:lnTo>
                  <a:lnTo>
                    <a:pt x="1978" y="6729"/>
                  </a:lnTo>
                  <a:lnTo>
                    <a:pt x="1653" y="7289"/>
                  </a:lnTo>
                  <a:lnTo>
                    <a:pt x="1358" y="7909"/>
                  </a:lnTo>
                  <a:lnTo>
                    <a:pt x="1063" y="8499"/>
                  </a:lnTo>
                  <a:lnTo>
                    <a:pt x="827" y="9148"/>
                  </a:lnTo>
                  <a:lnTo>
                    <a:pt x="620" y="9797"/>
                  </a:lnTo>
                  <a:lnTo>
                    <a:pt x="414" y="10447"/>
                  </a:lnTo>
                  <a:lnTo>
                    <a:pt x="266" y="11125"/>
                  </a:lnTo>
                  <a:lnTo>
                    <a:pt x="148" y="11804"/>
                  </a:lnTo>
                  <a:lnTo>
                    <a:pt x="60" y="12483"/>
                  </a:lnTo>
                  <a:lnTo>
                    <a:pt x="1" y="13191"/>
                  </a:lnTo>
                  <a:lnTo>
                    <a:pt x="1" y="13899"/>
                  </a:lnTo>
                  <a:lnTo>
                    <a:pt x="1" y="14637"/>
                  </a:lnTo>
                  <a:lnTo>
                    <a:pt x="60" y="15315"/>
                  </a:lnTo>
                  <a:lnTo>
                    <a:pt x="148" y="16023"/>
                  </a:lnTo>
                  <a:lnTo>
                    <a:pt x="296" y="16702"/>
                  </a:lnTo>
                  <a:lnTo>
                    <a:pt x="443" y="17381"/>
                  </a:lnTo>
                  <a:lnTo>
                    <a:pt x="620" y="18030"/>
                  </a:lnTo>
                  <a:lnTo>
                    <a:pt x="856" y="18679"/>
                  </a:lnTo>
                  <a:lnTo>
                    <a:pt x="1092" y="19299"/>
                  </a:lnTo>
                  <a:lnTo>
                    <a:pt x="1387" y="19918"/>
                  </a:lnTo>
                  <a:lnTo>
                    <a:pt x="1682" y="20509"/>
                  </a:lnTo>
                  <a:lnTo>
                    <a:pt x="2037" y="21099"/>
                  </a:lnTo>
                  <a:lnTo>
                    <a:pt x="2391" y="21659"/>
                  </a:lnTo>
                  <a:lnTo>
                    <a:pt x="2774" y="22190"/>
                  </a:lnTo>
                  <a:lnTo>
                    <a:pt x="3187" y="22722"/>
                  </a:lnTo>
                  <a:lnTo>
                    <a:pt x="3630" y="23223"/>
                  </a:lnTo>
                  <a:lnTo>
                    <a:pt x="4073" y="23695"/>
                  </a:lnTo>
                  <a:lnTo>
                    <a:pt x="4574" y="24167"/>
                  </a:lnTo>
                  <a:lnTo>
                    <a:pt x="5076" y="24610"/>
                  </a:lnTo>
                  <a:lnTo>
                    <a:pt x="5607" y="24994"/>
                  </a:lnTo>
                  <a:lnTo>
                    <a:pt x="6138" y="25377"/>
                  </a:lnTo>
                  <a:lnTo>
                    <a:pt x="6699" y="25761"/>
                  </a:lnTo>
                  <a:lnTo>
                    <a:pt x="7289" y="26085"/>
                  </a:lnTo>
                  <a:lnTo>
                    <a:pt x="7879" y="26380"/>
                  </a:lnTo>
                  <a:lnTo>
                    <a:pt x="8499" y="26676"/>
                  </a:lnTo>
                  <a:lnTo>
                    <a:pt x="9118" y="26912"/>
                  </a:lnTo>
                  <a:lnTo>
                    <a:pt x="9768" y="27118"/>
                  </a:lnTo>
                  <a:lnTo>
                    <a:pt x="10446" y="27295"/>
                  </a:lnTo>
                  <a:lnTo>
                    <a:pt x="11095" y="27472"/>
                  </a:lnTo>
                  <a:lnTo>
                    <a:pt x="11774" y="27590"/>
                  </a:lnTo>
                  <a:lnTo>
                    <a:pt x="12482" y="27679"/>
                  </a:lnTo>
                  <a:lnTo>
                    <a:pt x="13190" y="27708"/>
                  </a:lnTo>
                  <a:lnTo>
                    <a:pt x="13899" y="27738"/>
                  </a:lnTo>
                  <a:lnTo>
                    <a:pt x="14607" y="27708"/>
                  </a:lnTo>
                  <a:lnTo>
                    <a:pt x="15315" y="27649"/>
                  </a:lnTo>
                  <a:lnTo>
                    <a:pt x="16023" y="27561"/>
                  </a:lnTo>
                  <a:lnTo>
                    <a:pt x="16702" y="27443"/>
                  </a:lnTo>
                  <a:lnTo>
                    <a:pt x="17351" y="27295"/>
                  </a:lnTo>
                  <a:lnTo>
                    <a:pt x="18030" y="27089"/>
                  </a:lnTo>
                  <a:lnTo>
                    <a:pt x="18649" y="26882"/>
                  </a:lnTo>
                  <a:lnTo>
                    <a:pt x="19298" y="26617"/>
                  </a:lnTo>
                  <a:lnTo>
                    <a:pt x="19918" y="26351"/>
                  </a:lnTo>
                  <a:lnTo>
                    <a:pt x="20508" y="26056"/>
                  </a:lnTo>
                  <a:lnTo>
                    <a:pt x="21069" y="25702"/>
                  </a:lnTo>
                  <a:lnTo>
                    <a:pt x="21630" y="25348"/>
                  </a:lnTo>
                  <a:lnTo>
                    <a:pt x="22190" y="24964"/>
                  </a:lnTo>
                  <a:lnTo>
                    <a:pt x="22721" y="24551"/>
                  </a:lnTo>
                  <a:lnTo>
                    <a:pt x="23223" y="24108"/>
                  </a:lnTo>
                  <a:lnTo>
                    <a:pt x="23695" y="23636"/>
                  </a:lnTo>
                  <a:lnTo>
                    <a:pt x="24138" y="23164"/>
                  </a:lnTo>
                  <a:lnTo>
                    <a:pt x="24580" y="22663"/>
                  </a:lnTo>
                  <a:lnTo>
                    <a:pt x="24993" y="22131"/>
                  </a:lnTo>
                  <a:lnTo>
                    <a:pt x="25377" y="21600"/>
                  </a:lnTo>
                  <a:lnTo>
                    <a:pt x="25731" y="21040"/>
                  </a:lnTo>
                  <a:lnTo>
                    <a:pt x="26056" y="20450"/>
                  </a:lnTo>
                  <a:lnTo>
                    <a:pt x="26380" y="19859"/>
                  </a:lnTo>
                  <a:lnTo>
                    <a:pt x="26646" y="19240"/>
                  </a:lnTo>
                  <a:lnTo>
                    <a:pt x="26882" y="18591"/>
                  </a:lnTo>
                  <a:lnTo>
                    <a:pt x="27118" y="17971"/>
                  </a:lnTo>
                  <a:lnTo>
                    <a:pt x="27295" y="17292"/>
                  </a:lnTo>
                  <a:lnTo>
                    <a:pt x="27442" y="16614"/>
                  </a:lnTo>
                  <a:lnTo>
                    <a:pt x="27561" y="15935"/>
                  </a:lnTo>
                  <a:lnTo>
                    <a:pt x="27649" y="15256"/>
                  </a:lnTo>
                  <a:lnTo>
                    <a:pt x="27708" y="14548"/>
                  </a:lnTo>
                  <a:lnTo>
                    <a:pt x="27738" y="13840"/>
                  </a:lnTo>
                  <a:lnTo>
                    <a:pt x="27708" y="13132"/>
                  </a:lnTo>
                  <a:lnTo>
                    <a:pt x="27649" y="12424"/>
                  </a:lnTo>
                  <a:lnTo>
                    <a:pt x="27561" y="11715"/>
                  </a:lnTo>
                  <a:lnTo>
                    <a:pt x="27442" y="11037"/>
                  </a:lnTo>
                  <a:lnTo>
                    <a:pt x="27265" y="10358"/>
                  </a:lnTo>
                  <a:lnTo>
                    <a:pt x="27088" y="9709"/>
                  </a:lnTo>
                  <a:lnTo>
                    <a:pt x="26882" y="9060"/>
                  </a:lnTo>
                  <a:lnTo>
                    <a:pt x="26616" y="8440"/>
                  </a:lnTo>
                  <a:lnTo>
                    <a:pt x="26351" y="7820"/>
                  </a:lnTo>
                  <a:lnTo>
                    <a:pt x="26026" y="7230"/>
                  </a:lnTo>
                  <a:lnTo>
                    <a:pt x="25702" y="6640"/>
                  </a:lnTo>
                  <a:lnTo>
                    <a:pt x="25347" y="6079"/>
                  </a:lnTo>
                  <a:lnTo>
                    <a:pt x="24934" y="5548"/>
                  </a:lnTo>
                  <a:lnTo>
                    <a:pt x="24521" y="5017"/>
                  </a:lnTo>
                  <a:lnTo>
                    <a:pt x="24108" y="4516"/>
                  </a:lnTo>
                  <a:lnTo>
                    <a:pt x="23636" y="4043"/>
                  </a:lnTo>
                  <a:lnTo>
                    <a:pt x="23164" y="3571"/>
                  </a:lnTo>
                  <a:lnTo>
                    <a:pt x="22633" y="3158"/>
                  </a:lnTo>
                  <a:lnTo>
                    <a:pt x="22131" y="2745"/>
                  </a:lnTo>
                  <a:lnTo>
                    <a:pt x="21571" y="2362"/>
                  </a:lnTo>
                  <a:lnTo>
                    <a:pt x="21010" y="2007"/>
                  </a:lnTo>
                  <a:lnTo>
                    <a:pt x="20420" y="1653"/>
                  </a:lnTo>
                  <a:lnTo>
                    <a:pt x="19830" y="1358"/>
                  </a:lnTo>
                  <a:lnTo>
                    <a:pt x="19210" y="1093"/>
                  </a:lnTo>
                  <a:lnTo>
                    <a:pt x="18590" y="827"/>
                  </a:lnTo>
                  <a:lnTo>
                    <a:pt x="17941" y="621"/>
                  </a:lnTo>
                  <a:lnTo>
                    <a:pt x="17292" y="444"/>
                  </a:lnTo>
                  <a:lnTo>
                    <a:pt x="16613" y="296"/>
                  </a:lnTo>
                  <a:lnTo>
                    <a:pt x="15935" y="148"/>
                  </a:lnTo>
                  <a:lnTo>
                    <a:pt x="15226" y="89"/>
                  </a:lnTo>
                  <a:lnTo>
                    <a:pt x="14518" y="30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3"/>
            <p:cNvSpPr/>
            <p:nvPr/>
          </p:nvSpPr>
          <p:spPr>
            <a:xfrm flipH="1">
              <a:off x="4120321" y="2933843"/>
              <a:ext cx="208585" cy="208828"/>
            </a:xfrm>
            <a:custGeom>
              <a:rect b="b" l="l" r="r" t="t"/>
              <a:pathLst>
                <a:path extrusionOk="0" h="24905" w="24876">
                  <a:moveTo>
                    <a:pt x="12394" y="0"/>
                  </a:moveTo>
                  <a:lnTo>
                    <a:pt x="11774" y="30"/>
                  </a:lnTo>
                  <a:lnTo>
                    <a:pt x="11125" y="89"/>
                  </a:lnTo>
                  <a:lnTo>
                    <a:pt x="10506" y="148"/>
                  </a:lnTo>
                  <a:lnTo>
                    <a:pt x="9886" y="266"/>
                  </a:lnTo>
                  <a:lnTo>
                    <a:pt x="9296" y="413"/>
                  </a:lnTo>
                  <a:lnTo>
                    <a:pt x="8706" y="590"/>
                  </a:lnTo>
                  <a:lnTo>
                    <a:pt x="8115" y="767"/>
                  </a:lnTo>
                  <a:lnTo>
                    <a:pt x="7555" y="1004"/>
                  </a:lnTo>
                  <a:lnTo>
                    <a:pt x="7024" y="1240"/>
                  </a:lnTo>
                  <a:lnTo>
                    <a:pt x="6493" y="1535"/>
                  </a:lnTo>
                  <a:lnTo>
                    <a:pt x="5961" y="1830"/>
                  </a:lnTo>
                  <a:lnTo>
                    <a:pt x="5460" y="2154"/>
                  </a:lnTo>
                  <a:lnTo>
                    <a:pt x="4958" y="2508"/>
                  </a:lnTo>
                  <a:lnTo>
                    <a:pt x="4486" y="2863"/>
                  </a:lnTo>
                  <a:lnTo>
                    <a:pt x="4043" y="3276"/>
                  </a:lnTo>
                  <a:lnTo>
                    <a:pt x="3630" y="3689"/>
                  </a:lnTo>
                  <a:lnTo>
                    <a:pt x="3217" y="4102"/>
                  </a:lnTo>
                  <a:lnTo>
                    <a:pt x="2804" y="4574"/>
                  </a:lnTo>
                  <a:lnTo>
                    <a:pt x="2450" y="5046"/>
                  </a:lnTo>
                  <a:lnTo>
                    <a:pt x="2096" y="5518"/>
                  </a:lnTo>
                  <a:lnTo>
                    <a:pt x="1771" y="6020"/>
                  </a:lnTo>
                  <a:lnTo>
                    <a:pt x="1476" y="6551"/>
                  </a:lnTo>
                  <a:lnTo>
                    <a:pt x="1211" y="7082"/>
                  </a:lnTo>
                  <a:lnTo>
                    <a:pt x="975" y="7643"/>
                  </a:lnTo>
                  <a:lnTo>
                    <a:pt x="739" y="8203"/>
                  </a:lnTo>
                  <a:lnTo>
                    <a:pt x="532" y="8793"/>
                  </a:lnTo>
                  <a:lnTo>
                    <a:pt x="385" y="9384"/>
                  </a:lnTo>
                  <a:lnTo>
                    <a:pt x="237" y="9974"/>
                  </a:lnTo>
                  <a:lnTo>
                    <a:pt x="148" y="10593"/>
                  </a:lnTo>
                  <a:lnTo>
                    <a:pt x="60" y="11213"/>
                  </a:lnTo>
                  <a:lnTo>
                    <a:pt x="1" y="11862"/>
                  </a:lnTo>
                  <a:lnTo>
                    <a:pt x="1" y="12482"/>
                  </a:lnTo>
                  <a:lnTo>
                    <a:pt x="30" y="13131"/>
                  </a:lnTo>
                  <a:lnTo>
                    <a:pt x="60" y="13751"/>
                  </a:lnTo>
                  <a:lnTo>
                    <a:pt x="148" y="14400"/>
                  </a:lnTo>
                  <a:lnTo>
                    <a:pt x="266" y="14990"/>
                  </a:lnTo>
                  <a:lnTo>
                    <a:pt x="385" y="15610"/>
                  </a:lnTo>
                  <a:lnTo>
                    <a:pt x="562" y="16200"/>
                  </a:lnTo>
                  <a:lnTo>
                    <a:pt x="768" y="16760"/>
                  </a:lnTo>
                  <a:lnTo>
                    <a:pt x="1004" y="17321"/>
                  </a:lnTo>
                  <a:lnTo>
                    <a:pt x="1240" y="17882"/>
                  </a:lnTo>
                  <a:lnTo>
                    <a:pt x="1506" y="18413"/>
                  </a:lnTo>
                  <a:lnTo>
                    <a:pt x="1830" y="18944"/>
                  </a:lnTo>
                  <a:lnTo>
                    <a:pt x="2155" y="19446"/>
                  </a:lnTo>
                  <a:lnTo>
                    <a:pt x="2480" y="19918"/>
                  </a:lnTo>
                  <a:lnTo>
                    <a:pt x="2863" y="20390"/>
                  </a:lnTo>
                  <a:lnTo>
                    <a:pt x="3247" y="20862"/>
                  </a:lnTo>
                  <a:lnTo>
                    <a:pt x="3660" y="21275"/>
                  </a:lnTo>
                  <a:lnTo>
                    <a:pt x="4102" y="21688"/>
                  </a:lnTo>
                  <a:lnTo>
                    <a:pt x="4545" y="22072"/>
                  </a:lnTo>
                  <a:lnTo>
                    <a:pt x="5017" y="22455"/>
                  </a:lnTo>
                  <a:lnTo>
                    <a:pt x="5519" y="22780"/>
                  </a:lnTo>
                  <a:lnTo>
                    <a:pt x="6020" y="23105"/>
                  </a:lnTo>
                  <a:lnTo>
                    <a:pt x="6552" y="23429"/>
                  </a:lnTo>
                  <a:lnTo>
                    <a:pt x="7083" y="23695"/>
                  </a:lnTo>
                  <a:lnTo>
                    <a:pt x="7643" y="23931"/>
                  </a:lnTo>
                  <a:lnTo>
                    <a:pt x="8204" y="24167"/>
                  </a:lnTo>
                  <a:lnTo>
                    <a:pt x="8765" y="24344"/>
                  </a:lnTo>
                  <a:lnTo>
                    <a:pt x="9355" y="24521"/>
                  </a:lnTo>
                  <a:lnTo>
                    <a:pt x="9974" y="24668"/>
                  </a:lnTo>
                  <a:lnTo>
                    <a:pt x="10594" y="24757"/>
                  </a:lnTo>
                  <a:lnTo>
                    <a:pt x="11214" y="24845"/>
                  </a:lnTo>
                  <a:lnTo>
                    <a:pt x="11833" y="24875"/>
                  </a:lnTo>
                  <a:lnTo>
                    <a:pt x="12483" y="24904"/>
                  </a:lnTo>
                  <a:lnTo>
                    <a:pt x="13132" y="24875"/>
                  </a:lnTo>
                  <a:lnTo>
                    <a:pt x="13751" y="24845"/>
                  </a:lnTo>
                  <a:lnTo>
                    <a:pt x="14371" y="24757"/>
                  </a:lnTo>
                  <a:lnTo>
                    <a:pt x="14991" y="24639"/>
                  </a:lnTo>
                  <a:lnTo>
                    <a:pt x="15581" y="24491"/>
                  </a:lnTo>
                  <a:lnTo>
                    <a:pt x="16171" y="24344"/>
                  </a:lnTo>
                  <a:lnTo>
                    <a:pt x="16761" y="24137"/>
                  </a:lnTo>
                  <a:lnTo>
                    <a:pt x="17322" y="23901"/>
                  </a:lnTo>
                  <a:lnTo>
                    <a:pt x="17882" y="23665"/>
                  </a:lnTo>
                  <a:lnTo>
                    <a:pt x="18414" y="23370"/>
                  </a:lnTo>
                  <a:lnTo>
                    <a:pt x="18915" y="23075"/>
                  </a:lnTo>
                  <a:lnTo>
                    <a:pt x="19417" y="22750"/>
                  </a:lnTo>
                  <a:lnTo>
                    <a:pt x="19918" y="22396"/>
                  </a:lnTo>
                  <a:lnTo>
                    <a:pt x="20391" y="22042"/>
                  </a:lnTo>
                  <a:lnTo>
                    <a:pt x="20833" y="21629"/>
                  </a:lnTo>
                  <a:lnTo>
                    <a:pt x="21276" y="21216"/>
                  </a:lnTo>
                  <a:lnTo>
                    <a:pt x="21689" y="20803"/>
                  </a:lnTo>
                  <a:lnTo>
                    <a:pt x="22072" y="20331"/>
                  </a:lnTo>
                  <a:lnTo>
                    <a:pt x="22427" y="19859"/>
                  </a:lnTo>
                  <a:lnTo>
                    <a:pt x="22781" y="19387"/>
                  </a:lnTo>
                  <a:lnTo>
                    <a:pt x="23105" y="18885"/>
                  </a:lnTo>
                  <a:lnTo>
                    <a:pt x="23400" y="18354"/>
                  </a:lnTo>
                  <a:lnTo>
                    <a:pt x="23666" y="17823"/>
                  </a:lnTo>
                  <a:lnTo>
                    <a:pt x="23931" y="17262"/>
                  </a:lnTo>
                  <a:lnTo>
                    <a:pt x="24138" y="16701"/>
                  </a:lnTo>
                  <a:lnTo>
                    <a:pt x="24345" y="16111"/>
                  </a:lnTo>
                  <a:lnTo>
                    <a:pt x="24492" y="15521"/>
                  </a:lnTo>
                  <a:lnTo>
                    <a:pt x="24640" y="14931"/>
                  </a:lnTo>
                  <a:lnTo>
                    <a:pt x="24758" y="14311"/>
                  </a:lnTo>
                  <a:lnTo>
                    <a:pt x="24817" y="13692"/>
                  </a:lnTo>
                  <a:lnTo>
                    <a:pt x="24876" y="13072"/>
                  </a:lnTo>
                  <a:lnTo>
                    <a:pt x="24876" y="12423"/>
                  </a:lnTo>
                  <a:lnTo>
                    <a:pt x="24876" y="11774"/>
                  </a:lnTo>
                  <a:lnTo>
                    <a:pt x="24817" y="11154"/>
                  </a:lnTo>
                  <a:lnTo>
                    <a:pt x="24728" y="10534"/>
                  </a:lnTo>
                  <a:lnTo>
                    <a:pt x="24640" y="9915"/>
                  </a:lnTo>
                  <a:lnTo>
                    <a:pt x="24492" y="9295"/>
                  </a:lnTo>
                  <a:lnTo>
                    <a:pt x="24315" y="8705"/>
                  </a:lnTo>
                  <a:lnTo>
                    <a:pt x="24109" y="8144"/>
                  </a:lnTo>
                  <a:lnTo>
                    <a:pt x="23902" y="7584"/>
                  </a:lnTo>
                  <a:lnTo>
                    <a:pt x="23636" y="7023"/>
                  </a:lnTo>
                  <a:lnTo>
                    <a:pt x="23371" y="6492"/>
                  </a:lnTo>
                  <a:lnTo>
                    <a:pt x="23076" y="5961"/>
                  </a:lnTo>
                  <a:lnTo>
                    <a:pt x="22751" y="5459"/>
                  </a:lnTo>
                  <a:lnTo>
                    <a:pt x="22397" y="4987"/>
                  </a:lnTo>
                  <a:lnTo>
                    <a:pt x="22013" y="4515"/>
                  </a:lnTo>
                  <a:lnTo>
                    <a:pt x="21630" y="4072"/>
                  </a:lnTo>
                  <a:lnTo>
                    <a:pt x="21217" y="3630"/>
                  </a:lnTo>
                  <a:lnTo>
                    <a:pt x="20774" y="3217"/>
                  </a:lnTo>
                  <a:lnTo>
                    <a:pt x="20332" y="2833"/>
                  </a:lnTo>
                  <a:lnTo>
                    <a:pt x="19859" y="2449"/>
                  </a:lnTo>
                  <a:lnTo>
                    <a:pt x="19358" y="2125"/>
                  </a:lnTo>
                  <a:lnTo>
                    <a:pt x="18856" y="1800"/>
                  </a:lnTo>
                  <a:lnTo>
                    <a:pt x="18355" y="1505"/>
                  </a:lnTo>
                  <a:lnTo>
                    <a:pt x="17794" y="1210"/>
                  </a:lnTo>
                  <a:lnTo>
                    <a:pt x="17263" y="974"/>
                  </a:lnTo>
                  <a:lnTo>
                    <a:pt x="16702" y="738"/>
                  </a:lnTo>
                  <a:lnTo>
                    <a:pt x="16112" y="561"/>
                  </a:lnTo>
                  <a:lnTo>
                    <a:pt x="15522" y="384"/>
                  </a:lnTo>
                  <a:lnTo>
                    <a:pt x="14902" y="266"/>
                  </a:lnTo>
                  <a:lnTo>
                    <a:pt x="14312" y="148"/>
                  </a:lnTo>
                  <a:lnTo>
                    <a:pt x="13692" y="59"/>
                  </a:lnTo>
                  <a:lnTo>
                    <a:pt x="13043" y="30"/>
                  </a:lnTo>
                  <a:lnTo>
                    <a:pt x="12394" y="0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3"/>
            <p:cNvSpPr/>
            <p:nvPr/>
          </p:nvSpPr>
          <p:spPr>
            <a:xfrm flipH="1">
              <a:off x="4091368" y="2905141"/>
              <a:ext cx="266232" cy="266232"/>
            </a:xfrm>
            <a:custGeom>
              <a:rect b="b" l="l" r="r" t="t"/>
              <a:pathLst>
                <a:path extrusionOk="0" h="31751" w="31751">
                  <a:moveTo>
                    <a:pt x="15816" y="0"/>
                  </a:moveTo>
                  <a:lnTo>
                    <a:pt x="14990" y="30"/>
                  </a:lnTo>
                  <a:lnTo>
                    <a:pt x="14193" y="89"/>
                  </a:lnTo>
                  <a:lnTo>
                    <a:pt x="13396" y="177"/>
                  </a:lnTo>
                  <a:lnTo>
                    <a:pt x="12629" y="325"/>
                  </a:lnTo>
                  <a:lnTo>
                    <a:pt x="11862" y="502"/>
                  </a:lnTo>
                  <a:lnTo>
                    <a:pt x="11095" y="738"/>
                  </a:lnTo>
                  <a:lnTo>
                    <a:pt x="10357" y="974"/>
                  </a:lnTo>
                  <a:lnTo>
                    <a:pt x="9649" y="1269"/>
                  </a:lnTo>
                  <a:lnTo>
                    <a:pt x="8941" y="1594"/>
                  </a:lnTo>
                  <a:lnTo>
                    <a:pt x="8262" y="1948"/>
                  </a:lnTo>
                  <a:lnTo>
                    <a:pt x="7583" y="2332"/>
                  </a:lnTo>
                  <a:lnTo>
                    <a:pt x="6934" y="2745"/>
                  </a:lnTo>
                  <a:lnTo>
                    <a:pt x="6315" y="3187"/>
                  </a:lnTo>
                  <a:lnTo>
                    <a:pt x="5725" y="3659"/>
                  </a:lnTo>
                  <a:lnTo>
                    <a:pt x="5164" y="4161"/>
                  </a:lnTo>
                  <a:lnTo>
                    <a:pt x="4603" y="4692"/>
                  </a:lnTo>
                  <a:lnTo>
                    <a:pt x="4072" y="5223"/>
                  </a:lnTo>
                  <a:lnTo>
                    <a:pt x="3570" y="5813"/>
                  </a:lnTo>
                  <a:lnTo>
                    <a:pt x="3128" y="6404"/>
                  </a:lnTo>
                  <a:lnTo>
                    <a:pt x="2685" y="7053"/>
                  </a:lnTo>
                  <a:lnTo>
                    <a:pt x="2272" y="7672"/>
                  </a:lnTo>
                  <a:lnTo>
                    <a:pt x="1889" y="8351"/>
                  </a:lnTo>
                  <a:lnTo>
                    <a:pt x="1534" y="9030"/>
                  </a:lnTo>
                  <a:lnTo>
                    <a:pt x="1210" y="9738"/>
                  </a:lnTo>
                  <a:lnTo>
                    <a:pt x="944" y="10476"/>
                  </a:lnTo>
                  <a:lnTo>
                    <a:pt x="679" y="11213"/>
                  </a:lnTo>
                  <a:lnTo>
                    <a:pt x="472" y="11951"/>
                  </a:lnTo>
                  <a:lnTo>
                    <a:pt x="295" y="12718"/>
                  </a:lnTo>
                  <a:lnTo>
                    <a:pt x="177" y="13515"/>
                  </a:lnTo>
                  <a:lnTo>
                    <a:pt x="59" y="14311"/>
                  </a:lnTo>
                  <a:lnTo>
                    <a:pt x="0" y="15108"/>
                  </a:lnTo>
                  <a:lnTo>
                    <a:pt x="0" y="15934"/>
                  </a:lnTo>
                  <a:lnTo>
                    <a:pt x="0" y="16731"/>
                  </a:lnTo>
                  <a:lnTo>
                    <a:pt x="89" y="17557"/>
                  </a:lnTo>
                  <a:lnTo>
                    <a:pt x="177" y="18354"/>
                  </a:lnTo>
                  <a:lnTo>
                    <a:pt x="325" y="19121"/>
                  </a:lnTo>
                  <a:lnTo>
                    <a:pt x="502" y="19888"/>
                  </a:lnTo>
                  <a:lnTo>
                    <a:pt x="708" y="20656"/>
                  </a:lnTo>
                  <a:lnTo>
                    <a:pt x="974" y="21393"/>
                  </a:lnTo>
                  <a:lnTo>
                    <a:pt x="1239" y="22101"/>
                  </a:lnTo>
                  <a:lnTo>
                    <a:pt x="1564" y="22810"/>
                  </a:lnTo>
                  <a:lnTo>
                    <a:pt x="1918" y="23488"/>
                  </a:lnTo>
                  <a:lnTo>
                    <a:pt x="2302" y="24137"/>
                  </a:lnTo>
                  <a:lnTo>
                    <a:pt x="2715" y="24787"/>
                  </a:lnTo>
                  <a:lnTo>
                    <a:pt x="3157" y="25406"/>
                  </a:lnTo>
                  <a:lnTo>
                    <a:pt x="3629" y="26026"/>
                  </a:lnTo>
                  <a:lnTo>
                    <a:pt x="4131" y="26587"/>
                  </a:lnTo>
                  <a:lnTo>
                    <a:pt x="4662" y="27147"/>
                  </a:lnTo>
                  <a:lnTo>
                    <a:pt x="5223" y="27649"/>
                  </a:lnTo>
                  <a:lnTo>
                    <a:pt x="5813" y="28150"/>
                  </a:lnTo>
                  <a:lnTo>
                    <a:pt x="6403" y="28623"/>
                  </a:lnTo>
                  <a:lnTo>
                    <a:pt x="7023" y="29065"/>
                  </a:lnTo>
                  <a:lnTo>
                    <a:pt x="7672" y="29478"/>
                  </a:lnTo>
                  <a:lnTo>
                    <a:pt x="8351" y="29862"/>
                  </a:lnTo>
                  <a:lnTo>
                    <a:pt x="9029" y="30216"/>
                  </a:lnTo>
                  <a:lnTo>
                    <a:pt x="9738" y="30511"/>
                  </a:lnTo>
                  <a:lnTo>
                    <a:pt x="10446" y="30806"/>
                  </a:lnTo>
                  <a:lnTo>
                    <a:pt x="11183" y="31042"/>
                  </a:lnTo>
                  <a:lnTo>
                    <a:pt x="11951" y="31278"/>
                  </a:lnTo>
                  <a:lnTo>
                    <a:pt x="12718" y="31455"/>
                  </a:lnTo>
                  <a:lnTo>
                    <a:pt x="13485" y="31573"/>
                  </a:lnTo>
                  <a:lnTo>
                    <a:pt x="14282" y="31691"/>
                  </a:lnTo>
                  <a:lnTo>
                    <a:pt x="15108" y="31750"/>
                  </a:lnTo>
                  <a:lnTo>
                    <a:pt x="15905" y="31750"/>
                  </a:lnTo>
                  <a:lnTo>
                    <a:pt x="16731" y="31721"/>
                  </a:lnTo>
                  <a:lnTo>
                    <a:pt x="17527" y="31662"/>
                  </a:lnTo>
                  <a:lnTo>
                    <a:pt x="18324" y="31573"/>
                  </a:lnTo>
                  <a:lnTo>
                    <a:pt x="19121" y="31426"/>
                  </a:lnTo>
                  <a:lnTo>
                    <a:pt x="19888" y="31249"/>
                  </a:lnTo>
                  <a:lnTo>
                    <a:pt x="20626" y="31013"/>
                  </a:lnTo>
                  <a:lnTo>
                    <a:pt x="21363" y="30777"/>
                  </a:lnTo>
                  <a:lnTo>
                    <a:pt x="22101" y="30481"/>
                  </a:lnTo>
                  <a:lnTo>
                    <a:pt x="22780" y="30157"/>
                  </a:lnTo>
                  <a:lnTo>
                    <a:pt x="23488" y="29803"/>
                  </a:lnTo>
                  <a:lnTo>
                    <a:pt x="24137" y="29419"/>
                  </a:lnTo>
                  <a:lnTo>
                    <a:pt x="24786" y="29006"/>
                  </a:lnTo>
                  <a:lnTo>
                    <a:pt x="25406" y="28564"/>
                  </a:lnTo>
                  <a:lnTo>
                    <a:pt x="25996" y="28091"/>
                  </a:lnTo>
                  <a:lnTo>
                    <a:pt x="26586" y="27590"/>
                  </a:lnTo>
                  <a:lnTo>
                    <a:pt x="27117" y="27059"/>
                  </a:lnTo>
                  <a:lnTo>
                    <a:pt x="27649" y="26528"/>
                  </a:lnTo>
                  <a:lnTo>
                    <a:pt x="28150" y="25937"/>
                  </a:lnTo>
                  <a:lnTo>
                    <a:pt x="28622" y="25347"/>
                  </a:lnTo>
                  <a:lnTo>
                    <a:pt x="29065" y="24728"/>
                  </a:lnTo>
                  <a:lnTo>
                    <a:pt x="29478" y="24078"/>
                  </a:lnTo>
                  <a:lnTo>
                    <a:pt x="29862" y="23400"/>
                  </a:lnTo>
                  <a:lnTo>
                    <a:pt x="30186" y="22721"/>
                  </a:lnTo>
                  <a:lnTo>
                    <a:pt x="30511" y="22013"/>
                  </a:lnTo>
                  <a:lnTo>
                    <a:pt x="30806" y="21305"/>
                  </a:lnTo>
                  <a:lnTo>
                    <a:pt x="31042" y="20567"/>
                  </a:lnTo>
                  <a:lnTo>
                    <a:pt x="31248" y="19800"/>
                  </a:lnTo>
                  <a:lnTo>
                    <a:pt x="31425" y="19033"/>
                  </a:lnTo>
                  <a:lnTo>
                    <a:pt x="31573" y="18236"/>
                  </a:lnTo>
                  <a:lnTo>
                    <a:pt x="31662" y="17469"/>
                  </a:lnTo>
                  <a:lnTo>
                    <a:pt x="31721" y="16643"/>
                  </a:lnTo>
                  <a:lnTo>
                    <a:pt x="31750" y="15846"/>
                  </a:lnTo>
                  <a:lnTo>
                    <a:pt x="31721" y="15020"/>
                  </a:lnTo>
                  <a:lnTo>
                    <a:pt x="31662" y="14223"/>
                  </a:lnTo>
                  <a:lnTo>
                    <a:pt x="31544" y="13426"/>
                  </a:lnTo>
                  <a:lnTo>
                    <a:pt x="31396" y="12630"/>
                  </a:lnTo>
                  <a:lnTo>
                    <a:pt x="31219" y="11862"/>
                  </a:lnTo>
                  <a:lnTo>
                    <a:pt x="31012" y="11125"/>
                  </a:lnTo>
                  <a:lnTo>
                    <a:pt x="30776" y="10387"/>
                  </a:lnTo>
                  <a:lnTo>
                    <a:pt x="30481" y="9649"/>
                  </a:lnTo>
                  <a:lnTo>
                    <a:pt x="30157" y="8941"/>
                  </a:lnTo>
                  <a:lnTo>
                    <a:pt x="29803" y="8262"/>
                  </a:lnTo>
                  <a:lnTo>
                    <a:pt x="29419" y="7613"/>
                  </a:lnTo>
                  <a:lnTo>
                    <a:pt x="29006" y="6964"/>
                  </a:lnTo>
                  <a:lnTo>
                    <a:pt x="28563" y="6345"/>
                  </a:lnTo>
                  <a:lnTo>
                    <a:pt x="28091" y="5754"/>
                  </a:lnTo>
                  <a:lnTo>
                    <a:pt x="27590" y="5164"/>
                  </a:lnTo>
                  <a:lnTo>
                    <a:pt x="27058" y="4604"/>
                  </a:lnTo>
                  <a:lnTo>
                    <a:pt x="26498" y="4102"/>
                  </a:lnTo>
                  <a:lnTo>
                    <a:pt x="25937" y="3600"/>
                  </a:lnTo>
                  <a:lnTo>
                    <a:pt x="25317" y="3128"/>
                  </a:lnTo>
                  <a:lnTo>
                    <a:pt x="24698" y="2686"/>
                  </a:lnTo>
                  <a:lnTo>
                    <a:pt x="24049" y="2273"/>
                  </a:lnTo>
                  <a:lnTo>
                    <a:pt x="23399" y="1889"/>
                  </a:lnTo>
                  <a:lnTo>
                    <a:pt x="22721" y="1535"/>
                  </a:lnTo>
                  <a:lnTo>
                    <a:pt x="22013" y="1240"/>
                  </a:lnTo>
                  <a:lnTo>
                    <a:pt x="21275" y="945"/>
                  </a:lnTo>
                  <a:lnTo>
                    <a:pt x="20537" y="709"/>
                  </a:lnTo>
                  <a:lnTo>
                    <a:pt x="19800" y="502"/>
                  </a:lnTo>
                  <a:lnTo>
                    <a:pt x="19032" y="325"/>
                  </a:lnTo>
                  <a:lnTo>
                    <a:pt x="18236" y="177"/>
                  </a:lnTo>
                  <a:lnTo>
                    <a:pt x="17439" y="89"/>
                  </a:lnTo>
                  <a:lnTo>
                    <a:pt x="16642" y="30"/>
                  </a:lnTo>
                  <a:lnTo>
                    <a:pt x="158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3"/>
            <p:cNvSpPr/>
            <p:nvPr/>
          </p:nvSpPr>
          <p:spPr>
            <a:xfrm flipH="1">
              <a:off x="2571469" y="2818298"/>
              <a:ext cx="442644" cy="277862"/>
            </a:xfrm>
            <a:custGeom>
              <a:rect b="b" l="l" r="r" t="t"/>
              <a:pathLst>
                <a:path extrusionOk="0" h="33138" w="52790">
                  <a:moveTo>
                    <a:pt x="26321" y="0"/>
                  </a:moveTo>
                  <a:lnTo>
                    <a:pt x="24964" y="59"/>
                  </a:lnTo>
                  <a:lnTo>
                    <a:pt x="23636" y="148"/>
                  </a:lnTo>
                  <a:lnTo>
                    <a:pt x="22308" y="325"/>
                  </a:lnTo>
                  <a:lnTo>
                    <a:pt x="21010" y="561"/>
                  </a:lnTo>
                  <a:lnTo>
                    <a:pt x="19741" y="856"/>
                  </a:lnTo>
                  <a:lnTo>
                    <a:pt x="18502" y="1210"/>
                  </a:lnTo>
                  <a:lnTo>
                    <a:pt x="17262" y="1653"/>
                  </a:lnTo>
                  <a:lnTo>
                    <a:pt x="16082" y="2125"/>
                  </a:lnTo>
                  <a:lnTo>
                    <a:pt x="14902" y="2656"/>
                  </a:lnTo>
                  <a:lnTo>
                    <a:pt x="13780" y="3246"/>
                  </a:lnTo>
                  <a:lnTo>
                    <a:pt x="12659" y="3866"/>
                  </a:lnTo>
                  <a:lnTo>
                    <a:pt x="11597" y="4574"/>
                  </a:lnTo>
                  <a:lnTo>
                    <a:pt x="10564" y="5312"/>
                  </a:lnTo>
                  <a:lnTo>
                    <a:pt x="9561" y="6108"/>
                  </a:lnTo>
                  <a:lnTo>
                    <a:pt x="8617" y="6935"/>
                  </a:lnTo>
                  <a:lnTo>
                    <a:pt x="7702" y="7790"/>
                  </a:lnTo>
                  <a:lnTo>
                    <a:pt x="6817" y="8735"/>
                  </a:lnTo>
                  <a:lnTo>
                    <a:pt x="5990" y="9679"/>
                  </a:lnTo>
                  <a:lnTo>
                    <a:pt x="5223" y="10682"/>
                  </a:lnTo>
                  <a:lnTo>
                    <a:pt x="4486" y="11715"/>
                  </a:lnTo>
                  <a:lnTo>
                    <a:pt x="3807" y="12807"/>
                  </a:lnTo>
                  <a:lnTo>
                    <a:pt x="3158" y="13898"/>
                  </a:lnTo>
                  <a:lnTo>
                    <a:pt x="2597" y="15049"/>
                  </a:lnTo>
                  <a:lnTo>
                    <a:pt x="2066" y="16200"/>
                  </a:lnTo>
                  <a:lnTo>
                    <a:pt x="1594" y="17410"/>
                  </a:lnTo>
                  <a:lnTo>
                    <a:pt x="1181" y="18649"/>
                  </a:lnTo>
                  <a:lnTo>
                    <a:pt x="827" y="19888"/>
                  </a:lnTo>
                  <a:lnTo>
                    <a:pt x="532" y="21157"/>
                  </a:lnTo>
                  <a:lnTo>
                    <a:pt x="296" y="22455"/>
                  </a:lnTo>
                  <a:lnTo>
                    <a:pt x="148" y="23783"/>
                  </a:lnTo>
                  <a:lnTo>
                    <a:pt x="30" y="25141"/>
                  </a:lnTo>
                  <a:lnTo>
                    <a:pt x="0" y="26498"/>
                  </a:lnTo>
                  <a:lnTo>
                    <a:pt x="30" y="33137"/>
                  </a:lnTo>
                  <a:lnTo>
                    <a:pt x="16112" y="33078"/>
                  </a:lnTo>
                  <a:lnTo>
                    <a:pt x="17970" y="33078"/>
                  </a:lnTo>
                  <a:lnTo>
                    <a:pt x="19741" y="33019"/>
                  </a:lnTo>
                  <a:lnTo>
                    <a:pt x="21393" y="32960"/>
                  </a:lnTo>
                  <a:lnTo>
                    <a:pt x="22928" y="32872"/>
                  </a:lnTo>
                  <a:lnTo>
                    <a:pt x="24344" y="32783"/>
                  </a:lnTo>
                  <a:lnTo>
                    <a:pt x="25642" y="32665"/>
                  </a:lnTo>
                  <a:lnTo>
                    <a:pt x="27914" y="32429"/>
                  </a:lnTo>
                  <a:lnTo>
                    <a:pt x="29685" y="32193"/>
                  </a:lnTo>
                  <a:lnTo>
                    <a:pt x="30954" y="31986"/>
                  </a:lnTo>
                  <a:lnTo>
                    <a:pt x="31721" y="31839"/>
                  </a:lnTo>
                  <a:lnTo>
                    <a:pt x="31987" y="31780"/>
                  </a:lnTo>
                  <a:lnTo>
                    <a:pt x="32429" y="31544"/>
                  </a:lnTo>
                  <a:lnTo>
                    <a:pt x="33668" y="30865"/>
                  </a:lnTo>
                  <a:lnTo>
                    <a:pt x="34554" y="30422"/>
                  </a:lnTo>
                  <a:lnTo>
                    <a:pt x="35616" y="29921"/>
                  </a:lnTo>
                  <a:lnTo>
                    <a:pt x="36826" y="29390"/>
                  </a:lnTo>
                  <a:lnTo>
                    <a:pt x="38183" y="28800"/>
                  </a:lnTo>
                  <a:lnTo>
                    <a:pt x="39658" y="28239"/>
                  </a:lnTo>
                  <a:lnTo>
                    <a:pt x="41281" y="27678"/>
                  </a:lnTo>
                  <a:lnTo>
                    <a:pt x="42993" y="27118"/>
                  </a:lnTo>
                  <a:lnTo>
                    <a:pt x="43878" y="26852"/>
                  </a:lnTo>
                  <a:lnTo>
                    <a:pt x="44793" y="26616"/>
                  </a:lnTo>
                  <a:lnTo>
                    <a:pt x="45737" y="26380"/>
                  </a:lnTo>
                  <a:lnTo>
                    <a:pt x="46711" y="26173"/>
                  </a:lnTo>
                  <a:lnTo>
                    <a:pt x="47684" y="25967"/>
                  </a:lnTo>
                  <a:lnTo>
                    <a:pt x="48658" y="25790"/>
                  </a:lnTo>
                  <a:lnTo>
                    <a:pt x="49691" y="25642"/>
                  </a:lnTo>
                  <a:lnTo>
                    <a:pt x="50694" y="25495"/>
                  </a:lnTo>
                  <a:lnTo>
                    <a:pt x="51727" y="25377"/>
                  </a:lnTo>
                  <a:lnTo>
                    <a:pt x="52789" y="25318"/>
                  </a:lnTo>
                  <a:lnTo>
                    <a:pt x="52701" y="23990"/>
                  </a:lnTo>
                  <a:lnTo>
                    <a:pt x="52553" y="22692"/>
                  </a:lnTo>
                  <a:lnTo>
                    <a:pt x="52347" y="21423"/>
                  </a:lnTo>
                  <a:lnTo>
                    <a:pt x="52052" y="20183"/>
                  </a:lnTo>
                  <a:lnTo>
                    <a:pt x="51727" y="18944"/>
                  </a:lnTo>
                  <a:lnTo>
                    <a:pt x="51343" y="17734"/>
                  </a:lnTo>
                  <a:lnTo>
                    <a:pt x="50901" y="16554"/>
                  </a:lnTo>
                  <a:lnTo>
                    <a:pt x="50399" y="15403"/>
                  </a:lnTo>
                  <a:lnTo>
                    <a:pt x="49868" y="14282"/>
                  </a:lnTo>
                  <a:lnTo>
                    <a:pt x="49248" y="13190"/>
                  </a:lnTo>
                  <a:lnTo>
                    <a:pt x="48599" y="12128"/>
                  </a:lnTo>
                  <a:lnTo>
                    <a:pt x="47921" y="11095"/>
                  </a:lnTo>
                  <a:lnTo>
                    <a:pt x="47153" y="10121"/>
                  </a:lnTo>
                  <a:lnTo>
                    <a:pt x="46386" y="9148"/>
                  </a:lnTo>
                  <a:lnTo>
                    <a:pt x="45530" y="8233"/>
                  </a:lnTo>
                  <a:lnTo>
                    <a:pt x="44675" y="7377"/>
                  </a:lnTo>
                  <a:lnTo>
                    <a:pt x="43760" y="6521"/>
                  </a:lnTo>
                  <a:lnTo>
                    <a:pt x="42816" y="5725"/>
                  </a:lnTo>
                  <a:lnTo>
                    <a:pt x="41812" y="4987"/>
                  </a:lnTo>
                  <a:lnTo>
                    <a:pt x="40809" y="4279"/>
                  </a:lnTo>
                  <a:lnTo>
                    <a:pt x="39747" y="3630"/>
                  </a:lnTo>
                  <a:lnTo>
                    <a:pt x="38655" y="3010"/>
                  </a:lnTo>
                  <a:lnTo>
                    <a:pt x="37534" y="2479"/>
                  </a:lnTo>
                  <a:lnTo>
                    <a:pt x="36383" y="1977"/>
                  </a:lnTo>
                  <a:lnTo>
                    <a:pt x="35203" y="1505"/>
                  </a:lnTo>
                  <a:lnTo>
                    <a:pt x="33993" y="1122"/>
                  </a:lnTo>
                  <a:lnTo>
                    <a:pt x="32783" y="797"/>
                  </a:lnTo>
                  <a:lnTo>
                    <a:pt x="31514" y="502"/>
                  </a:lnTo>
                  <a:lnTo>
                    <a:pt x="30246" y="295"/>
                  </a:lnTo>
                  <a:lnTo>
                    <a:pt x="28977" y="118"/>
                  </a:lnTo>
                  <a:lnTo>
                    <a:pt x="27649" y="30"/>
                  </a:lnTo>
                  <a:lnTo>
                    <a:pt x="263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3"/>
            <p:cNvSpPr/>
            <p:nvPr/>
          </p:nvSpPr>
          <p:spPr>
            <a:xfrm flipH="1">
              <a:off x="2603139" y="2850211"/>
              <a:ext cx="379061" cy="379052"/>
            </a:xfrm>
            <a:custGeom>
              <a:rect b="b" l="l" r="r" t="t"/>
              <a:pathLst>
                <a:path extrusionOk="0" h="45206" w="45207">
                  <a:moveTo>
                    <a:pt x="21836" y="1"/>
                  </a:moveTo>
                  <a:lnTo>
                    <a:pt x="20686" y="89"/>
                  </a:lnTo>
                  <a:lnTo>
                    <a:pt x="19535" y="207"/>
                  </a:lnTo>
                  <a:lnTo>
                    <a:pt x="18443" y="384"/>
                  </a:lnTo>
                  <a:lnTo>
                    <a:pt x="17322" y="620"/>
                  </a:lnTo>
                  <a:lnTo>
                    <a:pt x="16260" y="916"/>
                  </a:lnTo>
                  <a:lnTo>
                    <a:pt x="15197" y="1240"/>
                  </a:lnTo>
                  <a:lnTo>
                    <a:pt x="14164" y="1624"/>
                  </a:lnTo>
                  <a:lnTo>
                    <a:pt x="13161" y="2066"/>
                  </a:lnTo>
                  <a:lnTo>
                    <a:pt x="12158" y="2538"/>
                  </a:lnTo>
                  <a:lnTo>
                    <a:pt x="11214" y="3070"/>
                  </a:lnTo>
                  <a:lnTo>
                    <a:pt x="10299" y="3660"/>
                  </a:lnTo>
                  <a:lnTo>
                    <a:pt x="9384" y="4250"/>
                  </a:lnTo>
                  <a:lnTo>
                    <a:pt x="8529" y="4929"/>
                  </a:lnTo>
                  <a:lnTo>
                    <a:pt x="7702" y="5607"/>
                  </a:lnTo>
                  <a:lnTo>
                    <a:pt x="6906" y="6345"/>
                  </a:lnTo>
                  <a:lnTo>
                    <a:pt x="6138" y="7112"/>
                  </a:lnTo>
                  <a:lnTo>
                    <a:pt x="5401" y="7938"/>
                  </a:lnTo>
                  <a:lnTo>
                    <a:pt x="4722" y="8764"/>
                  </a:lnTo>
                  <a:lnTo>
                    <a:pt x="4073" y="9650"/>
                  </a:lnTo>
                  <a:lnTo>
                    <a:pt x="3483" y="10564"/>
                  </a:lnTo>
                  <a:lnTo>
                    <a:pt x="2922" y="11479"/>
                  </a:lnTo>
                  <a:lnTo>
                    <a:pt x="2391" y="12453"/>
                  </a:lnTo>
                  <a:lnTo>
                    <a:pt x="1919" y="13456"/>
                  </a:lnTo>
                  <a:lnTo>
                    <a:pt x="1506" y="14459"/>
                  </a:lnTo>
                  <a:lnTo>
                    <a:pt x="1122" y="15522"/>
                  </a:lnTo>
                  <a:lnTo>
                    <a:pt x="827" y="16584"/>
                  </a:lnTo>
                  <a:lnTo>
                    <a:pt x="532" y="17676"/>
                  </a:lnTo>
                  <a:lnTo>
                    <a:pt x="325" y="18767"/>
                  </a:lnTo>
                  <a:lnTo>
                    <a:pt x="148" y="19918"/>
                  </a:lnTo>
                  <a:lnTo>
                    <a:pt x="60" y="21040"/>
                  </a:lnTo>
                  <a:lnTo>
                    <a:pt x="1" y="22220"/>
                  </a:lnTo>
                  <a:lnTo>
                    <a:pt x="1" y="23371"/>
                  </a:lnTo>
                  <a:lnTo>
                    <a:pt x="89" y="24521"/>
                  </a:lnTo>
                  <a:lnTo>
                    <a:pt x="207" y="25672"/>
                  </a:lnTo>
                  <a:lnTo>
                    <a:pt x="385" y="26764"/>
                  </a:lnTo>
                  <a:lnTo>
                    <a:pt x="621" y="27885"/>
                  </a:lnTo>
                  <a:lnTo>
                    <a:pt x="916" y="28947"/>
                  </a:lnTo>
                  <a:lnTo>
                    <a:pt x="1240" y="30010"/>
                  </a:lnTo>
                  <a:lnTo>
                    <a:pt x="1624" y="31043"/>
                  </a:lnTo>
                  <a:lnTo>
                    <a:pt x="2066" y="32046"/>
                  </a:lnTo>
                  <a:lnTo>
                    <a:pt x="2539" y="33019"/>
                  </a:lnTo>
                  <a:lnTo>
                    <a:pt x="3070" y="33993"/>
                  </a:lnTo>
                  <a:lnTo>
                    <a:pt x="3660" y="34908"/>
                  </a:lnTo>
                  <a:lnTo>
                    <a:pt x="4250" y="35823"/>
                  </a:lnTo>
                  <a:lnTo>
                    <a:pt x="4929" y="36678"/>
                  </a:lnTo>
                  <a:lnTo>
                    <a:pt x="5607" y="37505"/>
                  </a:lnTo>
                  <a:lnTo>
                    <a:pt x="6345" y="38301"/>
                  </a:lnTo>
                  <a:lnTo>
                    <a:pt x="7112" y="39068"/>
                  </a:lnTo>
                  <a:lnTo>
                    <a:pt x="7938" y="39806"/>
                  </a:lnTo>
                  <a:lnTo>
                    <a:pt x="8765" y="40485"/>
                  </a:lnTo>
                  <a:lnTo>
                    <a:pt x="9650" y="41134"/>
                  </a:lnTo>
                  <a:lnTo>
                    <a:pt x="10565" y="41724"/>
                  </a:lnTo>
                  <a:lnTo>
                    <a:pt x="11479" y="42285"/>
                  </a:lnTo>
                  <a:lnTo>
                    <a:pt x="12453" y="42816"/>
                  </a:lnTo>
                  <a:lnTo>
                    <a:pt x="13456" y="43259"/>
                  </a:lnTo>
                  <a:lnTo>
                    <a:pt x="14460" y="43701"/>
                  </a:lnTo>
                  <a:lnTo>
                    <a:pt x="15522" y="44055"/>
                  </a:lnTo>
                  <a:lnTo>
                    <a:pt x="16584" y="44380"/>
                  </a:lnTo>
                  <a:lnTo>
                    <a:pt x="17676" y="44675"/>
                  </a:lnTo>
                  <a:lnTo>
                    <a:pt x="18768" y="44881"/>
                  </a:lnTo>
                  <a:lnTo>
                    <a:pt x="19918" y="45029"/>
                  </a:lnTo>
                  <a:lnTo>
                    <a:pt x="21040" y="45147"/>
                  </a:lnTo>
                  <a:lnTo>
                    <a:pt x="22220" y="45206"/>
                  </a:lnTo>
                  <a:lnTo>
                    <a:pt x="23371" y="45177"/>
                  </a:lnTo>
                  <a:lnTo>
                    <a:pt x="24522" y="45117"/>
                  </a:lnTo>
                  <a:lnTo>
                    <a:pt x="25672" y="44999"/>
                  </a:lnTo>
                  <a:lnTo>
                    <a:pt x="26764" y="44822"/>
                  </a:lnTo>
                  <a:lnTo>
                    <a:pt x="27885" y="44586"/>
                  </a:lnTo>
                  <a:lnTo>
                    <a:pt x="28948" y="44291"/>
                  </a:lnTo>
                  <a:lnTo>
                    <a:pt x="30010" y="43967"/>
                  </a:lnTo>
                  <a:lnTo>
                    <a:pt x="31043" y="43583"/>
                  </a:lnTo>
                  <a:lnTo>
                    <a:pt x="32046" y="43140"/>
                  </a:lnTo>
                  <a:lnTo>
                    <a:pt x="33020" y="42668"/>
                  </a:lnTo>
                  <a:lnTo>
                    <a:pt x="33993" y="42137"/>
                  </a:lnTo>
                  <a:lnTo>
                    <a:pt x="34908" y="41547"/>
                  </a:lnTo>
                  <a:lnTo>
                    <a:pt x="35823" y="40957"/>
                  </a:lnTo>
                  <a:lnTo>
                    <a:pt x="36679" y="40278"/>
                  </a:lnTo>
                  <a:lnTo>
                    <a:pt x="37505" y="39600"/>
                  </a:lnTo>
                  <a:lnTo>
                    <a:pt x="38302" y="38862"/>
                  </a:lnTo>
                  <a:lnTo>
                    <a:pt x="39069" y="38095"/>
                  </a:lnTo>
                  <a:lnTo>
                    <a:pt x="39806" y="37269"/>
                  </a:lnTo>
                  <a:lnTo>
                    <a:pt x="40485" y="36442"/>
                  </a:lnTo>
                  <a:lnTo>
                    <a:pt x="41134" y="35557"/>
                  </a:lnTo>
                  <a:lnTo>
                    <a:pt x="41724" y="34642"/>
                  </a:lnTo>
                  <a:lnTo>
                    <a:pt x="42285" y="33728"/>
                  </a:lnTo>
                  <a:lnTo>
                    <a:pt x="42816" y="32754"/>
                  </a:lnTo>
                  <a:lnTo>
                    <a:pt x="43259" y="31751"/>
                  </a:lnTo>
                  <a:lnTo>
                    <a:pt x="43701" y="30747"/>
                  </a:lnTo>
                  <a:lnTo>
                    <a:pt x="44056" y="29685"/>
                  </a:lnTo>
                  <a:lnTo>
                    <a:pt x="44380" y="28623"/>
                  </a:lnTo>
                  <a:lnTo>
                    <a:pt x="44675" y="27531"/>
                  </a:lnTo>
                  <a:lnTo>
                    <a:pt x="44882" y="26439"/>
                  </a:lnTo>
                  <a:lnTo>
                    <a:pt x="45029" y="25289"/>
                  </a:lnTo>
                  <a:lnTo>
                    <a:pt x="45147" y="24167"/>
                  </a:lnTo>
                  <a:lnTo>
                    <a:pt x="45206" y="22987"/>
                  </a:lnTo>
                  <a:lnTo>
                    <a:pt x="45177" y="21836"/>
                  </a:lnTo>
                  <a:lnTo>
                    <a:pt x="45118" y="20685"/>
                  </a:lnTo>
                  <a:lnTo>
                    <a:pt x="45000" y="19535"/>
                  </a:lnTo>
                  <a:lnTo>
                    <a:pt x="44823" y="18443"/>
                  </a:lnTo>
                  <a:lnTo>
                    <a:pt x="44587" y="17322"/>
                  </a:lnTo>
                  <a:lnTo>
                    <a:pt x="44292" y="16259"/>
                  </a:lnTo>
                  <a:lnTo>
                    <a:pt x="43967" y="15197"/>
                  </a:lnTo>
                  <a:lnTo>
                    <a:pt x="43583" y="14164"/>
                  </a:lnTo>
                  <a:lnTo>
                    <a:pt x="43141" y="13161"/>
                  </a:lnTo>
                  <a:lnTo>
                    <a:pt x="42669" y="12158"/>
                  </a:lnTo>
                  <a:lnTo>
                    <a:pt x="42138" y="11214"/>
                  </a:lnTo>
                  <a:lnTo>
                    <a:pt x="41547" y="10299"/>
                  </a:lnTo>
                  <a:lnTo>
                    <a:pt x="40957" y="9384"/>
                  </a:lnTo>
                  <a:lnTo>
                    <a:pt x="40279" y="8528"/>
                  </a:lnTo>
                  <a:lnTo>
                    <a:pt x="39600" y="7702"/>
                  </a:lnTo>
                  <a:lnTo>
                    <a:pt x="38862" y="6906"/>
                  </a:lnTo>
                  <a:lnTo>
                    <a:pt x="38095" y="6138"/>
                  </a:lnTo>
                  <a:lnTo>
                    <a:pt x="37269" y="5401"/>
                  </a:lnTo>
                  <a:lnTo>
                    <a:pt x="36443" y="4722"/>
                  </a:lnTo>
                  <a:lnTo>
                    <a:pt x="35557" y="4073"/>
                  </a:lnTo>
                  <a:lnTo>
                    <a:pt x="34643" y="3483"/>
                  </a:lnTo>
                  <a:lnTo>
                    <a:pt x="33728" y="2922"/>
                  </a:lnTo>
                  <a:lnTo>
                    <a:pt x="32754" y="2391"/>
                  </a:lnTo>
                  <a:lnTo>
                    <a:pt x="31751" y="1919"/>
                  </a:lnTo>
                  <a:lnTo>
                    <a:pt x="30748" y="1506"/>
                  </a:lnTo>
                  <a:lnTo>
                    <a:pt x="29685" y="1122"/>
                  </a:lnTo>
                  <a:lnTo>
                    <a:pt x="28623" y="827"/>
                  </a:lnTo>
                  <a:lnTo>
                    <a:pt x="27531" y="532"/>
                  </a:lnTo>
                  <a:lnTo>
                    <a:pt x="26440" y="325"/>
                  </a:lnTo>
                  <a:lnTo>
                    <a:pt x="25289" y="148"/>
                  </a:lnTo>
                  <a:lnTo>
                    <a:pt x="24167" y="60"/>
                  </a:lnTo>
                  <a:lnTo>
                    <a:pt x="22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3"/>
            <p:cNvSpPr/>
            <p:nvPr/>
          </p:nvSpPr>
          <p:spPr>
            <a:xfrm flipH="1">
              <a:off x="2660048" y="2907120"/>
              <a:ext cx="265243" cy="265243"/>
            </a:xfrm>
            <a:custGeom>
              <a:rect b="b" l="l" r="r" t="t"/>
              <a:pathLst>
                <a:path extrusionOk="0" h="31633" w="31633">
                  <a:moveTo>
                    <a:pt x="14961" y="1"/>
                  </a:moveTo>
                  <a:lnTo>
                    <a:pt x="14164" y="89"/>
                  </a:lnTo>
                  <a:lnTo>
                    <a:pt x="13367" y="178"/>
                  </a:lnTo>
                  <a:lnTo>
                    <a:pt x="12571" y="325"/>
                  </a:lnTo>
                  <a:lnTo>
                    <a:pt x="11804" y="502"/>
                  </a:lnTo>
                  <a:lnTo>
                    <a:pt x="11066" y="709"/>
                  </a:lnTo>
                  <a:lnTo>
                    <a:pt x="10328" y="974"/>
                  </a:lnTo>
                  <a:lnTo>
                    <a:pt x="9620" y="1240"/>
                  </a:lnTo>
                  <a:lnTo>
                    <a:pt x="8912" y="1564"/>
                  </a:lnTo>
                  <a:lnTo>
                    <a:pt x="8233" y="1918"/>
                  </a:lnTo>
                  <a:lnTo>
                    <a:pt x="7555" y="2302"/>
                  </a:lnTo>
                  <a:lnTo>
                    <a:pt x="6935" y="2715"/>
                  </a:lnTo>
                  <a:lnTo>
                    <a:pt x="6315" y="3158"/>
                  </a:lnTo>
                  <a:lnTo>
                    <a:pt x="5725" y="3630"/>
                  </a:lnTo>
                  <a:lnTo>
                    <a:pt x="5135" y="4132"/>
                  </a:lnTo>
                  <a:lnTo>
                    <a:pt x="4604" y="4663"/>
                  </a:lnTo>
                  <a:lnTo>
                    <a:pt x="4073" y="5194"/>
                  </a:lnTo>
                  <a:lnTo>
                    <a:pt x="3571" y="5784"/>
                  </a:lnTo>
                  <a:lnTo>
                    <a:pt x="3099" y="6374"/>
                  </a:lnTo>
                  <a:lnTo>
                    <a:pt x="2656" y="6994"/>
                  </a:lnTo>
                  <a:lnTo>
                    <a:pt x="2243" y="7643"/>
                  </a:lnTo>
                  <a:lnTo>
                    <a:pt x="1889" y="8322"/>
                  </a:lnTo>
                  <a:lnTo>
                    <a:pt x="1535" y="9000"/>
                  </a:lnTo>
                  <a:lnTo>
                    <a:pt x="1210" y="9708"/>
                  </a:lnTo>
                  <a:lnTo>
                    <a:pt x="945" y="10417"/>
                  </a:lnTo>
                  <a:lnTo>
                    <a:pt x="679" y="11154"/>
                  </a:lnTo>
                  <a:lnTo>
                    <a:pt x="473" y="11892"/>
                  </a:lnTo>
                  <a:lnTo>
                    <a:pt x="296" y="12659"/>
                  </a:lnTo>
                  <a:lnTo>
                    <a:pt x="178" y="13456"/>
                  </a:lnTo>
                  <a:lnTo>
                    <a:pt x="60" y="14253"/>
                  </a:lnTo>
                  <a:lnTo>
                    <a:pt x="1" y="15049"/>
                  </a:lnTo>
                  <a:lnTo>
                    <a:pt x="1" y="15875"/>
                  </a:lnTo>
                  <a:lnTo>
                    <a:pt x="1" y="16672"/>
                  </a:lnTo>
                  <a:lnTo>
                    <a:pt x="89" y="17469"/>
                  </a:lnTo>
                  <a:lnTo>
                    <a:pt x="178" y="18266"/>
                  </a:lnTo>
                  <a:lnTo>
                    <a:pt x="325" y="19062"/>
                  </a:lnTo>
                  <a:lnTo>
                    <a:pt x="502" y="19829"/>
                  </a:lnTo>
                  <a:lnTo>
                    <a:pt x="709" y="20567"/>
                  </a:lnTo>
                  <a:lnTo>
                    <a:pt x="974" y="21305"/>
                  </a:lnTo>
                  <a:lnTo>
                    <a:pt x="1240" y="22013"/>
                  </a:lnTo>
                  <a:lnTo>
                    <a:pt x="1565" y="22721"/>
                  </a:lnTo>
                  <a:lnTo>
                    <a:pt x="1919" y="23400"/>
                  </a:lnTo>
                  <a:lnTo>
                    <a:pt x="2302" y="24049"/>
                  </a:lnTo>
                  <a:lnTo>
                    <a:pt x="2715" y="24698"/>
                  </a:lnTo>
                  <a:lnTo>
                    <a:pt x="3158" y="25318"/>
                  </a:lnTo>
                  <a:lnTo>
                    <a:pt x="3630" y="25908"/>
                  </a:lnTo>
                  <a:lnTo>
                    <a:pt x="4132" y="26498"/>
                  </a:lnTo>
                  <a:lnTo>
                    <a:pt x="4663" y="27029"/>
                  </a:lnTo>
                  <a:lnTo>
                    <a:pt x="5194" y="27560"/>
                  </a:lnTo>
                  <a:lnTo>
                    <a:pt x="5784" y="28062"/>
                  </a:lnTo>
                  <a:lnTo>
                    <a:pt x="6374" y="28534"/>
                  </a:lnTo>
                  <a:lnTo>
                    <a:pt x="6994" y="28977"/>
                  </a:lnTo>
                  <a:lnTo>
                    <a:pt x="7643" y="29360"/>
                  </a:lnTo>
                  <a:lnTo>
                    <a:pt x="8322" y="29744"/>
                  </a:lnTo>
                  <a:lnTo>
                    <a:pt x="9000" y="30098"/>
                  </a:lnTo>
                  <a:lnTo>
                    <a:pt x="9709" y="30423"/>
                  </a:lnTo>
                  <a:lnTo>
                    <a:pt x="10417" y="30688"/>
                  </a:lnTo>
                  <a:lnTo>
                    <a:pt x="11154" y="30954"/>
                  </a:lnTo>
                  <a:lnTo>
                    <a:pt x="11892" y="31160"/>
                  </a:lnTo>
                  <a:lnTo>
                    <a:pt x="12659" y="31337"/>
                  </a:lnTo>
                  <a:lnTo>
                    <a:pt x="13456" y="31455"/>
                  </a:lnTo>
                  <a:lnTo>
                    <a:pt x="14253" y="31573"/>
                  </a:lnTo>
                  <a:lnTo>
                    <a:pt x="15049" y="31632"/>
                  </a:lnTo>
                  <a:lnTo>
                    <a:pt x="16672" y="31632"/>
                  </a:lnTo>
                  <a:lnTo>
                    <a:pt x="17469" y="31544"/>
                  </a:lnTo>
                  <a:lnTo>
                    <a:pt x="18266" y="31455"/>
                  </a:lnTo>
                  <a:lnTo>
                    <a:pt x="19062" y="31308"/>
                  </a:lnTo>
                  <a:lnTo>
                    <a:pt x="19830" y="31131"/>
                  </a:lnTo>
                  <a:lnTo>
                    <a:pt x="20567" y="30924"/>
                  </a:lnTo>
                  <a:lnTo>
                    <a:pt x="21305" y="30659"/>
                  </a:lnTo>
                  <a:lnTo>
                    <a:pt x="22013" y="30393"/>
                  </a:lnTo>
                  <a:lnTo>
                    <a:pt x="22721" y="30068"/>
                  </a:lnTo>
                  <a:lnTo>
                    <a:pt x="23400" y="29714"/>
                  </a:lnTo>
                  <a:lnTo>
                    <a:pt x="24049" y="29331"/>
                  </a:lnTo>
                  <a:lnTo>
                    <a:pt x="24698" y="28918"/>
                  </a:lnTo>
                  <a:lnTo>
                    <a:pt x="25318" y="28475"/>
                  </a:lnTo>
                  <a:lnTo>
                    <a:pt x="25908" y="28003"/>
                  </a:lnTo>
                  <a:lnTo>
                    <a:pt x="26498" y="27501"/>
                  </a:lnTo>
                  <a:lnTo>
                    <a:pt x="27029" y="26970"/>
                  </a:lnTo>
                  <a:lnTo>
                    <a:pt x="27561" y="26410"/>
                  </a:lnTo>
                  <a:lnTo>
                    <a:pt x="28062" y="25849"/>
                  </a:lnTo>
                  <a:lnTo>
                    <a:pt x="28534" y="25259"/>
                  </a:lnTo>
                  <a:lnTo>
                    <a:pt x="28977" y="24639"/>
                  </a:lnTo>
                  <a:lnTo>
                    <a:pt x="29361" y="23990"/>
                  </a:lnTo>
                  <a:lnTo>
                    <a:pt x="29744" y="23311"/>
                  </a:lnTo>
                  <a:lnTo>
                    <a:pt x="30098" y="22633"/>
                  </a:lnTo>
                  <a:lnTo>
                    <a:pt x="30423" y="21924"/>
                  </a:lnTo>
                  <a:lnTo>
                    <a:pt x="30688" y="21216"/>
                  </a:lnTo>
                  <a:lnTo>
                    <a:pt x="30954" y="20479"/>
                  </a:lnTo>
                  <a:lnTo>
                    <a:pt x="31160" y="19711"/>
                  </a:lnTo>
                  <a:lnTo>
                    <a:pt x="31338" y="18974"/>
                  </a:lnTo>
                  <a:lnTo>
                    <a:pt x="31456" y="18177"/>
                  </a:lnTo>
                  <a:lnTo>
                    <a:pt x="31574" y="17380"/>
                  </a:lnTo>
                  <a:lnTo>
                    <a:pt x="31633" y="16584"/>
                  </a:lnTo>
                  <a:lnTo>
                    <a:pt x="31633" y="15757"/>
                  </a:lnTo>
                  <a:lnTo>
                    <a:pt x="31633" y="14961"/>
                  </a:lnTo>
                  <a:lnTo>
                    <a:pt x="31544" y="14164"/>
                  </a:lnTo>
                  <a:lnTo>
                    <a:pt x="31456" y="13367"/>
                  </a:lnTo>
                  <a:lnTo>
                    <a:pt x="31308" y="12571"/>
                  </a:lnTo>
                  <a:lnTo>
                    <a:pt x="31131" y="11803"/>
                  </a:lnTo>
                  <a:lnTo>
                    <a:pt x="30924" y="11066"/>
                  </a:lnTo>
                  <a:lnTo>
                    <a:pt x="30659" y="10328"/>
                  </a:lnTo>
                  <a:lnTo>
                    <a:pt x="30393" y="9620"/>
                  </a:lnTo>
                  <a:lnTo>
                    <a:pt x="30069" y="8912"/>
                  </a:lnTo>
                  <a:lnTo>
                    <a:pt x="29715" y="8233"/>
                  </a:lnTo>
                  <a:lnTo>
                    <a:pt x="29331" y="7554"/>
                  </a:lnTo>
                  <a:lnTo>
                    <a:pt x="28918" y="6935"/>
                  </a:lnTo>
                  <a:lnTo>
                    <a:pt x="28475" y="6315"/>
                  </a:lnTo>
                  <a:lnTo>
                    <a:pt x="28003" y="5725"/>
                  </a:lnTo>
                  <a:lnTo>
                    <a:pt x="27502" y="5135"/>
                  </a:lnTo>
                  <a:lnTo>
                    <a:pt x="26970" y="4604"/>
                  </a:lnTo>
                  <a:lnTo>
                    <a:pt x="26410" y="4073"/>
                  </a:lnTo>
                  <a:lnTo>
                    <a:pt x="25849" y="3571"/>
                  </a:lnTo>
                  <a:lnTo>
                    <a:pt x="25259" y="3099"/>
                  </a:lnTo>
                  <a:lnTo>
                    <a:pt x="24639" y="2656"/>
                  </a:lnTo>
                  <a:lnTo>
                    <a:pt x="23990" y="2243"/>
                  </a:lnTo>
                  <a:lnTo>
                    <a:pt x="23311" y="1889"/>
                  </a:lnTo>
                  <a:lnTo>
                    <a:pt x="22633" y="1535"/>
                  </a:lnTo>
                  <a:lnTo>
                    <a:pt x="21925" y="1210"/>
                  </a:lnTo>
                  <a:lnTo>
                    <a:pt x="21216" y="945"/>
                  </a:lnTo>
                  <a:lnTo>
                    <a:pt x="20479" y="679"/>
                  </a:lnTo>
                  <a:lnTo>
                    <a:pt x="19741" y="473"/>
                  </a:lnTo>
                  <a:lnTo>
                    <a:pt x="18974" y="296"/>
                  </a:lnTo>
                  <a:lnTo>
                    <a:pt x="18177" y="178"/>
                  </a:lnTo>
                  <a:lnTo>
                    <a:pt x="17380" y="60"/>
                  </a:lnTo>
                  <a:lnTo>
                    <a:pt x="16584" y="1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3"/>
            <p:cNvSpPr/>
            <p:nvPr/>
          </p:nvSpPr>
          <p:spPr>
            <a:xfrm flipH="1">
              <a:off x="2676374" y="2923446"/>
              <a:ext cx="232583" cy="232583"/>
            </a:xfrm>
            <a:custGeom>
              <a:rect b="b" l="l" r="r" t="t"/>
              <a:pathLst>
                <a:path extrusionOk="0" h="27738" w="27738">
                  <a:moveTo>
                    <a:pt x="13839" y="1"/>
                  </a:moveTo>
                  <a:lnTo>
                    <a:pt x="13101" y="30"/>
                  </a:lnTo>
                  <a:lnTo>
                    <a:pt x="12423" y="90"/>
                  </a:lnTo>
                  <a:lnTo>
                    <a:pt x="11715" y="178"/>
                  </a:lnTo>
                  <a:lnTo>
                    <a:pt x="11036" y="296"/>
                  </a:lnTo>
                  <a:lnTo>
                    <a:pt x="10357" y="444"/>
                  </a:lnTo>
                  <a:lnTo>
                    <a:pt x="9708" y="650"/>
                  </a:lnTo>
                  <a:lnTo>
                    <a:pt x="9059" y="857"/>
                  </a:lnTo>
                  <a:lnTo>
                    <a:pt x="8439" y="1122"/>
                  </a:lnTo>
                  <a:lnTo>
                    <a:pt x="7820" y="1388"/>
                  </a:lnTo>
                  <a:lnTo>
                    <a:pt x="7229" y="1683"/>
                  </a:lnTo>
                  <a:lnTo>
                    <a:pt x="6639" y="2037"/>
                  </a:lnTo>
                  <a:lnTo>
                    <a:pt x="6079" y="2391"/>
                  </a:lnTo>
                  <a:lnTo>
                    <a:pt x="5548" y="2775"/>
                  </a:lnTo>
                  <a:lnTo>
                    <a:pt x="5016" y="3188"/>
                  </a:lnTo>
                  <a:lnTo>
                    <a:pt x="4515" y="3630"/>
                  </a:lnTo>
                  <a:lnTo>
                    <a:pt x="4043" y="4103"/>
                  </a:lnTo>
                  <a:lnTo>
                    <a:pt x="3571" y="4575"/>
                  </a:lnTo>
                  <a:lnTo>
                    <a:pt x="3157" y="5076"/>
                  </a:lnTo>
                  <a:lnTo>
                    <a:pt x="2744" y="5607"/>
                  </a:lnTo>
                  <a:lnTo>
                    <a:pt x="2361" y="6139"/>
                  </a:lnTo>
                  <a:lnTo>
                    <a:pt x="1977" y="6699"/>
                  </a:lnTo>
                  <a:lnTo>
                    <a:pt x="1653" y="7289"/>
                  </a:lnTo>
                  <a:lnTo>
                    <a:pt x="1357" y="7879"/>
                  </a:lnTo>
                  <a:lnTo>
                    <a:pt x="1092" y="8499"/>
                  </a:lnTo>
                  <a:lnTo>
                    <a:pt x="826" y="9148"/>
                  </a:lnTo>
                  <a:lnTo>
                    <a:pt x="620" y="9797"/>
                  </a:lnTo>
                  <a:lnTo>
                    <a:pt x="443" y="10447"/>
                  </a:lnTo>
                  <a:lnTo>
                    <a:pt x="266" y="11125"/>
                  </a:lnTo>
                  <a:lnTo>
                    <a:pt x="148" y="11804"/>
                  </a:lnTo>
                  <a:lnTo>
                    <a:pt x="59" y="12483"/>
                  </a:lnTo>
                  <a:lnTo>
                    <a:pt x="30" y="13191"/>
                  </a:lnTo>
                  <a:lnTo>
                    <a:pt x="0" y="13899"/>
                  </a:lnTo>
                  <a:lnTo>
                    <a:pt x="30" y="14607"/>
                  </a:lnTo>
                  <a:lnTo>
                    <a:pt x="89" y="15315"/>
                  </a:lnTo>
                  <a:lnTo>
                    <a:pt x="177" y="16023"/>
                  </a:lnTo>
                  <a:lnTo>
                    <a:pt x="295" y="16702"/>
                  </a:lnTo>
                  <a:lnTo>
                    <a:pt x="443" y="17381"/>
                  </a:lnTo>
                  <a:lnTo>
                    <a:pt x="649" y="18030"/>
                  </a:lnTo>
                  <a:lnTo>
                    <a:pt x="856" y="18679"/>
                  </a:lnTo>
                  <a:lnTo>
                    <a:pt x="1121" y="19299"/>
                  </a:lnTo>
                  <a:lnTo>
                    <a:pt x="1387" y="19918"/>
                  </a:lnTo>
                  <a:lnTo>
                    <a:pt x="1682" y="20509"/>
                  </a:lnTo>
                  <a:lnTo>
                    <a:pt x="2036" y="21099"/>
                  </a:lnTo>
                  <a:lnTo>
                    <a:pt x="2390" y="21659"/>
                  </a:lnTo>
                  <a:lnTo>
                    <a:pt x="2774" y="22190"/>
                  </a:lnTo>
                  <a:lnTo>
                    <a:pt x="3187" y="22722"/>
                  </a:lnTo>
                  <a:lnTo>
                    <a:pt x="3630" y="23223"/>
                  </a:lnTo>
                  <a:lnTo>
                    <a:pt x="4102" y="23695"/>
                  </a:lnTo>
                  <a:lnTo>
                    <a:pt x="4574" y="24167"/>
                  </a:lnTo>
                  <a:lnTo>
                    <a:pt x="5075" y="24581"/>
                  </a:lnTo>
                  <a:lnTo>
                    <a:pt x="5607" y="24994"/>
                  </a:lnTo>
                  <a:lnTo>
                    <a:pt x="6138" y="25377"/>
                  </a:lnTo>
                  <a:lnTo>
                    <a:pt x="6698" y="25731"/>
                  </a:lnTo>
                  <a:lnTo>
                    <a:pt x="7288" y="26085"/>
                  </a:lnTo>
                  <a:lnTo>
                    <a:pt x="7879" y="26381"/>
                  </a:lnTo>
                  <a:lnTo>
                    <a:pt x="8498" y="26646"/>
                  </a:lnTo>
                  <a:lnTo>
                    <a:pt x="9147" y="26912"/>
                  </a:lnTo>
                  <a:lnTo>
                    <a:pt x="9797" y="27118"/>
                  </a:lnTo>
                  <a:lnTo>
                    <a:pt x="10446" y="27295"/>
                  </a:lnTo>
                  <a:lnTo>
                    <a:pt x="11124" y="27472"/>
                  </a:lnTo>
                  <a:lnTo>
                    <a:pt x="11803" y="27590"/>
                  </a:lnTo>
                  <a:lnTo>
                    <a:pt x="12482" y="27679"/>
                  </a:lnTo>
                  <a:lnTo>
                    <a:pt x="13190" y="27708"/>
                  </a:lnTo>
                  <a:lnTo>
                    <a:pt x="13898" y="27738"/>
                  </a:lnTo>
                  <a:lnTo>
                    <a:pt x="14636" y="27708"/>
                  </a:lnTo>
                  <a:lnTo>
                    <a:pt x="15314" y="27649"/>
                  </a:lnTo>
                  <a:lnTo>
                    <a:pt x="16023" y="27561"/>
                  </a:lnTo>
                  <a:lnTo>
                    <a:pt x="16701" y="27443"/>
                  </a:lnTo>
                  <a:lnTo>
                    <a:pt x="17380" y="27295"/>
                  </a:lnTo>
                  <a:lnTo>
                    <a:pt x="18029" y="27089"/>
                  </a:lnTo>
                  <a:lnTo>
                    <a:pt x="18678" y="26882"/>
                  </a:lnTo>
                  <a:lnTo>
                    <a:pt x="19298" y="26617"/>
                  </a:lnTo>
                  <a:lnTo>
                    <a:pt x="19918" y="26351"/>
                  </a:lnTo>
                  <a:lnTo>
                    <a:pt x="20508" y="26026"/>
                  </a:lnTo>
                  <a:lnTo>
                    <a:pt x="21098" y="25702"/>
                  </a:lnTo>
                  <a:lnTo>
                    <a:pt x="21659" y="25348"/>
                  </a:lnTo>
                  <a:lnTo>
                    <a:pt x="22190" y="24964"/>
                  </a:lnTo>
                  <a:lnTo>
                    <a:pt x="22721" y="24551"/>
                  </a:lnTo>
                  <a:lnTo>
                    <a:pt x="23222" y="24108"/>
                  </a:lnTo>
                  <a:lnTo>
                    <a:pt x="23695" y="23636"/>
                  </a:lnTo>
                  <a:lnTo>
                    <a:pt x="24167" y="23164"/>
                  </a:lnTo>
                  <a:lnTo>
                    <a:pt x="24580" y="22663"/>
                  </a:lnTo>
                  <a:lnTo>
                    <a:pt x="24993" y="22131"/>
                  </a:lnTo>
                  <a:lnTo>
                    <a:pt x="25377" y="21600"/>
                  </a:lnTo>
                  <a:lnTo>
                    <a:pt x="25760" y="21010"/>
                  </a:lnTo>
                  <a:lnTo>
                    <a:pt x="26085" y="20450"/>
                  </a:lnTo>
                  <a:lnTo>
                    <a:pt x="26380" y="19830"/>
                  </a:lnTo>
                  <a:lnTo>
                    <a:pt x="26645" y="19240"/>
                  </a:lnTo>
                  <a:lnTo>
                    <a:pt x="26911" y="18591"/>
                  </a:lnTo>
                  <a:lnTo>
                    <a:pt x="27117" y="17941"/>
                  </a:lnTo>
                  <a:lnTo>
                    <a:pt x="27294" y="17292"/>
                  </a:lnTo>
                  <a:lnTo>
                    <a:pt x="27472" y="16614"/>
                  </a:lnTo>
                  <a:lnTo>
                    <a:pt x="27590" y="15935"/>
                  </a:lnTo>
                  <a:lnTo>
                    <a:pt x="27678" y="15256"/>
                  </a:lnTo>
                  <a:lnTo>
                    <a:pt x="27708" y="14548"/>
                  </a:lnTo>
                  <a:lnTo>
                    <a:pt x="27737" y="13840"/>
                  </a:lnTo>
                  <a:lnTo>
                    <a:pt x="27708" y="13102"/>
                  </a:lnTo>
                  <a:lnTo>
                    <a:pt x="27649" y="12424"/>
                  </a:lnTo>
                  <a:lnTo>
                    <a:pt x="27560" y="11715"/>
                  </a:lnTo>
                  <a:lnTo>
                    <a:pt x="27442" y="11037"/>
                  </a:lnTo>
                  <a:lnTo>
                    <a:pt x="27294" y="10358"/>
                  </a:lnTo>
                  <a:lnTo>
                    <a:pt x="27088" y="9709"/>
                  </a:lnTo>
                  <a:lnTo>
                    <a:pt x="26881" y="9060"/>
                  </a:lnTo>
                  <a:lnTo>
                    <a:pt x="26616" y="8440"/>
                  </a:lnTo>
                  <a:lnTo>
                    <a:pt x="26350" y="7820"/>
                  </a:lnTo>
                  <a:lnTo>
                    <a:pt x="26026" y="7230"/>
                  </a:lnTo>
                  <a:lnTo>
                    <a:pt x="25701" y="6640"/>
                  </a:lnTo>
                  <a:lnTo>
                    <a:pt x="25347" y="6079"/>
                  </a:lnTo>
                  <a:lnTo>
                    <a:pt x="24963" y="5548"/>
                  </a:lnTo>
                  <a:lnTo>
                    <a:pt x="24550" y="5017"/>
                  </a:lnTo>
                  <a:lnTo>
                    <a:pt x="24108" y="4516"/>
                  </a:lnTo>
                  <a:lnTo>
                    <a:pt x="23636" y="4043"/>
                  </a:lnTo>
                  <a:lnTo>
                    <a:pt x="23163" y="3571"/>
                  </a:lnTo>
                  <a:lnTo>
                    <a:pt x="22662" y="3158"/>
                  </a:lnTo>
                  <a:lnTo>
                    <a:pt x="22131" y="2745"/>
                  </a:lnTo>
                  <a:lnTo>
                    <a:pt x="21600" y="2362"/>
                  </a:lnTo>
                  <a:lnTo>
                    <a:pt x="21009" y="1978"/>
                  </a:lnTo>
                  <a:lnTo>
                    <a:pt x="20449" y="1653"/>
                  </a:lnTo>
                  <a:lnTo>
                    <a:pt x="19829" y="1358"/>
                  </a:lnTo>
                  <a:lnTo>
                    <a:pt x="19239" y="1063"/>
                  </a:lnTo>
                  <a:lnTo>
                    <a:pt x="18590" y="827"/>
                  </a:lnTo>
                  <a:lnTo>
                    <a:pt x="17941" y="621"/>
                  </a:lnTo>
                  <a:lnTo>
                    <a:pt x="17291" y="444"/>
                  </a:lnTo>
                  <a:lnTo>
                    <a:pt x="16613" y="267"/>
                  </a:lnTo>
                  <a:lnTo>
                    <a:pt x="15934" y="149"/>
                  </a:lnTo>
                  <a:lnTo>
                    <a:pt x="15255" y="60"/>
                  </a:lnTo>
                  <a:lnTo>
                    <a:pt x="14547" y="30"/>
                  </a:lnTo>
                  <a:lnTo>
                    <a:pt x="1383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3"/>
            <p:cNvSpPr/>
            <p:nvPr/>
          </p:nvSpPr>
          <p:spPr>
            <a:xfrm flipH="1">
              <a:off x="2688255" y="2935327"/>
              <a:ext cx="208828" cy="208828"/>
            </a:xfrm>
            <a:custGeom>
              <a:rect b="b" l="l" r="r" t="t"/>
              <a:pathLst>
                <a:path extrusionOk="0" h="24905" w="24905">
                  <a:moveTo>
                    <a:pt x="12423" y="0"/>
                  </a:moveTo>
                  <a:lnTo>
                    <a:pt x="11774" y="30"/>
                  </a:lnTo>
                  <a:lnTo>
                    <a:pt x="11154" y="59"/>
                  </a:lnTo>
                  <a:lnTo>
                    <a:pt x="10535" y="148"/>
                  </a:lnTo>
                  <a:lnTo>
                    <a:pt x="9915" y="266"/>
                  </a:lnTo>
                  <a:lnTo>
                    <a:pt x="9295" y="413"/>
                  </a:lnTo>
                  <a:lnTo>
                    <a:pt x="8705" y="590"/>
                  </a:lnTo>
                  <a:lnTo>
                    <a:pt x="8145" y="768"/>
                  </a:lnTo>
                  <a:lnTo>
                    <a:pt x="7584" y="1004"/>
                  </a:lnTo>
                  <a:lnTo>
                    <a:pt x="7023" y="1240"/>
                  </a:lnTo>
                  <a:lnTo>
                    <a:pt x="6492" y="1535"/>
                  </a:lnTo>
                  <a:lnTo>
                    <a:pt x="5961" y="1830"/>
                  </a:lnTo>
                  <a:lnTo>
                    <a:pt x="5459" y="2154"/>
                  </a:lnTo>
                  <a:lnTo>
                    <a:pt x="4987" y="2508"/>
                  </a:lnTo>
                  <a:lnTo>
                    <a:pt x="4515" y="2863"/>
                  </a:lnTo>
                  <a:lnTo>
                    <a:pt x="4043" y="3276"/>
                  </a:lnTo>
                  <a:lnTo>
                    <a:pt x="3630" y="3689"/>
                  </a:lnTo>
                  <a:lnTo>
                    <a:pt x="3217" y="4102"/>
                  </a:lnTo>
                  <a:lnTo>
                    <a:pt x="2833" y="4574"/>
                  </a:lnTo>
                  <a:lnTo>
                    <a:pt x="2450" y="5046"/>
                  </a:lnTo>
                  <a:lnTo>
                    <a:pt x="2125" y="5518"/>
                  </a:lnTo>
                  <a:lnTo>
                    <a:pt x="1800" y="6020"/>
                  </a:lnTo>
                  <a:lnTo>
                    <a:pt x="1505" y="6551"/>
                  </a:lnTo>
                  <a:lnTo>
                    <a:pt x="1210" y="7082"/>
                  </a:lnTo>
                  <a:lnTo>
                    <a:pt x="974" y="7643"/>
                  </a:lnTo>
                  <a:lnTo>
                    <a:pt x="738" y="8203"/>
                  </a:lnTo>
                  <a:lnTo>
                    <a:pt x="561" y="8794"/>
                  </a:lnTo>
                  <a:lnTo>
                    <a:pt x="384" y="9384"/>
                  </a:lnTo>
                  <a:lnTo>
                    <a:pt x="266" y="9974"/>
                  </a:lnTo>
                  <a:lnTo>
                    <a:pt x="148" y="10593"/>
                  </a:lnTo>
                  <a:lnTo>
                    <a:pt x="59" y="11213"/>
                  </a:lnTo>
                  <a:lnTo>
                    <a:pt x="30" y="11833"/>
                  </a:lnTo>
                  <a:lnTo>
                    <a:pt x="0" y="12482"/>
                  </a:lnTo>
                  <a:lnTo>
                    <a:pt x="30" y="13131"/>
                  </a:lnTo>
                  <a:lnTo>
                    <a:pt x="89" y="13751"/>
                  </a:lnTo>
                  <a:lnTo>
                    <a:pt x="148" y="14370"/>
                  </a:lnTo>
                  <a:lnTo>
                    <a:pt x="266" y="14990"/>
                  </a:lnTo>
                  <a:lnTo>
                    <a:pt x="414" y="15610"/>
                  </a:lnTo>
                  <a:lnTo>
                    <a:pt x="591" y="16200"/>
                  </a:lnTo>
                  <a:lnTo>
                    <a:pt x="768" y="16760"/>
                  </a:lnTo>
                  <a:lnTo>
                    <a:pt x="1004" y="17321"/>
                  </a:lnTo>
                  <a:lnTo>
                    <a:pt x="1240" y="17882"/>
                  </a:lnTo>
                  <a:lnTo>
                    <a:pt x="1535" y="18413"/>
                  </a:lnTo>
                  <a:lnTo>
                    <a:pt x="1830" y="18944"/>
                  </a:lnTo>
                  <a:lnTo>
                    <a:pt x="2155" y="19446"/>
                  </a:lnTo>
                  <a:lnTo>
                    <a:pt x="2509" y="19918"/>
                  </a:lnTo>
                  <a:lnTo>
                    <a:pt x="2863" y="20390"/>
                  </a:lnTo>
                  <a:lnTo>
                    <a:pt x="3276" y="20832"/>
                  </a:lnTo>
                  <a:lnTo>
                    <a:pt x="3689" y="21275"/>
                  </a:lnTo>
                  <a:lnTo>
                    <a:pt x="4102" y="21688"/>
                  </a:lnTo>
                  <a:lnTo>
                    <a:pt x="4574" y="22072"/>
                  </a:lnTo>
                  <a:lnTo>
                    <a:pt x="5046" y="22455"/>
                  </a:lnTo>
                  <a:lnTo>
                    <a:pt x="5518" y="22780"/>
                  </a:lnTo>
                  <a:lnTo>
                    <a:pt x="6020" y="23105"/>
                  </a:lnTo>
                  <a:lnTo>
                    <a:pt x="6551" y="23400"/>
                  </a:lnTo>
                  <a:lnTo>
                    <a:pt x="7082" y="23695"/>
                  </a:lnTo>
                  <a:lnTo>
                    <a:pt x="7643" y="23931"/>
                  </a:lnTo>
                  <a:lnTo>
                    <a:pt x="8204" y="24167"/>
                  </a:lnTo>
                  <a:lnTo>
                    <a:pt x="8794" y="24344"/>
                  </a:lnTo>
                  <a:lnTo>
                    <a:pt x="9384" y="24521"/>
                  </a:lnTo>
                  <a:lnTo>
                    <a:pt x="9974" y="24639"/>
                  </a:lnTo>
                  <a:lnTo>
                    <a:pt x="10594" y="24757"/>
                  </a:lnTo>
                  <a:lnTo>
                    <a:pt x="11213" y="24845"/>
                  </a:lnTo>
                  <a:lnTo>
                    <a:pt x="11833" y="24875"/>
                  </a:lnTo>
                  <a:lnTo>
                    <a:pt x="12482" y="24904"/>
                  </a:lnTo>
                  <a:lnTo>
                    <a:pt x="13131" y="24875"/>
                  </a:lnTo>
                  <a:lnTo>
                    <a:pt x="13751" y="24816"/>
                  </a:lnTo>
                  <a:lnTo>
                    <a:pt x="14371" y="24757"/>
                  </a:lnTo>
                  <a:lnTo>
                    <a:pt x="14990" y="24639"/>
                  </a:lnTo>
                  <a:lnTo>
                    <a:pt x="15610" y="24491"/>
                  </a:lnTo>
                  <a:lnTo>
                    <a:pt x="16200" y="24314"/>
                  </a:lnTo>
                  <a:lnTo>
                    <a:pt x="16761" y="24137"/>
                  </a:lnTo>
                  <a:lnTo>
                    <a:pt x="17321" y="23901"/>
                  </a:lnTo>
                  <a:lnTo>
                    <a:pt x="17882" y="23665"/>
                  </a:lnTo>
                  <a:lnTo>
                    <a:pt x="18413" y="23370"/>
                  </a:lnTo>
                  <a:lnTo>
                    <a:pt x="18944" y="23075"/>
                  </a:lnTo>
                  <a:lnTo>
                    <a:pt x="19446" y="22750"/>
                  </a:lnTo>
                  <a:lnTo>
                    <a:pt x="19918" y="22396"/>
                  </a:lnTo>
                  <a:lnTo>
                    <a:pt x="20390" y="22042"/>
                  </a:lnTo>
                  <a:lnTo>
                    <a:pt x="20833" y="21629"/>
                  </a:lnTo>
                  <a:lnTo>
                    <a:pt x="21275" y="21216"/>
                  </a:lnTo>
                  <a:lnTo>
                    <a:pt x="21688" y="20803"/>
                  </a:lnTo>
                  <a:lnTo>
                    <a:pt x="22072" y="20331"/>
                  </a:lnTo>
                  <a:lnTo>
                    <a:pt x="22456" y="19859"/>
                  </a:lnTo>
                  <a:lnTo>
                    <a:pt x="22780" y="19387"/>
                  </a:lnTo>
                  <a:lnTo>
                    <a:pt x="23105" y="18885"/>
                  </a:lnTo>
                  <a:lnTo>
                    <a:pt x="23400" y="18354"/>
                  </a:lnTo>
                  <a:lnTo>
                    <a:pt x="23695" y="17823"/>
                  </a:lnTo>
                  <a:lnTo>
                    <a:pt x="23931" y="17262"/>
                  </a:lnTo>
                  <a:lnTo>
                    <a:pt x="24167" y="16701"/>
                  </a:lnTo>
                  <a:lnTo>
                    <a:pt x="24344" y="16111"/>
                  </a:lnTo>
                  <a:lnTo>
                    <a:pt x="24521" y="15521"/>
                  </a:lnTo>
                  <a:lnTo>
                    <a:pt x="24639" y="14931"/>
                  </a:lnTo>
                  <a:lnTo>
                    <a:pt x="24757" y="14311"/>
                  </a:lnTo>
                  <a:lnTo>
                    <a:pt x="24846" y="13692"/>
                  </a:lnTo>
                  <a:lnTo>
                    <a:pt x="24875" y="13043"/>
                  </a:lnTo>
                  <a:lnTo>
                    <a:pt x="24905" y="12423"/>
                  </a:lnTo>
                  <a:lnTo>
                    <a:pt x="24875" y="11774"/>
                  </a:lnTo>
                  <a:lnTo>
                    <a:pt x="24816" y="11154"/>
                  </a:lnTo>
                  <a:lnTo>
                    <a:pt x="24757" y="10505"/>
                  </a:lnTo>
                  <a:lnTo>
                    <a:pt x="24639" y="9915"/>
                  </a:lnTo>
                  <a:lnTo>
                    <a:pt x="24492" y="9295"/>
                  </a:lnTo>
                  <a:lnTo>
                    <a:pt x="24315" y="8705"/>
                  </a:lnTo>
                  <a:lnTo>
                    <a:pt x="24138" y="8144"/>
                  </a:lnTo>
                  <a:lnTo>
                    <a:pt x="23901" y="7584"/>
                  </a:lnTo>
                  <a:lnTo>
                    <a:pt x="23665" y="7023"/>
                  </a:lnTo>
                  <a:lnTo>
                    <a:pt x="23370" y="6492"/>
                  </a:lnTo>
                  <a:lnTo>
                    <a:pt x="23075" y="5961"/>
                  </a:lnTo>
                  <a:lnTo>
                    <a:pt x="22751" y="5459"/>
                  </a:lnTo>
                  <a:lnTo>
                    <a:pt x="22397" y="4987"/>
                  </a:lnTo>
                  <a:lnTo>
                    <a:pt x="22043" y="4515"/>
                  </a:lnTo>
                  <a:lnTo>
                    <a:pt x="21629" y="4043"/>
                  </a:lnTo>
                  <a:lnTo>
                    <a:pt x="21216" y="3630"/>
                  </a:lnTo>
                  <a:lnTo>
                    <a:pt x="20803" y="3217"/>
                  </a:lnTo>
                  <a:lnTo>
                    <a:pt x="20331" y="2833"/>
                  </a:lnTo>
                  <a:lnTo>
                    <a:pt x="19859" y="2449"/>
                  </a:lnTo>
                  <a:lnTo>
                    <a:pt x="19387" y="2125"/>
                  </a:lnTo>
                  <a:lnTo>
                    <a:pt x="18885" y="1800"/>
                  </a:lnTo>
                  <a:lnTo>
                    <a:pt x="18354" y="1476"/>
                  </a:lnTo>
                  <a:lnTo>
                    <a:pt x="17823" y="1210"/>
                  </a:lnTo>
                  <a:lnTo>
                    <a:pt x="17262" y="974"/>
                  </a:lnTo>
                  <a:lnTo>
                    <a:pt x="16702" y="738"/>
                  </a:lnTo>
                  <a:lnTo>
                    <a:pt x="16112" y="561"/>
                  </a:lnTo>
                  <a:lnTo>
                    <a:pt x="15521" y="384"/>
                  </a:lnTo>
                  <a:lnTo>
                    <a:pt x="14931" y="236"/>
                  </a:lnTo>
                  <a:lnTo>
                    <a:pt x="14312" y="148"/>
                  </a:lnTo>
                  <a:lnTo>
                    <a:pt x="13692" y="59"/>
                  </a:lnTo>
                  <a:lnTo>
                    <a:pt x="13043" y="30"/>
                  </a:lnTo>
                  <a:lnTo>
                    <a:pt x="12423" y="0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3"/>
            <p:cNvSpPr/>
            <p:nvPr/>
          </p:nvSpPr>
          <p:spPr>
            <a:xfrm flipH="1">
              <a:off x="2659553" y="2906625"/>
              <a:ext cx="266232" cy="266232"/>
            </a:xfrm>
            <a:custGeom>
              <a:rect b="b" l="l" r="r" t="t"/>
              <a:pathLst>
                <a:path extrusionOk="0" h="31751" w="31751">
                  <a:moveTo>
                    <a:pt x="15817" y="0"/>
                  </a:moveTo>
                  <a:lnTo>
                    <a:pt x="15020" y="30"/>
                  </a:lnTo>
                  <a:lnTo>
                    <a:pt x="14194" y="89"/>
                  </a:lnTo>
                  <a:lnTo>
                    <a:pt x="13397" y="178"/>
                  </a:lnTo>
                  <a:lnTo>
                    <a:pt x="12630" y="325"/>
                  </a:lnTo>
                  <a:lnTo>
                    <a:pt x="11863" y="502"/>
                  </a:lnTo>
                  <a:lnTo>
                    <a:pt x="11095" y="738"/>
                  </a:lnTo>
                  <a:lnTo>
                    <a:pt x="10358" y="974"/>
                  </a:lnTo>
                  <a:lnTo>
                    <a:pt x="9650" y="1269"/>
                  </a:lnTo>
                  <a:lnTo>
                    <a:pt x="8941" y="1594"/>
                  </a:lnTo>
                  <a:lnTo>
                    <a:pt x="8263" y="1948"/>
                  </a:lnTo>
                  <a:lnTo>
                    <a:pt x="7614" y="2332"/>
                  </a:lnTo>
                  <a:lnTo>
                    <a:pt x="6964" y="2745"/>
                  </a:lnTo>
                  <a:lnTo>
                    <a:pt x="6345" y="3187"/>
                  </a:lnTo>
                  <a:lnTo>
                    <a:pt x="5725" y="3659"/>
                  </a:lnTo>
                  <a:lnTo>
                    <a:pt x="5164" y="4161"/>
                  </a:lnTo>
                  <a:lnTo>
                    <a:pt x="4604" y="4692"/>
                  </a:lnTo>
                  <a:lnTo>
                    <a:pt x="4102" y="5223"/>
                  </a:lnTo>
                  <a:lnTo>
                    <a:pt x="3601" y="5813"/>
                  </a:lnTo>
                  <a:lnTo>
                    <a:pt x="3128" y="6404"/>
                  </a:lnTo>
                  <a:lnTo>
                    <a:pt x="2686" y="7023"/>
                  </a:lnTo>
                  <a:lnTo>
                    <a:pt x="2273" y="7672"/>
                  </a:lnTo>
                  <a:lnTo>
                    <a:pt x="1889" y="8351"/>
                  </a:lnTo>
                  <a:lnTo>
                    <a:pt x="1535" y="9030"/>
                  </a:lnTo>
                  <a:lnTo>
                    <a:pt x="1240" y="9738"/>
                  </a:lnTo>
                  <a:lnTo>
                    <a:pt x="945" y="10446"/>
                  </a:lnTo>
                  <a:lnTo>
                    <a:pt x="709" y="11184"/>
                  </a:lnTo>
                  <a:lnTo>
                    <a:pt x="473" y="11951"/>
                  </a:lnTo>
                  <a:lnTo>
                    <a:pt x="325" y="12718"/>
                  </a:lnTo>
                  <a:lnTo>
                    <a:pt x="178" y="13515"/>
                  </a:lnTo>
                  <a:lnTo>
                    <a:pt x="89" y="14282"/>
                  </a:lnTo>
                  <a:lnTo>
                    <a:pt x="30" y="15108"/>
                  </a:lnTo>
                  <a:lnTo>
                    <a:pt x="1" y="15934"/>
                  </a:lnTo>
                  <a:lnTo>
                    <a:pt x="30" y="16731"/>
                  </a:lnTo>
                  <a:lnTo>
                    <a:pt x="89" y="17557"/>
                  </a:lnTo>
                  <a:lnTo>
                    <a:pt x="178" y="18325"/>
                  </a:lnTo>
                  <a:lnTo>
                    <a:pt x="325" y="19121"/>
                  </a:lnTo>
                  <a:lnTo>
                    <a:pt x="502" y="19888"/>
                  </a:lnTo>
                  <a:lnTo>
                    <a:pt x="738" y="20626"/>
                  </a:lnTo>
                  <a:lnTo>
                    <a:pt x="974" y="21364"/>
                  </a:lnTo>
                  <a:lnTo>
                    <a:pt x="1269" y="22101"/>
                  </a:lnTo>
                  <a:lnTo>
                    <a:pt x="1594" y="22810"/>
                  </a:lnTo>
                  <a:lnTo>
                    <a:pt x="1948" y="23488"/>
                  </a:lnTo>
                  <a:lnTo>
                    <a:pt x="2332" y="24137"/>
                  </a:lnTo>
                  <a:lnTo>
                    <a:pt x="2745" y="24787"/>
                  </a:lnTo>
                  <a:lnTo>
                    <a:pt x="3187" y="25406"/>
                  </a:lnTo>
                  <a:lnTo>
                    <a:pt x="3660" y="25996"/>
                  </a:lnTo>
                  <a:lnTo>
                    <a:pt x="4161" y="26587"/>
                  </a:lnTo>
                  <a:lnTo>
                    <a:pt x="4692" y="27147"/>
                  </a:lnTo>
                  <a:lnTo>
                    <a:pt x="5223" y="27649"/>
                  </a:lnTo>
                  <a:lnTo>
                    <a:pt x="5814" y="28150"/>
                  </a:lnTo>
                  <a:lnTo>
                    <a:pt x="6404" y="28623"/>
                  </a:lnTo>
                  <a:lnTo>
                    <a:pt x="7023" y="29065"/>
                  </a:lnTo>
                  <a:lnTo>
                    <a:pt x="7673" y="29478"/>
                  </a:lnTo>
                  <a:lnTo>
                    <a:pt x="8351" y="29862"/>
                  </a:lnTo>
                  <a:lnTo>
                    <a:pt x="9030" y="30216"/>
                  </a:lnTo>
                  <a:lnTo>
                    <a:pt x="9738" y="30511"/>
                  </a:lnTo>
                  <a:lnTo>
                    <a:pt x="10446" y="30806"/>
                  </a:lnTo>
                  <a:lnTo>
                    <a:pt x="11184" y="31042"/>
                  </a:lnTo>
                  <a:lnTo>
                    <a:pt x="11951" y="31249"/>
                  </a:lnTo>
                  <a:lnTo>
                    <a:pt x="12718" y="31426"/>
                  </a:lnTo>
                  <a:lnTo>
                    <a:pt x="13515" y="31573"/>
                  </a:lnTo>
                  <a:lnTo>
                    <a:pt x="14312" y="31662"/>
                  </a:lnTo>
                  <a:lnTo>
                    <a:pt x="15108" y="31721"/>
                  </a:lnTo>
                  <a:lnTo>
                    <a:pt x="15935" y="31750"/>
                  </a:lnTo>
                  <a:lnTo>
                    <a:pt x="16731" y="31721"/>
                  </a:lnTo>
                  <a:lnTo>
                    <a:pt x="17558" y="31662"/>
                  </a:lnTo>
                  <a:lnTo>
                    <a:pt x="18325" y="31573"/>
                  </a:lnTo>
                  <a:lnTo>
                    <a:pt x="19121" y="31426"/>
                  </a:lnTo>
                  <a:lnTo>
                    <a:pt x="19889" y="31249"/>
                  </a:lnTo>
                  <a:lnTo>
                    <a:pt x="20626" y="31013"/>
                  </a:lnTo>
                  <a:lnTo>
                    <a:pt x="21364" y="30777"/>
                  </a:lnTo>
                  <a:lnTo>
                    <a:pt x="22102" y="30482"/>
                  </a:lnTo>
                  <a:lnTo>
                    <a:pt x="22810" y="30157"/>
                  </a:lnTo>
                  <a:lnTo>
                    <a:pt x="23489" y="29803"/>
                  </a:lnTo>
                  <a:lnTo>
                    <a:pt x="24138" y="29419"/>
                  </a:lnTo>
                  <a:lnTo>
                    <a:pt x="24787" y="29006"/>
                  </a:lnTo>
                  <a:lnTo>
                    <a:pt x="25407" y="28564"/>
                  </a:lnTo>
                  <a:lnTo>
                    <a:pt x="25997" y="28091"/>
                  </a:lnTo>
                  <a:lnTo>
                    <a:pt x="26587" y="27590"/>
                  </a:lnTo>
                  <a:lnTo>
                    <a:pt x="27147" y="27059"/>
                  </a:lnTo>
                  <a:lnTo>
                    <a:pt x="27649" y="26528"/>
                  </a:lnTo>
                  <a:lnTo>
                    <a:pt x="28151" y="25937"/>
                  </a:lnTo>
                  <a:lnTo>
                    <a:pt x="28623" y="25347"/>
                  </a:lnTo>
                  <a:lnTo>
                    <a:pt x="29065" y="24728"/>
                  </a:lnTo>
                  <a:lnTo>
                    <a:pt x="29479" y="24078"/>
                  </a:lnTo>
                  <a:lnTo>
                    <a:pt x="29862" y="23400"/>
                  </a:lnTo>
                  <a:lnTo>
                    <a:pt x="30216" y="22721"/>
                  </a:lnTo>
                  <a:lnTo>
                    <a:pt x="30511" y="22013"/>
                  </a:lnTo>
                  <a:lnTo>
                    <a:pt x="30806" y="21275"/>
                  </a:lnTo>
                  <a:lnTo>
                    <a:pt x="31042" y="20538"/>
                  </a:lnTo>
                  <a:lnTo>
                    <a:pt x="31249" y="19800"/>
                  </a:lnTo>
                  <a:lnTo>
                    <a:pt x="31426" y="19033"/>
                  </a:lnTo>
                  <a:lnTo>
                    <a:pt x="31574" y="18236"/>
                  </a:lnTo>
                  <a:lnTo>
                    <a:pt x="31662" y="17439"/>
                  </a:lnTo>
                  <a:lnTo>
                    <a:pt x="31721" y="16643"/>
                  </a:lnTo>
                  <a:lnTo>
                    <a:pt x="31751" y="15816"/>
                  </a:lnTo>
                  <a:lnTo>
                    <a:pt x="31721" y="15020"/>
                  </a:lnTo>
                  <a:lnTo>
                    <a:pt x="31662" y="14194"/>
                  </a:lnTo>
                  <a:lnTo>
                    <a:pt x="31574" y="13397"/>
                  </a:lnTo>
                  <a:lnTo>
                    <a:pt x="31426" y="12630"/>
                  </a:lnTo>
                  <a:lnTo>
                    <a:pt x="31249" y="11862"/>
                  </a:lnTo>
                  <a:lnTo>
                    <a:pt x="31013" y="11095"/>
                  </a:lnTo>
                  <a:lnTo>
                    <a:pt x="30777" y="10358"/>
                  </a:lnTo>
                  <a:lnTo>
                    <a:pt x="30482" y="9649"/>
                  </a:lnTo>
                  <a:lnTo>
                    <a:pt x="30157" y="8941"/>
                  </a:lnTo>
                  <a:lnTo>
                    <a:pt x="29803" y="8263"/>
                  </a:lnTo>
                  <a:lnTo>
                    <a:pt x="29420" y="7613"/>
                  </a:lnTo>
                  <a:lnTo>
                    <a:pt x="29006" y="6964"/>
                  </a:lnTo>
                  <a:lnTo>
                    <a:pt x="28564" y="6345"/>
                  </a:lnTo>
                  <a:lnTo>
                    <a:pt x="28092" y="5725"/>
                  </a:lnTo>
                  <a:lnTo>
                    <a:pt x="27590" y="5164"/>
                  </a:lnTo>
                  <a:lnTo>
                    <a:pt x="27059" y="4604"/>
                  </a:lnTo>
                  <a:lnTo>
                    <a:pt x="26528" y="4102"/>
                  </a:lnTo>
                  <a:lnTo>
                    <a:pt x="25938" y="3600"/>
                  </a:lnTo>
                  <a:lnTo>
                    <a:pt x="25347" y="3128"/>
                  </a:lnTo>
                  <a:lnTo>
                    <a:pt x="24728" y="2686"/>
                  </a:lnTo>
                  <a:lnTo>
                    <a:pt x="24079" y="2273"/>
                  </a:lnTo>
                  <a:lnTo>
                    <a:pt x="23400" y="1889"/>
                  </a:lnTo>
                  <a:lnTo>
                    <a:pt x="22721" y="1535"/>
                  </a:lnTo>
                  <a:lnTo>
                    <a:pt x="22013" y="1240"/>
                  </a:lnTo>
                  <a:lnTo>
                    <a:pt x="21305" y="945"/>
                  </a:lnTo>
                  <a:lnTo>
                    <a:pt x="20538" y="709"/>
                  </a:lnTo>
                  <a:lnTo>
                    <a:pt x="19800" y="473"/>
                  </a:lnTo>
                  <a:lnTo>
                    <a:pt x="19033" y="296"/>
                  </a:lnTo>
                  <a:lnTo>
                    <a:pt x="18236" y="178"/>
                  </a:lnTo>
                  <a:lnTo>
                    <a:pt x="17439" y="60"/>
                  </a:lnTo>
                  <a:lnTo>
                    <a:pt x="166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3"/>
            <p:cNvSpPr/>
            <p:nvPr/>
          </p:nvSpPr>
          <p:spPr>
            <a:xfrm flipH="1">
              <a:off x="2587308" y="2360074"/>
              <a:ext cx="1203700" cy="229120"/>
            </a:xfrm>
            <a:custGeom>
              <a:rect b="b" l="l" r="r" t="t"/>
              <a:pathLst>
                <a:path extrusionOk="0" h="27325" w="143554">
                  <a:moveTo>
                    <a:pt x="126676" y="1"/>
                  </a:moveTo>
                  <a:lnTo>
                    <a:pt x="26970" y="296"/>
                  </a:lnTo>
                  <a:lnTo>
                    <a:pt x="25996" y="296"/>
                  </a:lnTo>
                  <a:lnTo>
                    <a:pt x="25052" y="325"/>
                  </a:lnTo>
                  <a:lnTo>
                    <a:pt x="24580" y="384"/>
                  </a:lnTo>
                  <a:lnTo>
                    <a:pt x="24137" y="443"/>
                  </a:lnTo>
                  <a:lnTo>
                    <a:pt x="23695" y="503"/>
                  </a:lnTo>
                  <a:lnTo>
                    <a:pt x="23252" y="621"/>
                  </a:lnTo>
                  <a:lnTo>
                    <a:pt x="22809" y="768"/>
                  </a:lnTo>
                  <a:lnTo>
                    <a:pt x="22367" y="916"/>
                  </a:lnTo>
                  <a:lnTo>
                    <a:pt x="21924" y="1122"/>
                  </a:lnTo>
                  <a:lnTo>
                    <a:pt x="21482" y="1388"/>
                  </a:lnTo>
                  <a:lnTo>
                    <a:pt x="21039" y="1653"/>
                  </a:lnTo>
                  <a:lnTo>
                    <a:pt x="20596" y="2007"/>
                  </a:lnTo>
                  <a:lnTo>
                    <a:pt x="20154" y="2391"/>
                  </a:lnTo>
                  <a:lnTo>
                    <a:pt x="19682" y="2834"/>
                  </a:lnTo>
                  <a:lnTo>
                    <a:pt x="15816" y="6788"/>
                  </a:lnTo>
                  <a:lnTo>
                    <a:pt x="9590" y="13073"/>
                  </a:lnTo>
                  <a:lnTo>
                    <a:pt x="3630" y="19063"/>
                  </a:lnTo>
                  <a:lnTo>
                    <a:pt x="1564" y="21128"/>
                  </a:lnTo>
                  <a:lnTo>
                    <a:pt x="531" y="22102"/>
                  </a:lnTo>
                  <a:lnTo>
                    <a:pt x="354" y="22338"/>
                  </a:lnTo>
                  <a:lnTo>
                    <a:pt x="207" y="22603"/>
                  </a:lnTo>
                  <a:lnTo>
                    <a:pt x="89" y="22928"/>
                  </a:lnTo>
                  <a:lnTo>
                    <a:pt x="30" y="23312"/>
                  </a:lnTo>
                  <a:lnTo>
                    <a:pt x="0" y="23725"/>
                  </a:lnTo>
                  <a:lnTo>
                    <a:pt x="59" y="24167"/>
                  </a:lnTo>
                  <a:lnTo>
                    <a:pt x="148" y="24610"/>
                  </a:lnTo>
                  <a:lnTo>
                    <a:pt x="325" y="25082"/>
                  </a:lnTo>
                  <a:lnTo>
                    <a:pt x="413" y="25289"/>
                  </a:lnTo>
                  <a:lnTo>
                    <a:pt x="561" y="25525"/>
                  </a:lnTo>
                  <a:lnTo>
                    <a:pt x="708" y="25731"/>
                  </a:lnTo>
                  <a:lnTo>
                    <a:pt x="885" y="25938"/>
                  </a:lnTo>
                  <a:lnTo>
                    <a:pt x="1062" y="26115"/>
                  </a:lnTo>
                  <a:lnTo>
                    <a:pt x="1298" y="26321"/>
                  </a:lnTo>
                  <a:lnTo>
                    <a:pt x="1534" y="26498"/>
                  </a:lnTo>
                  <a:lnTo>
                    <a:pt x="1800" y="26646"/>
                  </a:lnTo>
                  <a:lnTo>
                    <a:pt x="2066" y="26794"/>
                  </a:lnTo>
                  <a:lnTo>
                    <a:pt x="2390" y="26941"/>
                  </a:lnTo>
                  <a:lnTo>
                    <a:pt x="2715" y="27059"/>
                  </a:lnTo>
                  <a:lnTo>
                    <a:pt x="3069" y="27148"/>
                  </a:lnTo>
                  <a:lnTo>
                    <a:pt x="3482" y="27236"/>
                  </a:lnTo>
                  <a:lnTo>
                    <a:pt x="3895" y="27266"/>
                  </a:lnTo>
                  <a:lnTo>
                    <a:pt x="4338" y="27325"/>
                  </a:lnTo>
                  <a:lnTo>
                    <a:pt x="4810" y="27325"/>
                  </a:lnTo>
                  <a:lnTo>
                    <a:pt x="139423" y="26941"/>
                  </a:lnTo>
                  <a:lnTo>
                    <a:pt x="140013" y="26912"/>
                  </a:lnTo>
                  <a:lnTo>
                    <a:pt x="140544" y="26853"/>
                  </a:lnTo>
                  <a:lnTo>
                    <a:pt x="141046" y="26764"/>
                  </a:lnTo>
                  <a:lnTo>
                    <a:pt x="141518" y="26646"/>
                  </a:lnTo>
                  <a:lnTo>
                    <a:pt x="141901" y="26528"/>
                  </a:lnTo>
                  <a:lnTo>
                    <a:pt x="142285" y="26351"/>
                  </a:lnTo>
                  <a:lnTo>
                    <a:pt x="142580" y="26144"/>
                  </a:lnTo>
                  <a:lnTo>
                    <a:pt x="142875" y="25908"/>
                  </a:lnTo>
                  <a:lnTo>
                    <a:pt x="143082" y="25643"/>
                  </a:lnTo>
                  <a:lnTo>
                    <a:pt x="143259" y="25377"/>
                  </a:lnTo>
                  <a:lnTo>
                    <a:pt x="143406" y="25082"/>
                  </a:lnTo>
                  <a:lnTo>
                    <a:pt x="143495" y="24757"/>
                  </a:lnTo>
                  <a:lnTo>
                    <a:pt x="143554" y="24403"/>
                  </a:lnTo>
                  <a:lnTo>
                    <a:pt x="143554" y="24049"/>
                  </a:lnTo>
                  <a:lnTo>
                    <a:pt x="143495" y="23666"/>
                  </a:lnTo>
                  <a:lnTo>
                    <a:pt x="143406" y="23253"/>
                  </a:lnTo>
                  <a:lnTo>
                    <a:pt x="143229" y="22692"/>
                  </a:lnTo>
                  <a:lnTo>
                    <a:pt x="142934" y="21836"/>
                  </a:lnTo>
                  <a:lnTo>
                    <a:pt x="141960" y="19476"/>
                  </a:lnTo>
                  <a:lnTo>
                    <a:pt x="140692" y="16495"/>
                  </a:lnTo>
                  <a:lnTo>
                    <a:pt x="139275" y="13220"/>
                  </a:lnTo>
                  <a:lnTo>
                    <a:pt x="137829" y="10004"/>
                  </a:lnTo>
                  <a:lnTo>
                    <a:pt x="136531" y="7171"/>
                  </a:lnTo>
                  <a:lnTo>
                    <a:pt x="135498" y="5076"/>
                  </a:lnTo>
                  <a:lnTo>
                    <a:pt x="135144" y="4368"/>
                  </a:lnTo>
                  <a:lnTo>
                    <a:pt x="134908" y="3984"/>
                  </a:lnTo>
                  <a:lnTo>
                    <a:pt x="134524" y="3512"/>
                  </a:lnTo>
                  <a:lnTo>
                    <a:pt x="134023" y="2893"/>
                  </a:lnTo>
                  <a:lnTo>
                    <a:pt x="133728" y="2568"/>
                  </a:lnTo>
                  <a:lnTo>
                    <a:pt x="133374" y="2243"/>
                  </a:lnTo>
                  <a:lnTo>
                    <a:pt x="132961" y="1889"/>
                  </a:lnTo>
                  <a:lnTo>
                    <a:pt x="132518" y="1565"/>
                  </a:lnTo>
                  <a:lnTo>
                    <a:pt x="132016" y="1240"/>
                  </a:lnTo>
                  <a:lnTo>
                    <a:pt x="131456" y="945"/>
                  </a:lnTo>
                  <a:lnTo>
                    <a:pt x="130807" y="680"/>
                  </a:lnTo>
                  <a:lnTo>
                    <a:pt x="130128" y="473"/>
                  </a:lnTo>
                  <a:lnTo>
                    <a:pt x="129390" y="266"/>
                  </a:lnTo>
                  <a:lnTo>
                    <a:pt x="128564" y="119"/>
                  </a:lnTo>
                  <a:lnTo>
                    <a:pt x="127649" y="30"/>
                  </a:lnTo>
                  <a:lnTo>
                    <a:pt x="1266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3"/>
            <p:cNvSpPr/>
            <p:nvPr/>
          </p:nvSpPr>
          <p:spPr>
            <a:xfrm flipH="1">
              <a:off x="2413864" y="2359831"/>
              <a:ext cx="179632" cy="204124"/>
            </a:xfrm>
            <a:custGeom>
              <a:rect b="b" l="l" r="r" t="t"/>
              <a:pathLst>
                <a:path extrusionOk="0" h="24344" w="21423">
                  <a:moveTo>
                    <a:pt x="1977" y="0"/>
                  </a:moveTo>
                  <a:lnTo>
                    <a:pt x="1505" y="89"/>
                  </a:lnTo>
                  <a:lnTo>
                    <a:pt x="1033" y="207"/>
                  </a:lnTo>
                  <a:lnTo>
                    <a:pt x="826" y="295"/>
                  </a:lnTo>
                  <a:lnTo>
                    <a:pt x="620" y="384"/>
                  </a:lnTo>
                  <a:lnTo>
                    <a:pt x="443" y="532"/>
                  </a:lnTo>
                  <a:lnTo>
                    <a:pt x="295" y="650"/>
                  </a:lnTo>
                  <a:lnTo>
                    <a:pt x="177" y="827"/>
                  </a:lnTo>
                  <a:lnTo>
                    <a:pt x="89" y="1004"/>
                  </a:lnTo>
                  <a:lnTo>
                    <a:pt x="30" y="1210"/>
                  </a:lnTo>
                  <a:lnTo>
                    <a:pt x="0" y="1417"/>
                  </a:lnTo>
                  <a:lnTo>
                    <a:pt x="30" y="1682"/>
                  </a:lnTo>
                  <a:lnTo>
                    <a:pt x="89" y="1948"/>
                  </a:lnTo>
                  <a:lnTo>
                    <a:pt x="207" y="2243"/>
                  </a:lnTo>
                  <a:lnTo>
                    <a:pt x="384" y="2568"/>
                  </a:lnTo>
                  <a:lnTo>
                    <a:pt x="1269" y="4013"/>
                  </a:lnTo>
                  <a:lnTo>
                    <a:pt x="2833" y="6492"/>
                  </a:lnTo>
                  <a:lnTo>
                    <a:pt x="7111" y="13131"/>
                  </a:lnTo>
                  <a:lnTo>
                    <a:pt x="11301" y="19564"/>
                  </a:lnTo>
                  <a:lnTo>
                    <a:pt x="12777" y="21777"/>
                  </a:lnTo>
                  <a:lnTo>
                    <a:pt x="13485" y="22810"/>
                  </a:lnTo>
                  <a:lnTo>
                    <a:pt x="13633" y="22957"/>
                  </a:lnTo>
                  <a:lnTo>
                    <a:pt x="13810" y="23134"/>
                  </a:lnTo>
                  <a:lnTo>
                    <a:pt x="14016" y="23282"/>
                  </a:lnTo>
                  <a:lnTo>
                    <a:pt x="14282" y="23429"/>
                  </a:lnTo>
                  <a:lnTo>
                    <a:pt x="14577" y="23547"/>
                  </a:lnTo>
                  <a:lnTo>
                    <a:pt x="14901" y="23695"/>
                  </a:lnTo>
                  <a:lnTo>
                    <a:pt x="15285" y="23813"/>
                  </a:lnTo>
                  <a:lnTo>
                    <a:pt x="15728" y="23901"/>
                  </a:lnTo>
                  <a:lnTo>
                    <a:pt x="16229" y="24019"/>
                  </a:lnTo>
                  <a:lnTo>
                    <a:pt x="16760" y="24108"/>
                  </a:lnTo>
                  <a:lnTo>
                    <a:pt x="17380" y="24167"/>
                  </a:lnTo>
                  <a:lnTo>
                    <a:pt x="18059" y="24255"/>
                  </a:lnTo>
                  <a:lnTo>
                    <a:pt x="18796" y="24285"/>
                  </a:lnTo>
                  <a:lnTo>
                    <a:pt x="19593" y="24344"/>
                  </a:lnTo>
                  <a:lnTo>
                    <a:pt x="21422" y="24344"/>
                  </a:lnTo>
                  <a:lnTo>
                    <a:pt x="20272" y="22780"/>
                  </a:lnTo>
                  <a:lnTo>
                    <a:pt x="19003" y="21098"/>
                  </a:lnTo>
                  <a:lnTo>
                    <a:pt x="16259" y="17557"/>
                  </a:lnTo>
                  <a:lnTo>
                    <a:pt x="13396" y="13928"/>
                  </a:lnTo>
                  <a:lnTo>
                    <a:pt x="10534" y="10328"/>
                  </a:lnTo>
                  <a:lnTo>
                    <a:pt x="7790" y="6994"/>
                  </a:lnTo>
                  <a:lnTo>
                    <a:pt x="5370" y="4043"/>
                  </a:lnTo>
                  <a:lnTo>
                    <a:pt x="3364" y="1653"/>
                  </a:lnTo>
                  <a:lnTo>
                    <a:pt x="19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3"/>
            <p:cNvSpPr/>
            <p:nvPr/>
          </p:nvSpPr>
          <p:spPr>
            <a:xfrm flipH="1">
              <a:off x="3717765" y="2367747"/>
              <a:ext cx="297164" cy="212543"/>
            </a:xfrm>
            <a:custGeom>
              <a:rect b="b" l="l" r="r" t="t"/>
              <a:pathLst>
                <a:path extrusionOk="0" h="25348" w="35440">
                  <a:moveTo>
                    <a:pt x="34229" y="1"/>
                  </a:moveTo>
                  <a:lnTo>
                    <a:pt x="28121" y="30"/>
                  </a:lnTo>
                  <a:lnTo>
                    <a:pt x="27177" y="738"/>
                  </a:lnTo>
                  <a:lnTo>
                    <a:pt x="26292" y="1505"/>
                  </a:lnTo>
                  <a:lnTo>
                    <a:pt x="25377" y="2302"/>
                  </a:lnTo>
                  <a:lnTo>
                    <a:pt x="24492" y="3128"/>
                  </a:lnTo>
                  <a:lnTo>
                    <a:pt x="21394" y="6197"/>
                  </a:lnTo>
                  <a:lnTo>
                    <a:pt x="17912" y="9649"/>
                  </a:lnTo>
                  <a:lnTo>
                    <a:pt x="14253" y="13190"/>
                  </a:lnTo>
                  <a:lnTo>
                    <a:pt x="12423" y="14961"/>
                  </a:lnTo>
                  <a:lnTo>
                    <a:pt x="10594" y="16643"/>
                  </a:lnTo>
                  <a:lnTo>
                    <a:pt x="8824" y="18266"/>
                  </a:lnTo>
                  <a:lnTo>
                    <a:pt x="7142" y="19741"/>
                  </a:lnTo>
                  <a:lnTo>
                    <a:pt x="5578" y="21098"/>
                  </a:lnTo>
                  <a:lnTo>
                    <a:pt x="4102" y="22249"/>
                  </a:lnTo>
                  <a:lnTo>
                    <a:pt x="3424" y="22751"/>
                  </a:lnTo>
                  <a:lnTo>
                    <a:pt x="2804" y="23223"/>
                  </a:lnTo>
                  <a:lnTo>
                    <a:pt x="2214" y="23606"/>
                  </a:lnTo>
                  <a:lnTo>
                    <a:pt x="1653" y="23931"/>
                  </a:lnTo>
                  <a:lnTo>
                    <a:pt x="1152" y="24197"/>
                  </a:lnTo>
                  <a:lnTo>
                    <a:pt x="709" y="24403"/>
                  </a:lnTo>
                  <a:lnTo>
                    <a:pt x="325" y="24521"/>
                  </a:lnTo>
                  <a:lnTo>
                    <a:pt x="148" y="24551"/>
                  </a:lnTo>
                  <a:lnTo>
                    <a:pt x="1" y="24551"/>
                  </a:lnTo>
                  <a:lnTo>
                    <a:pt x="443" y="24875"/>
                  </a:lnTo>
                  <a:lnTo>
                    <a:pt x="857" y="25141"/>
                  </a:lnTo>
                  <a:lnTo>
                    <a:pt x="1063" y="25229"/>
                  </a:lnTo>
                  <a:lnTo>
                    <a:pt x="1240" y="25288"/>
                  </a:lnTo>
                  <a:lnTo>
                    <a:pt x="1417" y="25347"/>
                  </a:lnTo>
                  <a:lnTo>
                    <a:pt x="9679" y="25347"/>
                  </a:lnTo>
                  <a:lnTo>
                    <a:pt x="10004" y="25318"/>
                  </a:lnTo>
                  <a:lnTo>
                    <a:pt x="10358" y="25200"/>
                  </a:lnTo>
                  <a:lnTo>
                    <a:pt x="10771" y="25052"/>
                  </a:lnTo>
                  <a:lnTo>
                    <a:pt x="11243" y="24816"/>
                  </a:lnTo>
                  <a:lnTo>
                    <a:pt x="11745" y="24492"/>
                  </a:lnTo>
                  <a:lnTo>
                    <a:pt x="12305" y="24108"/>
                  </a:lnTo>
                  <a:lnTo>
                    <a:pt x="12896" y="23606"/>
                  </a:lnTo>
                  <a:lnTo>
                    <a:pt x="13545" y="23046"/>
                  </a:lnTo>
                  <a:lnTo>
                    <a:pt x="17263" y="19446"/>
                  </a:lnTo>
                  <a:lnTo>
                    <a:pt x="23813" y="13013"/>
                  </a:lnTo>
                  <a:lnTo>
                    <a:pt x="30335" y="6640"/>
                  </a:lnTo>
                  <a:lnTo>
                    <a:pt x="32695" y="4368"/>
                  </a:lnTo>
                  <a:lnTo>
                    <a:pt x="33934" y="3158"/>
                  </a:lnTo>
                  <a:lnTo>
                    <a:pt x="34200" y="2892"/>
                  </a:lnTo>
                  <a:lnTo>
                    <a:pt x="34466" y="2627"/>
                  </a:lnTo>
                  <a:lnTo>
                    <a:pt x="34702" y="2361"/>
                  </a:lnTo>
                  <a:lnTo>
                    <a:pt x="34908" y="2096"/>
                  </a:lnTo>
                  <a:lnTo>
                    <a:pt x="35085" y="1830"/>
                  </a:lnTo>
                  <a:lnTo>
                    <a:pt x="35233" y="1564"/>
                  </a:lnTo>
                  <a:lnTo>
                    <a:pt x="35321" y="1299"/>
                  </a:lnTo>
                  <a:lnTo>
                    <a:pt x="35410" y="1063"/>
                  </a:lnTo>
                  <a:lnTo>
                    <a:pt x="35439" y="827"/>
                  </a:lnTo>
                  <a:lnTo>
                    <a:pt x="35410" y="620"/>
                  </a:lnTo>
                  <a:lnTo>
                    <a:pt x="35351" y="443"/>
                  </a:lnTo>
                  <a:lnTo>
                    <a:pt x="35262" y="296"/>
                  </a:lnTo>
                  <a:lnTo>
                    <a:pt x="35085" y="178"/>
                  </a:lnTo>
                  <a:lnTo>
                    <a:pt x="34849" y="89"/>
                  </a:lnTo>
                  <a:lnTo>
                    <a:pt x="34584" y="30"/>
                  </a:lnTo>
                  <a:lnTo>
                    <a:pt x="342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3"/>
            <p:cNvSpPr/>
            <p:nvPr/>
          </p:nvSpPr>
          <p:spPr>
            <a:xfrm flipH="1">
              <a:off x="2774109" y="2360326"/>
              <a:ext cx="83884" cy="226395"/>
            </a:xfrm>
            <a:custGeom>
              <a:rect b="b" l="l" r="r" t="t"/>
              <a:pathLst>
                <a:path extrusionOk="0" h="27000" w="10004">
                  <a:moveTo>
                    <a:pt x="6905" y="0"/>
                  </a:moveTo>
                  <a:lnTo>
                    <a:pt x="1" y="30"/>
                  </a:lnTo>
                  <a:lnTo>
                    <a:pt x="60" y="27000"/>
                  </a:lnTo>
                  <a:lnTo>
                    <a:pt x="10004" y="26970"/>
                  </a:lnTo>
                  <a:lnTo>
                    <a:pt x="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 flipH="1">
              <a:off x="4388272" y="2700279"/>
              <a:ext cx="202154" cy="130152"/>
            </a:xfrm>
            <a:custGeom>
              <a:rect b="b" l="l" r="r" t="t"/>
              <a:pathLst>
                <a:path extrusionOk="0" h="15522" w="24109">
                  <a:moveTo>
                    <a:pt x="10446" y="0"/>
                  </a:moveTo>
                  <a:lnTo>
                    <a:pt x="8823" y="1328"/>
                  </a:lnTo>
                  <a:lnTo>
                    <a:pt x="7407" y="2568"/>
                  </a:lnTo>
                  <a:lnTo>
                    <a:pt x="6168" y="3718"/>
                  </a:lnTo>
                  <a:lnTo>
                    <a:pt x="5636" y="4249"/>
                  </a:lnTo>
                  <a:lnTo>
                    <a:pt x="5135" y="4751"/>
                  </a:lnTo>
                  <a:lnTo>
                    <a:pt x="4515" y="5459"/>
                  </a:lnTo>
                  <a:lnTo>
                    <a:pt x="4515" y="5489"/>
                  </a:lnTo>
                  <a:lnTo>
                    <a:pt x="3955" y="6138"/>
                  </a:lnTo>
                  <a:lnTo>
                    <a:pt x="3689" y="6463"/>
                  </a:lnTo>
                  <a:lnTo>
                    <a:pt x="3246" y="7112"/>
                  </a:lnTo>
                  <a:lnTo>
                    <a:pt x="2863" y="7702"/>
                  </a:lnTo>
                  <a:lnTo>
                    <a:pt x="2538" y="8292"/>
                  </a:lnTo>
                  <a:lnTo>
                    <a:pt x="2243" y="8853"/>
                  </a:lnTo>
                  <a:lnTo>
                    <a:pt x="2096" y="9236"/>
                  </a:lnTo>
                  <a:lnTo>
                    <a:pt x="2066" y="9295"/>
                  </a:lnTo>
                  <a:lnTo>
                    <a:pt x="1978" y="9561"/>
                  </a:lnTo>
                  <a:lnTo>
                    <a:pt x="1830" y="10033"/>
                  </a:lnTo>
                  <a:lnTo>
                    <a:pt x="1771" y="10269"/>
                  </a:lnTo>
                  <a:lnTo>
                    <a:pt x="1712" y="10505"/>
                  </a:lnTo>
                  <a:lnTo>
                    <a:pt x="1594" y="10948"/>
                  </a:lnTo>
                  <a:lnTo>
                    <a:pt x="1564" y="11154"/>
                  </a:lnTo>
                  <a:lnTo>
                    <a:pt x="1535" y="11361"/>
                  </a:lnTo>
                  <a:lnTo>
                    <a:pt x="1505" y="11538"/>
                  </a:lnTo>
                  <a:lnTo>
                    <a:pt x="1476" y="11951"/>
                  </a:lnTo>
                  <a:lnTo>
                    <a:pt x="1446" y="12098"/>
                  </a:lnTo>
                  <a:lnTo>
                    <a:pt x="1417" y="12423"/>
                  </a:lnTo>
                  <a:lnTo>
                    <a:pt x="1387" y="12689"/>
                  </a:lnTo>
                  <a:lnTo>
                    <a:pt x="1358" y="12984"/>
                  </a:lnTo>
                  <a:lnTo>
                    <a:pt x="1299" y="13338"/>
                  </a:lnTo>
                  <a:lnTo>
                    <a:pt x="1181" y="13662"/>
                  </a:lnTo>
                  <a:lnTo>
                    <a:pt x="1063" y="13987"/>
                  </a:lnTo>
                  <a:lnTo>
                    <a:pt x="886" y="14311"/>
                  </a:lnTo>
                  <a:lnTo>
                    <a:pt x="709" y="14636"/>
                  </a:lnTo>
                  <a:lnTo>
                    <a:pt x="502" y="14931"/>
                  </a:lnTo>
                  <a:lnTo>
                    <a:pt x="266" y="15226"/>
                  </a:lnTo>
                  <a:lnTo>
                    <a:pt x="1" y="15521"/>
                  </a:lnTo>
                  <a:lnTo>
                    <a:pt x="1" y="15521"/>
                  </a:lnTo>
                  <a:lnTo>
                    <a:pt x="16407" y="15492"/>
                  </a:lnTo>
                  <a:lnTo>
                    <a:pt x="16790" y="15462"/>
                  </a:lnTo>
                  <a:lnTo>
                    <a:pt x="17174" y="15433"/>
                  </a:lnTo>
                  <a:lnTo>
                    <a:pt x="17557" y="15403"/>
                  </a:lnTo>
                  <a:lnTo>
                    <a:pt x="17941" y="15315"/>
                  </a:lnTo>
                  <a:lnTo>
                    <a:pt x="18325" y="15226"/>
                  </a:lnTo>
                  <a:lnTo>
                    <a:pt x="18679" y="15138"/>
                  </a:lnTo>
                  <a:lnTo>
                    <a:pt x="19062" y="14990"/>
                  </a:lnTo>
                  <a:lnTo>
                    <a:pt x="19387" y="14872"/>
                  </a:lnTo>
                  <a:lnTo>
                    <a:pt x="19741" y="14695"/>
                  </a:lnTo>
                  <a:lnTo>
                    <a:pt x="20066" y="14518"/>
                  </a:lnTo>
                  <a:lnTo>
                    <a:pt x="20390" y="14341"/>
                  </a:lnTo>
                  <a:lnTo>
                    <a:pt x="20715" y="14134"/>
                  </a:lnTo>
                  <a:lnTo>
                    <a:pt x="21010" y="13928"/>
                  </a:lnTo>
                  <a:lnTo>
                    <a:pt x="21305" y="13692"/>
                  </a:lnTo>
                  <a:lnTo>
                    <a:pt x="21866" y="13190"/>
                  </a:lnTo>
                  <a:lnTo>
                    <a:pt x="22367" y="12630"/>
                  </a:lnTo>
                  <a:lnTo>
                    <a:pt x="22574" y="12334"/>
                  </a:lnTo>
                  <a:lnTo>
                    <a:pt x="22810" y="12039"/>
                  </a:lnTo>
                  <a:lnTo>
                    <a:pt x="23016" y="11715"/>
                  </a:lnTo>
                  <a:lnTo>
                    <a:pt x="23193" y="11390"/>
                  </a:lnTo>
                  <a:lnTo>
                    <a:pt x="23370" y="11066"/>
                  </a:lnTo>
                  <a:lnTo>
                    <a:pt x="23518" y="10712"/>
                  </a:lnTo>
                  <a:lnTo>
                    <a:pt x="23666" y="10357"/>
                  </a:lnTo>
                  <a:lnTo>
                    <a:pt x="23784" y="10003"/>
                  </a:lnTo>
                  <a:lnTo>
                    <a:pt x="23872" y="9649"/>
                  </a:lnTo>
                  <a:lnTo>
                    <a:pt x="23961" y="9266"/>
                  </a:lnTo>
                  <a:lnTo>
                    <a:pt x="24049" y="8882"/>
                  </a:lnTo>
                  <a:lnTo>
                    <a:pt x="24079" y="8499"/>
                  </a:lnTo>
                  <a:lnTo>
                    <a:pt x="24108" y="8115"/>
                  </a:lnTo>
                  <a:lnTo>
                    <a:pt x="24108" y="7702"/>
                  </a:lnTo>
                  <a:lnTo>
                    <a:pt x="24108" y="7318"/>
                  </a:lnTo>
                  <a:lnTo>
                    <a:pt x="24079" y="6935"/>
                  </a:lnTo>
                  <a:lnTo>
                    <a:pt x="24020" y="6522"/>
                  </a:lnTo>
                  <a:lnTo>
                    <a:pt x="23961" y="6167"/>
                  </a:lnTo>
                  <a:lnTo>
                    <a:pt x="23872" y="5784"/>
                  </a:lnTo>
                  <a:lnTo>
                    <a:pt x="23754" y="5430"/>
                  </a:lnTo>
                  <a:lnTo>
                    <a:pt x="23636" y="5046"/>
                  </a:lnTo>
                  <a:lnTo>
                    <a:pt x="23488" y="4722"/>
                  </a:lnTo>
                  <a:lnTo>
                    <a:pt x="23252" y="4190"/>
                  </a:lnTo>
                  <a:lnTo>
                    <a:pt x="22987" y="3718"/>
                  </a:lnTo>
                  <a:lnTo>
                    <a:pt x="22662" y="3246"/>
                  </a:lnTo>
                  <a:lnTo>
                    <a:pt x="22338" y="2804"/>
                  </a:lnTo>
                  <a:lnTo>
                    <a:pt x="21954" y="2390"/>
                  </a:lnTo>
                  <a:lnTo>
                    <a:pt x="21571" y="1977"/>
                  </a:lnTo>
                  <a:lnTo>
                    <a:pt x="21128" y="1623"/>
                  </a:lnTo>
                  <a:lnTo>
                    <a:pt x="20685" y="1299"/>
                  </a:lnTo>
                  <a:lnTo>
                    <a:pt x="20213" y="1004"/>
                  </a:lnTo>
                  <a:lnTo>
                    <a:pt x="19712" y="738"/>
                  </a:lnTo>
                  <a:lnTo>
                    <a:pt x="19180" y="532"/>
                  </a:lnTo>
                  <a:lnTo>
                    <a:pt x="18649" y="325"/>
                  </a:lnTo>
                  <a:lnTo>
                    <a:pt x="18089" y="177"/>
                  </a:lnTo>
                  <a:lnTo>
                    <a:pt x="17528" y="59"/>
                  </a:lnTo>
                  <a:lnTo>
                    <a:pt x="16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3"/>
            <p:cNvSpPr/>
            <p:nvPr/>
          </p:nvSpPr>
          <p:spPr>
            <a:xfrm flipH="1">
              <a:off x="2379478" y="2639664"/>
              <a:ext cx="61118" cy="142520"/>
            </a:xfrm>
            <a:custGeom>
              <a:rect b="b" l="l" r="r" t="t"/>
              <a:pathLst>
                <a:path extrusionOk="0" h="16997" w="7289">
                  <a:moveTo>
                    <a:pt x="1860" y="0"/>
                  </a:moveTo>
                  <a:lnTo>
                    <a:pt x="1653" y="30"/>
                  </a:lnTo>
                  <a:lnTo>
                    <a:pt x="1447" y="89"/>
                  </a:lnTo>
                  <a:lnTo>
                    <a:pt x="1270" y="177"/>
                  </a:lnTo>
                  <a:lnTo>
                    <a:pt x="1063" y="236"/>
                  </a:lnTo>
                  <a:lnTo>
                    <a:pt x="915" y="354"/>
                  </a:lnTo>
                  <a:lnTo>
                    <a:pt x="738" y="472"/>
                  </a:lnTo>
                  <a:lnTo>
                    <a:pt x="591" y="620"/>
                  </a:lnTo>
                  <a:lnTo>
                    <a:pt x="473" y="738"/>
                  </a:lnTo>
                  <a:lnTo>
                    <a:pt x="355" y="915"/>
                  </a:lnTo>
                  <a:lnTo>
                    <a:pt x="237" y="1092"/>
                  </a:lnTo>
                  <a:lnTo>
                    <a:pt x="148" y="1269"/>
                  </a:lnTo>
                  <a:lnTo>
                    <a:pt x="89" y="1446"/>
                  </a:lnTo>
                  <a:lnTo>
                    <a:pt x="30" y="1653"/>
                  </a:lnTo>
                  <a:lnTo>
                    <a:pt x="1" y="1859"/>
                  </a:lnTo>
                  <a:lnTo>
                    <a:pt x="1" y="2066"/>
                  </a:lnTo>
                  <a:lnTo>
                    <a:pt x="1" y="14960"/>
                  </a:lnTo>
                  <a:lnTo>
                    <a:pt x="1" y="15167"/>
                  </a:lnTo>
                  <a:lnTo>
                    <a:pt x="30" y="15373"/>
                  </a:lnTo>
                  <a:lnTo>
                    <a:pt x="89" y="15550"/>
                  </a:lnTo>
                  <a:lnTo>
                    <a:pt x="148" y="15757"/>
                  </a:lnTo>
                  <a:lnTo>
                    <a:pt x="237" y="15934"/>
                  </a:lnTo>
                  <a:lnTo>
                    <a:pt x="355" y="16111"/>
                  </a:lnTo>
                  <a:lnTo>
                    <a:pt x="473" y="16259"/>
                  </a:lnTo>
                  <a:lnTo>
                    <a:pt x="591" y="16406"/>
                  </a:lnTo>
                  <a:lnTo>
                    <a:pt x="738" y="16524"/>
                  </a:lnTo>
                  <a:lnTo>
                    <a:pt x="915" y="16642"/>
                  </a:lnTo>
                  <a:lnTo>
                    <a:pt x="1063" y="16760"/>
                  </a:lnTo>
                  <a:lnTo>
                    <a:pt x="1270" y="16849"/>
                  </a:lnTo>
                  <a:lnTo>
                    <a:pt x="1447" y="16908"/>
                  </a:lnTo>
                  <a:lnTo>
                    <a:pt x="1653" y="16967"/>
                  </a:lnTo>
                  <a:lnTo>
                    <a:pt x="1860" y="16996"/>
                  </a:lnTo>
                  <a:lnTo>
                    <a:pt x="7289" y="16996"/>
                  </a:lnTo>
                  <a:lnTo>
                    <a:pt x="7289" y="16937"/>
                  </a:lnTo>
                  <a:lnTo>
                    <a:pt x="72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3"/>
            <p:cNvSpPr/>
            <p:nvPr/>
          </p:nvSpPr>
          <p:spPr>
            <a:xfrm flipH="1">
              <a:off x="2379478" y="2737139"/>
              <a:ext cx="61118" cy="45044"/>
            </a:xfrm>
            <a:custGeom>
              <a:rect b="b" l="l" r="r" t="t"/>
              <a:pathLst>
                <a:path extrusionOk="0" h="5372" w="7289">
                  <a:moveTo>
                    <a:pt x="1" y="1"/>
                  </a:moveTo>
                  <a:lnTo>
                    <a:pt x="1" y="3335"/>
                  </a:lnTo>
                  <a:lnTo>
                    <a:pt x="1" y="3542"/>
                  </a:lnTo>
                  <a:lnTo>
                    <a:pt x="30" y="3748"/>
                  </a:lnTo>
                  <a:lnTo>
                    <a:pt x="89" y="3925"/>
                  </a:lnTo>
                  <a:lnTo>
                    <a:pt x="148" y="4132"/>
                  </a:lnTo>
                  <a:lnTo>
                    <a:pt x="237" y="4309"/>
                  </a:lnTo>
                  <a:lnTo>
                    <a:pt x="355" y="4486"/>
                  </a:lnTo>
                  <a:lnTo>
                    <a:pt x="473" y="4634"/>
                  </a:lnTo>
                  <a:lnTo>
                    <a:pt x="591" y="4781"/>
                  </a:lnTo>
                  <a:lnTo>
                    <a:pt x="738" y="4899"/>
                  </a:lnTo>
                  <a:lnTo>
                    <a:pt x="915" y="5017"/>
                  </a:lnTo>
                  <a:lnTo>
                    <a:pt x="1063" y="5135"/>
                  </a:lnTo>
                  <a:lnTo>
                    <a:pt x="1270" y="5224"/>
                  </a:lnTo>
                  <a:lnTo>
                    <a:pt x="1447" y="5283"/>
                  </a:lnTo>
                  <a:lnTo>
                    <a:pt x="1653" y="5342"/>
                  </a:lnTo>
                  <a:lnTo>
                    <a:pt x="1860" y="5371"/>
                  </a:lnTo>
                  <a:lnTo>
                    <a:pt x="7289" y="5371"/>
                  </a:lnTo>
                  <a:lnTo>
                    <a:pt x="7289" y="5312"/>
                  </a:lnTo>
                  <a:lnTo>
                    <a:pt x="72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3"/>
            <p:cNvSpPr/>
            <p:nvPr/>
          </p:nvSpPr>
          <p:spPr>
            <a:xfrm flipH="1">
              <a:off x="3348616" y="2676776"/>
              <a:ext cx="137573" cy="38605"/>
            </a:xfrm>
            <a:custGeom>
              <a:rect b="b" l="l" r="r" t="t"/>
              <a:pathLst>
                <a:path extrusionOk="0" h="4604" w="16407">
                  <a:moveTo>
                    <a:pt x="2095" y="0"/>
                  </a:moveTo>
                  <a:lnTo>
                    <a:pt x="1859" y="30"/>
                  </a:lnTo>
                  <a:lnTo>
                    <a:pt x="1623" y="89"/>
                  </a:lnTo>
                  <a:lnTo>
                    <a:pt x="1417" y="177"/>
                  </a:lnTo>
                  <a:lnTo>
                    <a:pt x="1210" y="266"/>
                  </a:lnTo>
                  <a:lnTo>
                    <a:pt x="1033" y="384"/>
                  </a:lnTo>
                  <a:lnTo>
                    <a:pt x="856" y="531"/>
                  </a:lnTo>
                  <a:lnTo>
                    <a:pt x="679" y="679"/>
                  </a:lnTo>
                  <a:lnTo>
                    <a:pt x="531" y="826"/>
                  </a:lnTo>
                  <a:lnTo>
                    <a:pt x="413" y="1003"/>
                  </a:lnTo>
                  <a:lnTo>
                    <a:pt x="295" y="1210"/>
                  </a:lnTo>
                  <a:lnTo>
                    <a:pt x="177" y="1417"/>
                  </a:lnTo>
                  <a:lnTo>
                    <a:pt x="118" y="1623"/>
                  </a:lnTo>
                  <a:lnTo>
                    <a:pt x="59" y="1830"/>
                  </a:lnTo>
                  <a:lnTo>
                    <a:pt x="30" y="2066"/>
                  </a:lnTo>
                  <a:lnTo>
                    <a:pt x="0" y="2302"/>
                  </a:lnTo>
                  <a:lnTo>
                    <a:pt x="30" y="2538"/>
                  </a:lnTo>
                  <a:lnTo>
                    <a:pt x="59" y="2774"/>
                  </a:lnTo>
                  <a:lnTo>
                    <a:pt x="118" y="2980"/>
                  </a:lnTo>
                  <a:lnTo>
                    <a:pt x="177" y="3187"/>
                  </a:lnTo>
                  <a:lnTo>
                    <a:pt x="295" y="3394"/>
                  </a:lnTo>
                  <a:lnTo>
                    <a:pt x="413" y="3600"/>
                  </a:lnTo>
                  <a:lnTo>
                    <a:pt x="531" y="3777"/>
                  </a:lnTo>
                  <a:lnTo>
                    <a:pt x="679" y="3925"/>
                  </a:lnTo>
                  <a:lnTo>
                    <a:pt x="856" y="4072"/>
                  </a:lnTo>
                  <a:lnTo>
                    <a:pt x="1033" y="4220"/>
                  </a:lnTo>
                  <a:lnTo>
                    <a:pt x="1210" y="4338"/>
                  </a:lnTo>
                  <a:lnTo>
                    <a:pt x="1417" y="4426"/>
                  </a:lnTo>
                  <a:lnTo>
                    <a:pt x="1623" y="4515"/>
                  </a:lnTo>
                  <a:lnTo>
                    <a:pt x="1859" y="4574"/>
                  </a:lnTo>
                  <a:lnTo>
                    <a:pt x="2095" y="4603"/>
                  </a:lnTo>
                  <a:lnTo>
                    <a:pt x="14311" y="4603"/>
                  </a:lnTo>
                  <a:lnTo>
                    <a:pt x="14547" y="4574"/>
                  </a:lnTo>
                  <a:lnTo>
                    <a:pt x="14783" y="4515"/>
                  </a:lnTo>
                  <a:lnTo>
                    <a:pt x="14990" y="4426"/>
                  </a:lnTo>
                  <a:lnTo>
                    <a:pt x="15197" y="4338"/>
                  </a:lnTo>
                  <a:lnTo>
                    <a:pt x="15374" y="4220"/>
                  </a:lnTo>
                  <a:lnTo>
                    <a:pt x="15551" y="4072"/>
                  </a:lnTo>
                  <a:lnTo>
                    <a:pt x="15728" y="3925"/>
                  </a:lnTo>
                  <a:lnTo>
                    <a:pt x="15875" y="3777"/>
                  </a:lnTo>
                  <a:lnTo>
                    <a:pt x="15993" y="3600"/>
                  </a:lnTo>
                  <a:lnTo>
                    <a:pt x="16111" y="3394"/>
                  </a:lnTo>
                  <a:lnTo>
                    <a:pt x="16200" y="3187"/>
                  </a:lnTo>
                  <a:lnTo>
                    <a:pt x="16288" y="2980"/>
                  </a:lnTo>
                  <a:lnTo>
                    <a:pt x="16347" y="2774"/>
                  </a:lnTo>
                  <a:lnTo>
                    <a:pt x="16377" y="2538"/>
                  </a:lnTo>
                  <a:lnTo>
                    <a:pt x="16406" y="2302"/>
                  </a:lnTo>
                  <a:lnTo>
                    <a:pt x="16377" y="2066"/>
                  </a:lnTo>
                  <a:lnTo>
                    <a:pt x="16347" y="1830"/>
                  </a:lnTo>
                  <a:lnTo>
                    <a:pt x="16288" y="1623"/>
                  </a:lnTo>
                  <a:lnTo>
                    <a:pt x="16200" y="1417"/>
                  </a:lnTo>
                  <a:lnTo>
                    <a:pt x="16111" y="1210"/>
                  </a:lnTo>
                  <a:lnTo>
                    <a:pt x="15993" y="1003"/>
                  </a:lnTo>
                  <a:lnTo>
                    <a:pt x="15875" y="826"/>
                  </a:lnTo>
                  <a:lnTo>
                    <a:pt x="15728" y="679"/>
                  </a:lnTo>
                  <a:lnTo>
                    <a:pt x="15551" y="531"/>
                  </a:lnTo>
                  <a:lnTo>
                    <a:pt x="15374" y="384"/>
                  </a:lnTo>
                  <a:lnTo>
                    <a:pt x="15197" y="266"/>
                  </a:lnTo>
                  <a:lnTo>
                    <a:pt x="14990" y="177"/>
                  </a:lnTo>
                  <a:lnTo>
                    <a:pt x="14783" y="89"/>
                  </a:lnTo>
                  <a:lnTo>
                    <a:pt x="14547" y="30"/>
                  </a:lnTo>
                  <a:lnTo>
                    <a:pt x="143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3"/>
            <p:cNvSpPr/>
            <p:nvPr/>
          </p:nvSpPr>
          <p:spPr>
            <a:xfrm flipH="1">
              <a:off x="2908211" y="2680239"/>
              <a:ext cx="137321" cy="38848"/>
            </a:xfrm>
            <a:custGeom>
              <a:rect b="b" l="l" r="r" t="t"/>
              <a:pathLst>
                <a:path extrusionOk="0" h="4633" w="16377">
                  <a:moveTo>
                    <a:pt x="2066" y="0"/>
                  </a:moveTo>
                  <a:lnTo>
                    <a:pt x="1829" y="59"/>
                  </a:lnTo>
                  <a:lnTo>
                    <a:pt x="1623" y="118"/>
                  </a:lnTo>
                  <a:lnTo>
                    <a:pt x="1387" y="177"/>
                  </a:lnTo>
                  <a:lnTo>
                    <a:pt x="1210" y="266"/>
                  </a:lnTo>
                  <a:lnTo>
                    <a:pt x="1003" y="384"/>
                  </a:lnTo>
                  <a:lnTo>
                    <a:pt x="826" y="531"/>
                  </a:lnTo>
                  <a:lnTo>
                    <a:pt x="679" y="679"/>
                  </a:lnTo>
                  <a:lnTo>
                    <a:pt x="531" y="856"/>
                  </a:lnTo>
                  <a:lnTo>
                    <a:pt x="384" y="1033"/>
                  </a:lnTo>
                  <a:lnTo>
                    <a:pt x="266" y="1210"/>
                  </a:lnTo>
                  <a:lnTo>
                    <a:pt x="177" y="1417"/>
                  </a:lnTo>
                  <a:lnTo>
                    <a:pt x="89" y="1623"/>
                  </a:lnTo>
                  <a:lnTo>
                    <a:pt x="30" y="1859"/>
                  </a:lnTo>
                  <a:lnTo>
                    <a:pt x="0" y="2066"/>
                  </a:lnTo>
                  <a:lnTo>
                    <a:pt x="0" y="2302"/>
                  </a:lnTo>
                  <a:lnTo>
                    <a:pt x="0" y="2538"/>
                  </a:lnTo>
                  <a:lnTo>
                    <a:pt x="30" y="2774"/>
                  </a:lnTo>
                  <a:lnTo>
                    <a:pt x="89" y="3010"/>
                  </a:lnTo>
                  <a:lnTo>
                    <a:pt x="177" y="3217"/>
                  </a:lnTo>
                  <a:lnTo>
                    <a:pt x="266" y="3423"/>
                  </a:lnTo>
                  <a:lnTo>
                    <a:pt x="384" y="3600"/>
                  </a:lnTo>
                  <a:lnTo>
                    <a:pt x="531" y="3777"/>
                  </a:lnTo>
                  <a:lnTo>
                    <a:pt x="679" y="3954"/>
                  </a:lnTo>
                  <a:lnTo>
                    <a:pt x="826" y="4102"/>
                  </a:lnTo>
                  <a:lnTo>
                    <a:pt x="1003" y="4220"/>
                  </a:lnTo>
                  <a:lnTo>
                    <a:pt x="1210" y="4338"/>
                  </a:lnTo>
                  <a:lnTo>
                    <a:pt x="1387" y="4426"/>
                  </a:lnTo>
                  <a:lnTo>
                    <a:pt x="1623" y="4515"/>
                  </a:lnTo>
                  <a:lnTo>
                    <a:pt x="1829" y="4574"/>
                  </a:lnTo>
                  <a:lnTo>
                    <a:pt x="2066" y="4603"/>
                  </a:lnTo>
                  <a:lnTo>
                    <a:pt x="2302" y="4633"/>
                  </a:lnTo>
                  <a:lnTo>
                    <a:pt x="14075" y="4633"/>
                  </a:lnTo>
                  <a:lnTo>
                    <a:pt x="14311" y="4603"/>
                  </a:lnTo>
                  <a:lnTo>
                    <a:pt x="14518" y="4574"/>
                  </a:lnTo>
                  <a:lnTo>
                    <a:pt x="14754" y="4515"/>
                  </a:lnTo>
                  <a:lnTo>
                    <a:pt x="14960" y="4426"/>
                  </a:lnTo>
                  <a:lnTo>
                    <a:pt x="15167" y="4338"/>
                  </a:lnTo>
                  <a:lnTo>
                    <a:pt x="15344" y="4220"/>
                  </a:lnTo>
                  <a:lnTo>
                    <a:pt x="15521" y="4102"/>
                  </a:lnTo>
                  <a:lnTo>
                    <a:pt x="15698" y="3954"/>
                  </a:lnTo>
                  <a:lnTo>
                    <a:pt x="15845" y="3777"/>
                  </a:lnTo>
                  <a:lnTo>
                    <a:pt x="15993" y="3600"/>
                  </a:lnTo>
                  <a:lnTo>
                    <a:pt x="16111" y="3423"/>
                  </a:lnTo>
                  <a:lnTo>
                    <a:pt x="16200" y="3217"/>
                  </a:lnTo>
                  <a:lnTo>
                    <a:pt x="16259" y="3010"/>
                  </a:lnTo>
                  <a:lnTo>
                    <a:pt x="16318" y="2774"/>
                  </a:lnTo>
                  <a:lnTo>
                    <a:pt x="16377" y="2538"/>
                  </a:lnTo>
                  <a:lnTo>
                    <a:pt x="16377" y="2302"/>
                  </a:lnTo>
                  <a:lnTo>
                    <a:pt x="16377" y="2066"/>
                  </a:lnTo>
                  <a:lnTo>
                    <a:pt x="16318" y="1859"/>
                  </a:lnTo>
                  <a:lnTo>
                    <a:pt x="16259" y="1623"/>
                  </a:lnTo>
                  <a:lnTo>
                    <a:pt x="16200" y="1417"/>
                  </a:lnTo>
                  <a:lnTo>
                    <a:pt x="16111" y="1210"/>
                  </a:lnTo>
                  <a:lnTo>
                    <a:pt x="15993" y="1033"/>
                  </a:lnTo>
                  <a:lnTo>
                    <a:pt x="15845" y="856"/>
                  </a:lnTo>
                  <a:lnTo>
                    <a:pt x="15698" y="679"/>
                  </a:lnTo>
                  <a:lnTo>
                    <a:pt x="15521" y="531"/>
                  </a:lnTo>
                  <a:lnTo>
                    <a:pt x="15344" y="384"/>
                  </a:lnTo>
                  <a:lnTo>
                    <a:pt x="15167" y="266"/>
                  </a:lnTo>
                  <a:lnTo>
                    <a:pt x="14960" y="177"/>
                  </a:lnTo>
                  <a:lnTo>
                    <a:pt x="14754" y="118"/>
                  </a:lnTo>
                  <a:lnTo>
                    <a:pt x="14518" y="59"/>
                  </a:lnTo>
                  <a:lnTo>
                    <a:pt x="143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3"/>
            <p:cNvSpPr/>
            <p:nvPr/>
          </p:nvSpPr>
          <p:spPr>
            <a:xfrm flipH="1">
              <a:off x="3660613" y="2780691"/>
              <a:ext cx="56423" cy="56414"/>
            </a:xfrm>
            <a:custGeom>
              <a:rect b="b" l="l" r="r" t="t"/>
              <a:pathLst>
                <a:path extrusionOk="0" h="6728" w="6729">
                  <a:moveTo>
                    <a:pt x="3040" y="0"/>
                  </a:moveTo>
                  <a:lnTo>
                    <a:pt x="2686" y="59"/>
                  </a:lnTo>
                  <a:lnTo>
                    <a:pt x="2361" y="148"/>
                  </a:lnTo>
                  <a:lnTo>
                    <a:pt x="2066" y="266"/>
                  </a:lnTo>
                  <a:lnTo>
                    <a:pt x="1771" y="413"/>
                  </a:lnTo>
                  <a:lnTo>
                    <a:pt x="1506" y="561"/>
                  </a:lnTo>
                  <a:lnTo>
                    <a:pt x="1240" y="767"/>
                  </a:lnTo>
                  <a:lnTo>
                    <a:pt x="1004" y="974"/>
                  </a:lnTo>
                  <a:lnTo>
                    <a:pt x="768" y="1210"/>
                  </a:lnTo>
                  <a:lnTo>
                    <a:pt x="591" y="1476"/>
                  </a:lnTo>
                  <a:lnTo>
                    <a:pt x="414" y="1771"/>
                  </a:lnTo>
                  <a:lnTo>
                    <a:pt x="266" y="2036"/>
                  </a:lnTo>
                  <a:lnTo>
                    <a:pt x="148" y="2361"/>
                  </a:lnTo>
                  <a:lnTo>
                    <a:pt x="89" y="2685"/>
                  </a:lnTo>
                  <a:lnTo>
                    <a:pt x="30" y="3010"/>
                  </a:lnTo>
                  <a:lnTo>
                    <a:pt x="1" y="3364"/>
                  </a:lnTo>
                  <a:lnTo>
                    <a:pt x="30" y="3689"/>
                  </a:lnTo>
                  <a:lnTo>
                    <a:pt x="89" y="4043"/>
                  </a:lnTo>
                  <a:lnTo>
                    <a:pt x="148" y="4367"/>
                  </a:lnTo>
                  <a:lnTo>
                    <a:pt x="266" y="4662"/>
                  </a:lnTo>
                  <a:lnTo>
                    <a:pt x="414" y="4958"/>
                  </a:lnTo>
                  <a:lnTo>
                    <a:pt x="591" y="5253"/>
                  </a:lnTo>
                  <a:lnTo>
                    <a:pt x="768" y="5489"/>
                  </a:lnTo>
                  <a:lnTo>
                    <a:pt x="1004" y="5725"/>
                  </a:lnTo>
                  <a:lnTo>
                    <a:pt x="1240" y="5961"/>
                  </a:lnTo>
                  <a:lnTo>
                    <a:pt x="1506" y="6138"/>
                  </a:lnTo>
                  <a:lnTo>
                    <a:pt x="1771" y="6315"/>
                  </a:lnTo>
                  <a:lnTo>
                    <a:pt x="2066" y="6462"/>
                  </a:lnTo>
                  <a:lnTo>
                    <a:pt x="2361" y="6580"/>
                  </a:lnTo>
                  <a:lnTo>
                    <a:pt x="2686" y="6639"/>
                  </a:lnTo>
                  <a:lnTo>
                    <a:pt x="3040" y="6698"/>
                  </a:lnTo>
                  <a:lnTo>
                    <a:pt x="3365" y="6728"/>
                  </a:lnTo>
                  <a:lnTo>
                    <a:pt x="3719" y="6698"/>
                  </a:lnTo>
                  <a:lnTo>
                    <a:pt x="4043" y="6639"/>
                  </a:lnTo>
                  <a:lnTo>
                    <a:pt x="4368" y="6580"/>
                  </a:lnTo>
                  <a:lnTo>
                    <a:pt x="4693" y="6462"/>
                  </a:lnTo>
                  <a:lnTo>
                    <a:pt x="4988" y="6315"/>
                  </a:lnTo>
                  <a:lnTo>
                    <a:pt x="5253" y="6138"/>
                  </a:lnTo>
                  <a:lnTo>
                    <a:pt x="5519" y="5961"/>
                  </a:lnTo>
                  <a:lnTo>
                    <a:pt x="5755" y="5725"/>
                  </a:lnTo>
                  <a:lnTo>
                    <a:pt x="5961" y="5489"/>
                  </a:lnTo>
                  <a:lnTo>
                    <a:pt x="6168" y="5253"/>
                  </a:lnTo>
                  <a:lnTo>
                    <a:pt x="6315" y="4958"/>
                  </a:lnTo>
                  <a:lnTo>
                    <a:pt x="6463" y="4662"/>
                  </a:lnTo>
                  <a:lnTo>
                    <a:pt x="6581" y="4367"/>
                  </a:lnTo>
                  <a:lnTo>
                    <a:pt x="6670" y="4043"/>
                  </a:lnTo>
                  <a:lnTo>
                    <a:pt x="6729" y="3689"/>
                  </a:lnTo>
                  <a:lnTo>
                    <a:pt x="6729" y="3364"/>
                  </a:lnTo>
                  <a:lnTo>
                    <a:pt x="6729" y="3010"/>
                  </a:lnTo>
                  <a:lnTo>
                    <a:pt x="6670" y="2685"/>
                  </a:lnTo>
                  <a:lnTo>
                    <a:pt x="6581" y="2361"/>
                  </a:lnTo>
                  <a:lnTo>
                    <a:pt x="6463" y="2036"/>
                  </a:lnTo>
                  <a:lnTo>
                    <a:pt x="6315" y="1771"/>
                  </a:lnTo>
                  <a:lnTo>
                    <a:pt x="6168" y="1476"/>
                  </a:lnTo>
                  <a:lnTo>
                    <a:pt x="5961" y="1210"/>
                  </a:lnTo>
                  <a:lnTo>
                    <a:pt x="5755" y="974"/>
                  </a:lnTo>
                  <a:lnTo>
                    <a:pt x="5519" y="767"/>
                  </a:lnTo>
                  <a:lnTo>
                    <a:pt x="5253" y="561"/>
                  </a:lnTo>
                  <a:lnTo>
                    <a:pt x="4988" y="413"/>
                  </a:lnTo>
                  <a:lnTo>
                    <a:pt x="4693" y="266"/>
                  </a:lnTo>
                  <a:lnTo>
                    <a:pt x="4368" y="148"/>
                  </a:lnTo>
                  <a:lnTo>
                    <a:pt x="4043" y="59"/>
                  </a:lnTo>
                  <a:lnTo>
                    <a:pt x="3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3"/>
            <p:cNvSpPr/>
            <p:nvPr/>
          </p:nvSpPr>
          <p:spPr>
            <a:xfrm flipH="1">
              <a:off x="3558425" y="2780691"/>
              <a:ext cx="56423" cy="56414"/>
            </a:xfrm>
            <a:custGeom>
              <a:rect b="b" l="l" r="r" t="t"/>
              <a:pathLst>
                <a:path extrusionOk="0" h="6728" w="6729">
                  <a:moveTo>
                    <a:pt x="3040" y="0"/>
                  </a:moveTo>
                  <a:lnTo>
                    <a:pt x="2686" y="59"/>
                  </a:lnTo>
                  <a:lnTo>
                    <a:pt x="2361" y="148"/>
                  </a:lnTo>
                  <a:lnTo>
                    <a:pt x="2066" y="266"/>
                  </a:lnTo>
                  <a:lnTo>
                    <a:pt x="1771" y="413"/>
                  </a:lnTo>
                  <a:lnTo>
                    <a:pt x="1505" y="561"/>
                  </a:lnTo>
                  <a:lnTo>
                    <a:pt x="1240" y="767"/>
                  </a:lnTo>
                  <a:lnTo>
                    <a:pt x="1004" y="974"/>
                  </a:lnTo>
                  <a:lnTo>
                    <a:pt x="768" y="1210"/>
                  </a:lnTo>
                  <a:lnTo>
                    <a:pt x="591" y="1476"/>
                  </a:lnTo>
                  <a:lnTo>
                    <a:pt x="413" y="1771"/>
                  </a:lnTo>
                  <a:lnTo>
                    <a:pt x="266" y="2036"/>
                  </a:lnTo>
                  <a:lnTo>
                    <a:pt x="148" y="2361"/>
                  </a:lnTo>
                  <a:lnTo>
                    <a:pt x="89" y="2685"/>
                  </a:lnTo>
                  <a:lnTo>
                    <a:pt x="30" y="3010"/>
                  </a:lnTo>
                  <a:lnTo>
                    <a:pt x="0" y="3364"/>
                  </a:lnTo>
                  <a:lnTo>
                    <a:pt x="30" y="3689"/>
                  </a:lnTo>
                  <a:lnTo>
                    <a:pt x="89" y="4043"/>
                  </a:lnTo>
                  <a:lnTo>
                    <a:pt x="148" y="4367"/>
                  </a:lnTo>
                  <a:lnTo>
                    <a:pt x="266" y="4662"/>
                  </a:lnTo>
                  <a:lnTo>
                    <a:pt x="413" y="4958"/>
                  </a:lnTo>
                  <a:lnTo>
                    <a:pt x="591" y="5253"/>
                  </a:lnTo>
                  <a:lnTo>
                    <a:pt x="768" y="5489"/>
                  </a:lnTo>
                  <a:lnTo>
                    <a:pt x="1004" y="5725"/>
                  </a:lnTo>
                  <a:lnTo>
                    <a:pt x="1240" y="5961"/>
                  </a:lnTo>
                  <a:lnTo>
                    <a:pt x="1505" y="6138"/>
                  </a:lnTo>
                  <a:lnTo>
                    <a:pt x="1771" y="6315"/>
                  </a:lnTo>
                  <a:lnTo>
                    <a:pt x="2066" y="6462"/>
                  </a:lnTo>
                  <a:lnTo>
                    <a:pt x="2361" y="6580"/>
                  </a:lnTo>
                  <a:lnTo>
                    <a:pt x="2686" y="6639"/>
                  </a:lnTo>
                  <a:lnTo>
                    <a:pt x="3040" y="6698"/>
                  </a:lnTo>
                  <a:lnTo>
                    <a:pt x="3364" y="6728"/>
                  </a:lnTo>
                  <a:lnTo>
                    <a:pt x="3718" y="6698"/>
                  </a:lnTo>
                  <a:lnTo>
                    <a:pt x="4043" y="6639"/>
                  </a:lnTo>
                  <a:lnTo>
                    <a:pt x="4367" y="6580"/>
                  </a:lnTo>
                  <a:lnTo>
                    <a:pt x="4692" y="6462"/>
                  </a:lnTo>
                  <a:lnTo>
                    <a:pt x="4987" y="6315"/>
                  </a:lnTo>
                  <a:lnTo>
                    <a:pt x="5253" y="6138"/>
                  </a:lnTo>
                  <a:lnTo>
                    <a:pt x="5518" y="5961"/>
                  </a:lnTo>
                  <a:lnTo>
                    <a:pt x="5754" y="5725"/>
                  </a:lnTo>
                  <a:lnTo>
                    <a:pt x="5961" y="5489"/>
                  </a:lnTo>
                  <a:lnTo>
                    <a:pt x="6167" y="5253"/>
                  </a:lnTo>
                  <a:lnTo>
                    <a:pt x="6315" y="4958"/>
                  </a:lnTo>
                  <a:lnTo>
                    <a:pt x="6463" y="4662"/>
                  </a:lnTo>
                  <a:lnTo>
                    <a:pt x="6581" y="4367"/>
                  </a:lnTo>
                  <a:lnTo>
                    <a:pt x="6669" y="4043"/>
                  </a:lnTo>
                  <a:lnTo>
                    <a:pt x="6728" y="3689"/>
                  </a:lnTo>
                  <a:lnTo>
                    <a:pt x="6728" y="3364"/>
                  </a:lnTo>
                  <a:lnTo>
                    <a:pt x="6728" y="3010"/>
                  </a:lnTo>
                  <a:lnTo>
                    <a:pt x="6669" y="2685"/>
                  </a:lnTo>
                  <a:lnTo>
                    <a:pt x="6581" y="2361"/>
                  </a:lnTo>
                  <a:lnTo>
                    <a:pt x="6463" y="2036"/>
                  </a:lnTo>
                  <a:lnTo>
                    <a:pt x="6315" y="1771"/>
                  </a:lnTo>
                  <a:lnTo>
                    <a:pt x="6167" y="1476"/>
                  </a:lnTo>
                  <a:lnTo>
                    <a:pt x="5961" y="1210"/>
                  </a:lnTo>
                  <a:lnTo>
                    <a:pt x="5754" y="974"/>
                  </a:lnTo>
                  <a:lnTo>
                    <a:pt x="5518" y="767"/>
                  </a:lnTo>
                  <a:lnTo>
                    <a:pt x="5253" y="561"/>
                  </a:lnTo>
                  <a:lnTo>
                    <a:pt x="4987" y="413"/>
                  </a:lnTo>
                  <a:lnTo>
                    <a:pt x="4692" y="266"/>
                  </a:lnTo>
                  <a:lnTo>
                    <a:pt x="4367" y="148"/>
                  </a:lnTo>
                  <a:lnTo>
                    <a:pt x="4043" y="59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3"/>
            <p:cNvSpPr/>
            <p:nvPr/>
          </p:nvSpPr>
          <p:spPr>
            <a:xfrm flipH="1">
              <a:off x="3456246" y="2780691"/>
              <a:ext cx="56423" cy="56414"/>
            </a:xfrm>
            <a:custGeom>
              <a:rect b="b" l="l" r="r" t="t"/>
              <a:pathLst>
                <a:path extrusionOk="0" h="6728" w="6729">
                  <a:moveTo>
                    <a:pt x="3040" y="0"/>
                  </a:moveTo>
                  <a:lnTo>
                    <a:pt x="2686" y="59"/>
                  </a:lnTo>
                  <a:lnTo>
                    <a:pt x="2362" y="148"/>
                  </a:lnTo>
                  <a:lnTo>
                    <a:pt x="2066" y="266"/>
                  </a:lnTo>
                  <a:lnTo>
                    <a:pt x="1771" y="413"/>
                  </a:lnTo>
                  <a:lnTo>
                    <a:pt x="1506" y="561"/>
                  </a:lnTo>
                  <a:lnTo>
                    <a:pt x="1240" y="767"/>
                  </a:lnTo>
                  <a:lnTo>
                    <a:pt x="1004" y="974"/>
                  </a:lnTo>
                  <a:lnTo>
                    <a:pt x="768" y="1210"/>
                  </a:lnTo>
                  <a:lnTo>
                    <a:pt x="591" y="1476"/>
                  </a:lnTo>
                  <a:lnTo>
                    <a:pt x="414" y="1771"/>
                  </a:lnTo>
                  <a:lnTo>
                    <a:pt x="267" y="2036"/>
                  </a:lnTo>
                  <a:lnTo>
                    <a:pt x="149" y="2361"/>
                  </a:lnTo>
                  <a:lnTo>
                    <a:pt x="89" y="2685"/>
                  </a:lnTo>
                  <a:lnTo>
                    <a:pt x="30" y="3010"/>
                  </a:lnTo>
                  <a:lnTo>
                    <a:pt x="1" y="3364"/>
                  </a:lnTo>
                  <a:lnTo>
                    <a:pt x="30" y="3689"/>
                  </a:lnTo>
                  <a:lnTo>
                    <a:pt x="89" y="4043"/>
                  </a:lnTo>
                  <a:lnTo>
                    <a:pt x="149" y="4367"/>
                  </a:lnTo>
                  <a:lnTo>
                    <a:pt x="267" y="4662"/>
                  </a:lnTo>
                  <a:lnTo>
                    <a:pt x="414" y="4958"/>
                  </a:lnTo>
                  <a:lnTo>
                    <a:pt x="591" y="5253"/>
                  </a:lnTo>
                  <a:lnTo>
                    <a:pt x="768" y="5489"/>
                  </a:lnTo>
                  <a:lnTo>
                    <a:pt x="1004" y="5725"/>
                  </a:lnTo>
                  <a:lnTo>
                    <a:pt x="1240" y="5961"/>
                  </a:lnTo>
                  <a:lnTo>
                    <a:pt x="1506" y="6138"/>
                  </a:lnTo>
                  <a:lnTo>
                    <a:pt x="1771" y="6315"/>
                  </a:lnTo>
                  <a:lnTo>
                    <a:pt x="2066" y="6462"/>
                  </a:lnTo>
                  <a:lnTo>
                    <a:pt x="2362" y="6580"/>
                  </a:lnTo>
                  <a:lnTo>
                    <a:pt x="2686" y="6639"/>
                  </a:lnTo>
                  <a:lnTo>
                    <a:pt x="3040" y="6698"/>
                  </a:lnTo>
                  <a:lnTo>
                    <a:pt x="3365" y="6728"/>
                  </a:lnTo>
                  <a:lnTo>
                    <a:pt x="3719" y="6698"/>
                  </a:lnTo>
                  <a:lnTo>
                    <a:pt x="4043" y="6639"/>
                  </a:lnTo>
                  <a:lnTo>
                    <a:pt x="4368" y="6580"/>
                  </a:lnTo>
                  <a:lnTo>
                    <a:pt x="4693" y="6462"/>
                  </a:lnTo>
                  <a:lnTo>
                    <a:pt x="4988" y="6315"/>
                  </a:lnTo>
                  <a:lnTo>
                    <a:pt x="5253" y="6138"/>
                  </a:lnTo>
                  <a:lnTo>
                    <a:pt x="5519" y="5961"/>
                  </a:lnTo>
                  <a:lnTo>
                    <a:pt x="5755" y="5725"/>
                  </a:lnTo>
                  <a:lnTo>
                    <a:pt x="5961" y="5489"/>
                  </a:lnTo>
                  <a:lnTo>
                    <a:pt x="6168" y="5253"/>
                  </a:lnTo>
                  <a:lnTo>
                    <a:pt x="6345" y="4958"/>
                  </a:lnTo>
                  <a:lnTo>
                    <a:pt x="6463" y="4662"/>
                  </a:lnTo>
                  <a:lnTo>
                    <a:pt x="6581" y="4367"/>
                  </a:lnTo>
                  <a:lnTo>
                    <a:pt x="6670" y="4043"/>
                  </a:lnTo>
                  <a:lnTo>
                    <a:pt x="6729" y="3689"/>
                  </a:lnTo>
                  <a:lnTo>
                    <a:pt x="6729" y="3364"/>
                  </a:lnTo>
                  <a:lnTo>
                    <a:pt x="6729" y="3010"/>
                  </a:lnTo>
                  <a:lnTo>
                    <a:pt x="6670" y="2685"/>
                  </a:lnTo>
                  <a:lnTo>
                    <a:pt x="6581" y="2361"/>
                  </a:lnTo>
                  <a:lnTo>
                    <a:pt x="6463" y="2036"/>
                  </a:lnTo>
                  <a:lnTo>
                    <a:pt x="6345" y="1771"/>
                  </a:lnTo>
                  <a:lnTo>
                    <a:pt x="6168" y="1476"/>
                  </a:lnTo>
                  <a:lnTo>
                    <a:pt x="5961" y="1210"/>
                  </a:lnTo>
                  <a:lnTo>
                    <a:pt x="5755" y="974"/>
                  </a:lnTo>
                  <a:lnTo>
                    <a:pt x="5519" y="767"/>
                  </a:lnTo>
                  <a:lnTo>
                    <a:pt x="5253" y="561"/>
                  </a:lnTo>
                  <a:lnTo>
                    <a:pt x="4988" y="413"/>
                  </a:lnTo>
                  <a:lnTo>
                    <a:pt x="4693" y="266"/>
                  </a:lnTo>
                  <a:lnTo>
                    <a:pt x="4368" y="148"/>
                  </a:lnTo>
                  <a:lnTo>
                    <a:pt x="4043" y="59"/>
                  </a:lnTo>
                  <a:lnTo>
                    <a:pt x="3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 flipH="1">
              <a:off x="3354058" y="2780691"/>
              <a:ext cx="56423" cy="56414"/>
            </a:xfrm>
            <a:custGeom>
              <a:rect b="b" l="l" r="r" t="t"/>
              <a:pathLst>
                <a:path extrusionOk="0" h="6728" w="6729">
                  <a:moveTo>
                    <a:pt x="3040" y="0"/>
                  </a:moveTo>
                  <a:lnTo>
                    <a:pt x="2686" y="59"/>
                  </a:lnTo>
                  <a:lnTo>
                    <a:pt x="2361" y="148"/>
                  </a:lnTo>
                  <a:lnTo>
                    <a:pt x="2066" y="266"/>
                  </a:lnTo>
                  <a:lnTo>
                    <a:pt x="1771" y="413"/>
                  </a:lnTo>
                  <a:lnTo>
                    <a:pt x="1505" y="561"/>
                  </a:lnTo>
                  <a:lnTo>
                    <a:pt x="1240" y="767"/>
                  </a:lnTo>
                  <a:lnTo>
                    <a:pt x="1004" y="974"/>
                  </a:lnTo>
                  <a:lnTo>
                    <a:pt x="768" y="1210"/>
                  </a:lnTo>
                  <a:lnTo>
                    <a:pt x="591" y="1476"/>
                  </a:lnTo>
                  <a:lnTo>
                    <a:pt x="414" y="1771"/>
                  </a:lnTo>
                  <a:lnTo>
                    <a:pt x="266" y="2036"/>
                  </a:lnTo>
                  <a:lnTo>
                    <a:pt x="178" y="2361"/>
                  </a:lnTo>
                  <a:lnTo>
                    <a:pt x="89" y="2685"/>
                  </a:lnTo>
                  <a:lnTo>
                    <a:pt x="30" y="3010"/>
                  </a:lnTo>
                  <a:lnTo>
                    <a:pt x="1" y="3364"/>
                  </a:lnTo>
                  <a:lnTo>
                    <a:pt x="30" y="3689"/>
                  </a:lnTo>
                  <a:lnTo>
                    <a:pt x="89" y="4043"/>
                  </a:lnTo>
                  <a:lnTo>
                    <a:pt x="178" y="4367"/>
                  </a:lnTo>
                  <a:lnTo>
                    <a:pt x="266" y="4662"/>
                  </a:lnTo>
                  <a:lnTo>
                    <a:pt x="414" y="4958"/>
                  </a:lnTo>
                  <a:lnTo>
                    <a:pt x="591" y="5253"/>
                  </a:lnTo>
                  <a:lnTo>
                    <a:pt x="768" y="5489"/>
                  </a:lnTo>
                  <a:lnTo>
                    <a:pt x="1004" y="5725"/>
                  </a:lnTo>
                  <a:lnTo>
                    <a:pt x="1240" y="5961"/>
                  </a:lnTo>
                  <a:lnTo>
                    <a:pt x="1505" y="6138"/>
                  </a:lnTo>
                  <a:lnTo>
                    <a:pt x="1771" y="6315"/>
                  </a:lnTo>
                  <a:lnTo>
                    <a:pt x="2066" y="6462"/>
                  </a:lnTo>
                  <a:lnTo>
                    <a:pt x="2361" y="6580"/>
                  </a:lnTo>
                  <a:lnTo>
                    <a:pt x="2686" y="6639"/>
                  </a:lnTo>
                  <a:lnTo>
                    <a:pt x="3040" y="6698"/>
                  </a:lnTo>
                  <a:lnTo>
                    <a:pt x="3364" y="6728"/>
                  </a:lnTo>
                  <a:lnTo>
                    <a:pt x="3718" y="6698"/>
                  </a:lnTo>
                  <a:lnTo>
                    <a:pt x="4043" y="6639"/>
                  </a:lnTo>
                  <a:lnTo>
                    <a:pt x="4368" y="6580"/>
                  </a:lnTo>
                  <a:lnTo>
                    <a:pt x="4692" y="6462"/>
                  </a:lnTo>
                  <a:lnTo>
                    <a:pt x="4987" y="6315"/>
                  </a:lnTo>
                  <a:lnTo>
                    <a:pt x="5253" y="6138"/>
                  </a:lnTo>
                  <a:lnTo>
                    <a:pt x="5518" y="5961"/>
                  </a:lnTo>
                  <a:lnTo>
                    <a:pt x="5754" y="5725"/>
                  </a:lnTo>
                  <a:lnTo>
                    <a:pt x="5961" y="5489"/>
                  </a:lnTo>
                  <a:lnTo>
                    <a:pt x="6168" y="5253"/>
                  </a:lnTo>
                  <a:lnTo>
                    <a:pt x="6345" y="4958"/>
                  </a:lnTo>
                  <a:lnTo>
                    <a:pt x="6463" y="4662"/>
                  </a:lnTo>
                  <a:lnTo>
                    <a:pt x="6581" y="4367"/>
                  </a:lnTo>
                  <a:lnTo>
                    <a:pt x="6669" y="4043"/>
                  </a:lnTo>
                  <a:lnTo>
                    <a:pt x="6728" y="3689"/>
                  </a:lnTo>
                  <a:lnTo>
                    <a:pt x="6728" y="3364"/>
                  </a:lnTo>
                  <a:lnTo>
                    <a:pt x="6728" y="3010"/>
                  </a:lnTo>
                  <a:lnTo>
                    <a:pt x="6669" y="2685"/>
                  </a:lnTo>
                  <a:lnTo>
                    <a:pt x="6581" y="2361"/>
                  </a:lnTo>
                  <a:lnTo>
                    <a:pt x="6463" y="2036"/>
                  </a:lnTo>
                  <a:lnTo>
                    <a:pt x="6345" y="1771"/>
                  </a:lnTo>
                  <a:lnTo>
                    <a:pt x="6168" y="1476"/>
                  </a:lnTo>
                  <a:lnTo>
                    <a:pt x="5961" y="1210"/>
                  </a:lnTo>
                  <a:lnTo>
                    <a:pt x="5754" y="974"/>
                  </a:lnTo>
                  <a:lnTo>
                    <a:pt x="5518" y="767"/>
                  </a:lnTo>
                  <a:lnTo>
                    <a:pt x="5253" y="561"/>
                  </a:lnTo>
                  <a:lnTo>
                    <a:pt x="4987" y="413"/>
                  </a:lnTo>
                  <a:lnTo>
                    <a:pt x="4692" y="266"/>
                  </a:lnTo>
                  <a:lnTo>
                    <a:pt x="4368" y="148"/>
                  </a:lnTo>
                  <a:lnTo>
                    <a:pt x="4043" y="59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3"/>
            <p:cNvSpPr/>
            <p:nvPr/>
          </p:nvSpPr>
          <p:spPr>
            <a:xfrm flipH="1">
              <a:off x="3251878" y="2780691"/>
              <a:ext cx="56414" cy="56414"/>
            </a:xfrm>
            <a:custGeom>
              <a:rect b="b" l="l" r="r" t="t"/>
              <a:pathLst>
                <a:path extrusionOk="0" h="6728" w="6728">
                  <a:moveTo>
                    <a:pt x="3039" y="0"/>
                  </a:moveTo>
                  <a:lnTo>
                    <a:pt x="2685" y="59"/>
                  </a:lnTo>
                  <a:lnTo>
                    <a:pt x="2390" y="148"/>
                  </a:lnTo>
                  <a:lnTo>
                    <a:pt x="2066" y="266"/>
                  </a:lnTo>
                  <a:lnTo>
                    <a:pt x="1771" y="413"/>
                  </a:lnTo>
                  <a:lnTo>
                    <a:pt x="1505" y="561"/>
                  </a:lnTo>
                  <a:lnTo>
                    <a:pt x="1239" y="767"/>
                  </a:lnTo>
                  <a:lnTo>
                    <a:pt x="1003" y="974"/>
                  </a:lnTo>
                  <a:lnTo>
                    <a:pt x="767" y="1210"/>
                  </a:lnTo>
                  <a:lnTo>
                    <a:pt x="590" y="1476"/>
                  </a:lnTo>
                  <a:lnTo>
                    <a:pt x="413" y="1771"/>
                  </a:lnTo>
                  <a:lnTo>
                    <a:pt x="266" y="2036"/>
                  </a:lnTo>
                  <a:lnTo>
                    <a:pt x="177" y="2361"/>
                  </a:lnTo>
                  <a:lnTo>
                    <a:pt x="89" y="2685"/>
                  </a:lnTo>
                  <a:lnTo>
                    <a:pt x="30" y="3010"/>
                  </a:lnTo>
                  <a:lnTo>
                    <a:pt x="0" y="3364"/>
                  </a:lnTo>
                  <a:lnTo>
                    <a:pt x="30" y="3689"/>
                  </a:lnTo>
                  <a:lnTo>
                    <a:pt x="89" y="4043"/>
                  </a:lnTo>
                  <a:lnTo>
                    <a:pt x="177" y="4367"/>
                  </a:lnTo>
                  <a:lnTo>
                    <a:pt x="266" y="4662"/>
                  </a:lnTo>
                  <a:lnTo>
                    <a:pt x="413" y="4958"/>
                  </a:lnTo>
                  <a:lnTo>
                    <a:pt x="590" y="5253"/>
                  </a:lnTo>
                  <a:lnTo>
                    <a:pt x="767" y="5489"/>
                  </a:lnTo>
                  <a:lnTo>
                    <a:pt x="1003" y="5725"/>
                  </a:lnTo>
                  <a:lnTo>
                    <a:pt x="1239" y="5961"/>
                  </a:lnTo>
                  <a:lnTo>
                    <a:pt x="1505" y="6138"/>
                  </a:lnTo>
                  <a:lnTo>
                    <a:pt x="1771" y="6315"/>
                  </a:lnTo>
                  <a:lnTo>
                    <a:pt x="2066" y="6462"/>
                  </a:lnTo>
                  <a:lnTo>
                    <a:pt x="2390" y="6580"/>
                  </a:lnTo>
                  <a:lnTo>
                    <a:pt x="2685" y="6639"/>
                  </a:lnTo>
                  <a:lnTo>
                    <a:pt x="3039" y="6698"/>
                  </a:lnTo>
                  <a:lnTo>
                    <a:pt x="3364" y="6728"/>
                  </a:lnTo>
                  <a:lnTo>
                    <a:pt x="3718" y="6698"/>
                  </a:lnTo>
                  <a:lnTo>
                    <a:pt x="4043" y="6639"/>
                  </a:lnTo>
                  <a:lnTo>
                    <a:pt x="4367" y="6580"/>
                  </a:lnTo>
                  <a:lnTo>
                    <a:pt x="4692" y="6462"/>
                  </a:lnTo>
                  <a:lnTo>
                    <a:pt x="4987" y="6315"/>
                  </a:lnTo>
                  <a:lnTo>
                    <a:pt x="5252" y="6138"/>
                  </a:lnTo>
                  <a:lnTo>
                    <a:pt x="5518" y="5961"/>
                  </a:lnTo>
                  <a:lnTo>
                    <a:pt x="5754" y="5725"/>
                  </a:lnTo>
                  <a:lnTo>
                    <a:pt x="5961" y="5489"/>
                  </a:lnTo>
                  <a:lnTo>
                    <a:pt x="6167" y="5253"/>
                  </a:lnTo>
                  <a:lnTo>
                    <a:pt x="6344" y="4958"/>
                  </a:lnTo>
                  <a:lnTo>
                    <a:pt x="6462" y="4662"/>
                  </a:lnTo>
                  <a:lnTo>
                    <a:pt x="6580" y="4367"/>
                  </a:lnTo>
                  <a:lnTo>
                    <a:pt x="6669" y="4043"/>
                  </a:lnTo>
                  <a:lnTo>
                    <a:pt x="6728" y="3689"/>
                  </a:lnTo>
                  <a:lnTo>
                    <a:pt x="6728" y="3364"/>
                  </a:lnTo>
                  <a:lnTo>
                    <a:pt x="6728" y="3010"/>
                  </a:lnTo>
                  <a:lnTo>
                    <a:pt x="6669" y="2685"/>
                  </a:lnTo>
                  <a:lnTo>
                    <a:pt x="6580" y="2361"/>
                  </a:lnTo>
                  <a:lnTo>
                    <a:pt x="6462" y="2036"/>
                  </a:lnTo>
                  <a:lnTo>
                    <a:pt x="6344" y="1771"/>
                  </a:lnTo>
                  <a:lnTo>
                    <a:pt x="6167" y="1476"/>
                  </a:lnTo>
                  <a:lnTo>
                    <a:pt x="5961" y="1210"/>
                  </a:lnTo>
                  <a:lnTo>
                    <a:pt x="5754" y="974"/>
                  </a:lnTo>
                  <a:lnTo>
                    <a:pt x="5518" y="767"/>
                  </a:lnTo>
                  <a:lnTo>
                    <a:pt x="5252" y="561"/>
                  </a:lnTo>
                  <a:lnTo>
                    <a:pt x="4987" y="413"/>
                  </a:lnTo>
                  <a:lnTo>
                    <a:pt x="4692" y="266"/>
                  </a:lnTo>
                  <a:lnTo>
                    <a:pt x="4367" y="148"/>
                  </a:lnTo>
                  <a:lnTo>
                    <a:pt x="4043" y="59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3"/>
            <p:cNvSpPr/>
            <p:nvPr/>
          </p:nvSpPr>
          <p:spPr>
            <a:xfrm flipH="1">
              <a:off x="3149690" y="2780691"/>
              <a:ext cx="56171" cy="56414"/>
            </a:xfrm>
            <a:custGeom>
              <a:rect b="b" l="l" r="r" t="t"/>
              <a:pathLst>
                <a:path extrusionOk="0" h="6728" w="6699">
                  <a:moveTo>
                    <a:pt x="3010" y="0"/>
                  </a:moveTo>
                  <a:lnTo>
                    <a:pt x="2656" y="59"/>
                  </a:lnTo>
                  <a:lnTo>
                    <a:pt x="2361" y="148"/>
                  </a:lnTo>
                  <a:lnTo>
                    <a:pt x="2036" y="266"/>
                  </a:lnTo>
                  <a:lnTo>
                    <a:pt x="1741" y="413"/>
                  </a:lnTo>
                  <a:lnTo>
                    <a:pt x="1476" y="561"/>
                  </a:lnTo>
                  <a:lnTo>
                    <a:pt x="1210" y="767"/>
                  </a:lnTo>
                  <a:lnTo>
                    <a:pt x="974" y="974"/>
                  </a:lnTo>
                  <a:lnTo>
                    <a:pt x="767" y="1210"/>
                  </a:lnTo>
                  <a:lnTo>
                    <a:pt x="561" y="1476"/>
                  </a:lnTo>
                  <a:lnTo>
                    <a:pt x="384" y="1771"/>
                  </a:lnTo>
                  <a:lnTo>
                    <a:pt x="236" y="2036"/>
                  </a:lnTo>
                  <a:lnTo>
                    <a:pt x="148" y="2361"/>
                  </a:lnTo>
                  <a:lnTo>
                    <a:pt x="59" y="2685"/>
                  </a:lnTo>
                  <a:lnTo>
                    <a:pt x="0" y="3010"/>
                  </a:lnTo>
                  <a:lnTo>
                    <a:pt x="0" y="3364"/>
                  </a:lnTo>
                  <a:lnTo>
                    <a:pt x="0" y="3689"/>
                  </a:lnTo>
                  <a:lnTo>
                    <a:pt x="59" y="4043"/>
                  </a:lnTo>
                  <a:lnTo>
                    <a:pt x="148" y="4367"/>
                  </a:lnTo>
                  <a:lnTo>
                    <a:pt x="236" y="4662"/>
                  </a:lnTo>
                  <a:lnTo>
                    <a:pt x="384" y="4958"/>
                  </a:lnTo>
                  <a:lnTo>
                    <a:pt x="561" y="5253"/>
                  </a:lnTo>
                  <a:lnTo>
                    <a:pt x="767" y="5489"/>
                  </a:lnTo>
                  <a:lnTo>
                    <a:pt x="974" y="5725"/>
                  </a:lnTo>
                  <a:lnTo>
                    <a:pt x="1210" y="5961"/>
                  </a:lnTo>
                  <a:lnTo>
                    <a:pt x="1476" y="6138"/>
                  </a:lnTo>
                  <a:lnTo>
                    <a:pt x="1741" y="6315"/>
                  </a:lnTo>
                  <a:lnTo>
                    <a:pt x="2036" y="6462"/>
                  </a:lnTo>
                  <a:lnTo>
                    <a:pt x="2361" y="6580"/>
                  </a:lnTo>
                  <a:lnTo>
                    <a:pt x="2656" y="6639"/>
                  </a:lnTo>
                  <a:lnTo>
                    <a:pt x="3010" y="6698"/>
                  </a:lnTo>
                  <a:lnTo>
                    <a:pt x="3335" y="6728"/>
                  </a:lnTo>
                  <a:lnTo>
                    <a:pt x="3689" y="6698"/>
                  </a:lnTo>
                  <a:lnTo>
                    <a:pt x="4013" y="6639"/>
                  </a:lnTo>
                  <a:lnTo>
                    <a:pt x="4338" y="6580"/>
                  </a:lnTo>
                  <a:lnTo>
                    <a:pt x="4662" y="6462"/>
                  </a:lnTo>
                  <a:lnTo>
                    <a:pt x="4957" y="6315"/>
                  </a:lnTo>
                  <a:lnTo>
                    <a:pt x="5223" y="6138"/>
                  </a:lnTo>
                  <a:lnTo>
                    <a:pt x="5489" y="5961"/>
                  </a:lnTo>
                  <a:lnTo>
                    <a:pt x="5725" y="5725"/>
                  </a:lnTo>
                  <a:lnTo>
                    <a:pt x="5931" y="5489"/>
                  </a:lnTo>
                  <a:lnTo>
                    <a:pt x="6138" y="5253"/>
                  </a:lnTo>
                  <a:lnTo>
                    <a:pt x="6315" y="4958"/>
                  </a:lnTo>
                  <a:lnTo>
                    <a:pt x="6433" y="4662"/>
                  </a:lnTo>
                  <a:lnTo>
                    <a:pt x="6551" y="4367"/>
                  </a:lnTo>
                  <a:lnTo>
                    <a:pt x="6639" y="4043"/>
                  </a:lnTo>
                  <a:lnTo>
                    <a:pt x="6698" y="3689"/>
                  </a:lnTo>
                  <a:lnTo>
                    <a:pt x="6698" y="3364"/>
                  </a:lnTo>
                  <a:lnTo>
                    <a:pt x="6698" y="3010"/>
                  </a:lnTo>
                  <a:lnTo>
                    <a:pt x="6639" y="2685"/>
                  </a:lnTo>
                  <a:lnTo>
                    <a:pt x="6551" y="2361"/>
                  </a:lnTo>
                  <a:lnTo>
                    <a:pt x="6433" y="2036"/>
                  </a:lnTo>
                  <a:lnTo>
                    <a:pt x="6315" y="1771"/>
                  </a:lnTo>
                  <a:lnTo>
                    <a:pt x="6138" y="1476"/>
                  </a:lnTo>
                  <a:lnTo>
                    <a:pt x="5931" y="1210"/>
                  </a:lnTo>
                  <a:lnTo>
                    <a:pt x="5725" y="974"/>
                  </a:lnTo>
                  <a:lnTo>
                    <a:pt x="5489" y="767"/>
                  </a:lnTo>
                  <a:lnTo>
                    <a:pt x="5223" y="561"/>
                  </a:lnTo>
                  <a:lnTo>
                    <a:pt x="4957" y="413"/>
                  </a:lnTo>
                  <a:lnTo>
                    <a:pt x="4662" y="266"/>
                  </a:lnTo>
                  <a:lnTo>
                    <a:pt x="4338" y="148"/>
                  </a:lnTo>
                  <a:lnTo>
                    <a:pt x="4013" y="59"/>
                  </a:lnTo>
                  <a:lnTo>
                    <a:pt x="3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 flipH="1">
              <a:off x="3047511" y="2780691"/>
              <a:ext cx="56171" cy="56414"/>
            </a:xfrm>
            <a:custGeom>
              <a:rect b="b" l="l" r="r" t="t"/>
              <a:pathLst>
                <a:path extrusionOk="0" h="6728" w="6699">
                  <a:moveTo>
                    <a:pt x="3011" y="0"/>
                  </a:moveTo>
                  <a:lnTo>
                    <a:pt x="2686" y="59"/>
                  </a:lnTo>
                  <a:lnTo>
                    <a:pt x="2361" y="148"/>
                  </a:lnTo>
                  <a:lnTo>
                    <a:pt x="2037" y="266"/>
                  </a:lnTo>
                  <a:lnTo>
                    <a:pt x="1742" y="413"/>
                  </a:lnTo>
                  <a:lnTo>
                    <a:pt x="1476" y="561"/>
                  </a:lnTo>
                  <a:lnTo>
                    <a:pt x="1211" y="767"/>
                  </a:lnTo>
                  <a:lnTo>
                    <a:pt x="975" y="974"/>
                  </a:lnTo>
                  <a:lnTo>
                    <a:pt x="768" y="1210"/>
                  </a:lnTo>
                  <a:lnTo>
                    <a:pt x="561" y="1476"/>
                  </a:lnTo>
                  <a:lnTo>
                    <a:pt x="384" y="1771"/>
                  </a:lnTo>
                  <a:lnTo>
                    <a:pt x="266" y="2036"/>
                  </a:lnTo>
                  <a:lnTo>
                    <a:pt x="148" y="2361"/>
                  </a:lnTo>
                  <a:lnTo>
                    <a:pt x="60" y="2685"/>
                  </a:lnTo>
                  <a:lnTo>
                    <a:pt x="1" y="3010"/>
                  </a:lnTo>
                  <a:lnTo>
                    <a:pt x="1" y="3364"/>
                  </a:lnTo>
                  <a:lnTo>
                    <a:pt x="1" y="3689"/>
                  </a:lnTo>
                  <a:lnTo>
                    <a:pt x="60" y="4043"/>
                  </a:lnTo>
                  <a:lnTo>
                    <a:pt x="148" y="4367"/>
                  </a:lnTo>
                  <a:lnTo>
                    <a:pt x="266" y="4662"/>
                  </a:lnTo>
                  <a:lnTo>
                    <a:pt x="384" y="4958"/>
                  </a:lnTo>
                  <a:lnTo>
                    <a:pt x="561" y="5253"/>
                  </a:lnTo>
                  <a:lnTo>
                    <a:pt x="768" y="5489"/>
                  </a:lnTo>
                  <a:lnTo>
                    <a:pt x="975" y="5725"/>
                  </a:lnTo>
                  <a:lnTo>
                    <a:pt x="1211" y="5961"/>
                  </a:lnTo>
                  <a:lnTo>
                    <a:pt x="1476" y="6138"/>
                  </a:lnTo>
                  <a:lnTo>
                    <a:pt x="1742" y="6315"/>
                  </a:lnTo>
                  <a:lnTo>
                    <a:pt x="2037" y="6462"/>
                  </a:lnTo>
                  <a:lnTo>
                    <a:pt x="2361" y="6580"/>
                  </a:lnTo>
                  <a:lnTo>
                    <a:pt x="2686" y="6639"/>
                  </a:lnTo>
                  <a:lnTo>
                    <a:pt x="3011" y="6698"/>
                  </a:lnTo>
                  <a:lnTo>
                    <a:pt x="3335" y="6728"/>
                  </a:lnTo>
                  <a:lnTo>
                    <a:pt x="3689" y="6698"/>
                  </a:lnTo>
                  <a:lnTo>
                    <a:pt x="4014" y="6639"/>
                  </a:lnTo>
                  <a:lnTo>
                    <a:pt x="4338" y="6580"/>
                  </a:lnTo>
                  <a:lnTo>
                    <a:pt x="4663" y="6462"/>
                  </a:lnTo>
                  <a:lnTo>
                    <a:pt x="4958" y="6315"/>
                  </a:lnTo>
                  <a:lnTo>
                    <a:pt x="5224" y="6138"/>
                  </a:lnTo>
                  <a:lnTo>
                    <a:pt x="5489" y="5961"/>
                  </a:lnTo>
                  <a:lnTo>
                    <a:pt x="5725" y="5725"/>
                  </a:lnTo>
                  <a:lnTo>
                    <a:pt x="5932" y="5489"/>
                  </a:lnTo>
                  <a:lnTo>
                    <a:pt x="6138" y="5253"/>
                  </a:lnTo>
                  <a:lnTo>
                    <a:pt x="6315" y="4958"/>
                  </a:lnTo>
                  <a:lnTo>
                    <a:pt x="6433" y="4662"/>
                  </a:lnTo>
                  <a:lnTo>
                    <a:pt x="6551" y="4367"/>
                  </a:lnTo>
                  <a:lnTo>
                    <a:pt x="6640" y="4043"/>
                  </a:lnTo>
                  <a:lnTo>
                    <a:pt x="6699" y="3689"/>
                  </a:lnTo>
                  <a:lnTo>
                    <a:pt x="6699" y="3364"/>
                  </a:lnTo>
                  <a:lnTo>
                    <a:pt x="6699" y="3010"/>
                  </a:lnTo>
                  <a:lnTo>
                    <a:pt x="6640" y="2685"/>
                  </a:lnTo>
                  <a:lnTo>
                    <a:pt x="6551" y="2361"/>
                  </a:lnTo>
                  <a:lnTo>
                    <a:pt x="6433" y="2036"/>
                  </a:lnTo>
                  <a:lnTo>
                    <a:pt x="6315" y="1771"/>
                  </a:lnTo>
                  <a:lnTo>
                    <a:pt x="6138" y="1476"/>
                  </a:lnTo>
                  <a:lnTo>
                    <a:pt x="5932" y="1210"/>
                  </a:lnTo>
                  <a:lnTo>
                    <a:pt x="5725" y="974"/>
                  </a:lnTo>
                  <a:lnTo>
                    <a:pt x="5489" y="767"/>
                  </a:lnTo>
                  <a:lnTo>
                    <a:pt x="5224" y="561"/>
                  </a:lnTo>
                  <a:lnTo>
                    <a:pt x="4958" y="413"/>
                  </a:lnTo>
                  <a:lnTo>
                    <a:pt x="4663" y="266"/>
                  </a:lnTo>
                  <a:lnTo>
                    <a:pt x="4338" y="148"/>
                  </a:lnTo>
                  <a:lnTo>
                    <a:pt x="4014" y="59"/>
                  </a:lnTo>
                  <a:lnTo>
                    <a:pt x="3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3"/>
            <p:cNvSpPr/>
            <p:nvPr/>
          </p:nvSpPr>
          <p:spPr>
            <a:xfrm flipH="1">
              <a:off x="3688820" y="2868767"/>
              <a:ext cx="56423" cy="56423"/>
            </a:xfrm>
            <a:custGeom>
              <a:rect b="b" l="l" r="r" t="t"/>
              <a:pathLst>
                <a:path extrusionOk="0" h="6729" w="6729">
                  <a:moveTo>
                    <a:pt x="3365" y="1"/>
                  </a:moveTo>
                  <a:lnTo>
                    <a:pt x="3040" y="30"/>
                  </a:lnTo>
                  <a:lnTo>
                    <a:pt x="2686" y="60"/>
                  </a:lnTo>
                  <a:lnTo>
                    <a:pt x="2362" y="148"/>
                  </a:lnTo>
                  <a:lnTo>
                    <a:pt x="2066" y="266"/>
                  </a:lnTo>
                  <a:lnTo>
                    <a:pt x="1771" y="414"/>
                  </a:lnTo>
                  <a:lnTo>
                    <a:pt x="1506" y="562"/>
                  </a:lnTo>
                  <a:lnTo>
                    <a:pt x="1240" y="768"/>
                  </a:lnTo>
                  <a:lnTo>
                    <a:pt x="1004" y="975"/>
                  </a:lnTo>
                  <a:lnTo>
                    <a:pt x="768" y="1211"/>
                  </a:lnTo>
                  <a:lnTo>
                    <a:pt x="591" y="1476"/>
                  </a:lnTo>
                  <a:lnTo>
                    <a:pt x="414" y="1771"/>
                  </a:lnTo>
                  <a:lnTo>
                    <a:pt x="267" y="2066"/>
                  </a:lnTo>
                  <a:lnTo>
                    <a:pt x="149" y="2361"/>
                  </a:lnTo>
                  <a:lnTo>
                    <a:pt x="89" y="2686"/>
                  </a:lnTo>
                  <a:lnTo>
                    <a:pt x="30" y="3011"/>
                  </a:lnTo>
                  <a:lnTo>
                    <a:pt x="1" y="3365"/>
                  </a:lnTo>
                  <a:lnTo>
                    <a:pt x="30" y="3719"/>
                  </a:lnTo>
                  <a:lnTo>
                    <a:pt x="89" y="4043"/>
                  </a:lnTo>
                  <a:lnTo>
                    <a:pt x="149" y="4368"/>
                  </a:lnTo>
                  <a:lnTo>
                    <a:pt x="267" y="4663"/>
                  </a:lnTo>
                  <a:lnTo>
                    <a:pt x="414" y="4958"/>
                  </a:lnTo>
                  <a:lnTo>
                    <a:pt x="591" y="5253"/>
                  </a:lnTo>
                  <a:lnTo>
                    <a:pt x="768" y="5489"/>
                  </a:lnTo>
                  <a:lnTo>
                    <a:pt x="1004" y="5725"/>
                  </a:lnTo>
                  <a:lnTo>
                    <a:pt x="1240" y="5961"/>
                  </a:lnTo>
                  <a:lnTo>
                    <a:pt x="1506" y="6138"/>
                  </a:lnTo>
                  <a:lnTo>
                    <a:pt x="1771" y="6315"/>
                  </a:lnTo>
                  <a:lnTo>
                    <a:pt x="2066" y="6463"/>
                  </a:lnTo>
                  <a:lnTo>
                    <a:pt x="2362" y="6581"/>
                  </a:lnTo>
                  <a:lnTo>
                    <a:pt x="2686" y="6670"/>
                  </a:lnTo>
                  <a:lnTo>
                    <a:pt x="3040" y="6699"/>
                  </a:lnTo>
                  <a:lnTo>
                    <a:pt x="3365" y="6729"/>
                  </a:lnTo>
                  <a:lnTo>
                    <a:pt x="3719" y="6699"/>
                  </a:lnTo>
                  <a:lnTo>
                    <a:pt x="4043" y="6670"/>
                  </a:lnTo>
                  <a:lnTo>
                    <a:pt x="4368" y="6581"/>
                  </a:lnTo>
                  <a:lnTo>
                    <a:pt x="4693" y="6463"/>
                  </a:lnTo>
                  <a:lnTo>
                    <a:pt x="4988" y="6315"/>
                  </a:lnTo>
                  <a:lnTo>
                    <a:pt x="5253" y="6138"/>
                  </a:lnTo>
                  <a:lnTo>
                    <a:pt x="5519" y="5961"/>
                  </a:lnTo>
                  <a:lnTo>
                    <a:pt x="5755" y="5725"/>
                  </a:lnTo>
                  <a:lnTo>
                    <a:pt x="5961" y="5489"/>
                  </a:lnTo>
                  <a:lnTo>
                    <a:pt x="6168" y="5253"/>
                  </a:lnTo>
                  <a:lnTo>
                    <a:pt x="6316" y="4958"/>
                  </a:lnTo>
                  <a:lnTo>
                    <a:pt x="6463" y="4663"/>
                  </a:lnTo>
                  <a:lnTo>
                    <a:pt x="6581" y="4368"/>
                  </a:lnTo>
                  <a:lnTo>
                    <a:pt x="6670" y="4043"/>
                  </a:lnTo>
                  <a:lnTo>
                    <a:pt x="6729" y="3719"/>
                  </a:lnTo>
                  <a:lnTo>
                    <a:pt x="6729" y="3365"/>
                  </a:lnTo>
                  <a:lnTo>
                    <a:pt x="6729" y="3011"/>
                  </a:lnTo>
                  <a:lnTo>
                    <a:pt x="6670" y="2686"/>
                  </a:lnTo>
                  <a:lnTo>
                    <a:pt x="6581" y="2361"/>
                  </a:lnTo>
                  <a:lnTo>
                    <a:pt x="6463" y="2066"/>
                  </a:lnTo>
                  <a:lnTo>
                    <a:pt x="6316" y="1771"/>
                  </a:lnTo>
                  <a:lnTo>
                    <a:pt x="6168" y="1476"/>
                  </a:lnTo>
                  <a:lnTo>
                    <a:pt x="5961" y="1211"/>
                  </a:lnTo>
                  <a:lnTo>
                    <a:pt x="5755" y="975"/>
                  </a:lnTo>
                  <a:lnTo>
                    <a:pt x="5519" y="768"/>
                  </a:lnTo>
                  <a:lnTo>
                    <a:pt x="5253" y="562"/>
                  </a:lnTo>
                  <a:lnTo>
                    <a:pt x="4988" y="414"/>
                  </a:lnTo>
                  <a:lnTo>
                    <a:pt x="4693" y="266"/>
                  </a:lnTo>
                  <a:lnTo>
                    <a:pt x="4368" y="148"/>
                  </a:lnTo>
                  <a:lnTo>
                    <a:pt x="4043" y="60"/>
                  </a:lnTo>
                  <a:lnTo>
                    <a:pt x="3719" y="30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3"/>
            <p:cNvSpPr/>
            <p:nvPr/>
          </p:nvSpPr>
          <p:spPr>
            <a:xfrm flipH="1">
              <a:off x="3586632" y="2868767"/>
              <a:ext cx="56423" cy="56423"/>
            </a:xfrm>
            <a:custGeom>
              <a:rect b="b" l="l" r="r" t="t"/>
              <a:pathLst>
                <a:path extrusionOk="0" h="6729" w="6729">
                  <a:moveTo>
                    <a:pt x="3364" y="1"/>
                  </a:moveTo>
                  <a:lnTo>
                    <a:pt x="3040" y="30"/>
                  </a:lnTo>
                  <a:lnTo>
                    <a:pt x="2686" y="60"/>
                  </a:lnTo>
                  <a:lnTo>
                    <a:pt x="2361" y="148"/>
                  </a:lnTo>
                  <a:lnTo>
                    <a:pt x="2066" y="266"/>
                  </a:lnTo>
                  <a:lnTo>
                    <a:pt x="1771" y="414"/>
                  </a:lnTo>
                  <a:lnTo>
                    <a:pt x="1505" y="562"/>
                  </a:lnTo>
                  <a:lnTo>
                    <a:pt x="1240" y="768"/>
                  </a:lnTo>
                  <a:lnTo>
                    <a:pt x="1004" y="975"/>
                  </a:lnTo>
                  <a:lnTo>
                    <a:pt x="768" y="1211"/>
                  </a:lnTo>
                  <a:lnTo>
                    <a:pt x="591" y="1476"/>
                  </a:lnTo>
                  <a:lnTo>
                    <a:pt x="414" y="1771"/>
                  </a:lnTo>
                  <a:lnTo>
                    <a:pt x="266" y="2066"/>
                  </a:lnTo>
                  <a:lnTo>
                    <a:pt x="178" y="2361"/>
                  </a:lnTo>
                  <a:lnTo>
                    <a:pt x="89" y="2686"/>
                  </a:lnTo>
                  <a:lnTo>
                    <a:pt x="30" y="3011"/>
                  </a:lnTo>
                  <a:lnTo>
                    <a:pt x="1" y="3365"/>
                  </a:lnTo>
                  <a:lnTo>
                    <a:pt x="30" y="3719"/>
                  </a:lnTo>
                  <a:lnTo>
                    <a:pt x="89" y="4043"/>
                  </a:lnTo>
                  <a:lnTo>
                    <a:pt x="178" y="4368"/>
                  </a:lnTo>
                  <a:lnTo>
                    <a:pt x="266" y="4663"/>
                  </a:lnTo>
                  <a:lnTo>
                    <a:pt x="414" y="4958"/>
                  </a:lnTo>
                  <a:lnTo>
                    <a:pt x="591" y="5253"/>
                  </a:lnTo>
                  <a:lnTo>
                    <a:pt x="768" y="5489"/>
                  </a:lnTo>
                  <a:lnTo>
                    <a:pt x="1004" y="5725"/>
                  </a:lnTo>
                  <a:lnTo>
                    <a:pt x="1240" y="5961"/>
                  </a:lnTo>
                  <a:lnTo>
                    <a:pt x="1505" y="6138"/>
                  </a:lnTo>
                  <a:lnTo>
                    <a:pt x="1771" y="6315"/>
                  </a:lnTo>
                  <a:lnTo>
                    <a:pt x="2066" y="6463"/>
                  </a:lnTo>
                  <a:lnTo>
                    <a:pt x="2361" y="6581"/>
                  </a:lnTo>
                  <a:lnTo>
                    <a:pt x="2686" y="6670"/>
                  </a:lnTo>
                  <a:lnTo>
                    <a:pt x="3040" y="6699"/>
                  </a:lnTo>
                  <a:lnTo>
                    <a:pt x="3364" y="6729"/>
                  </a:lnTo>
                  <a:lnTo>
                    <a:pt x="3718" y="6699"/>
                  </a:lnTo>
                  <a:lnTo>
                    <a:pt x="4043" y="6670"/>
                  </a:lnTo>
                  <a:lnTo>
                    <a:pt x="4368" y="6581"/>
                  </a:lnTo>
                  <a:lnTo>
                    <a:pt x="4692" y="6463"/>
                  </a:lnTo>
                  <a:lnTo>
                    <a:pt x="4987" y="6315"/>
                  </a:lnTo>
                  <a:lnTo>
                    <a:pt x="5253" y="6138"/>
                  </a:lnTo>
                  <a:lnTo>
                    <a:pt x="5518" y="5961"/>
                  </a:lnTo>
                  <a:lnTo>
                    <a:pt x="5754" y="5725"/>
                  </a:lnTo>
                  <a:lnTo>
                    <a:pt x="5961" y="5489"/>
                  </a:lnTo>
                  <a:lnTo>
                    <a:pt x="6168" y="5253"/>
                  </a:lnTo>
                  <a:lnTo>
                    <a:pt x="6345" y="4958"/>
                  </a:lnTo>
                  <a:lnTo>
                    <a:pt x="6463" y="4663"/>
                  </a:lnTo>
                  <a:lnTo>
                    <a:pt x="6581" y="4368"/>
                  </a:lnTo>
                  <a:lnTo>
                    <a:pt x="6669" y="4043"/>
                  </a:lnTo>
                  <a:lnTo>
                    <a:pt x="6728" y="3719"/>
                  </a:lnTo>
                  <a:lnTo>
                    <a:pt x="6728" y="3365"/>
                  </a:lnTo>
                  <a:lnTo>
                    <a:pt x="6728" y="3011"/>
                  </a:lnTo>
                  <a:lnTo>
                    <a:pt x="6669" y="2686"/>
                  </a:lnTo>
                  <a:lnTo>
                    <a:pt x="6581" y="2361"/>
                  </a:lnTo>
                  <a:lnTo>
                    <a:pt x="6463" y="2066"/>
                  </a:lnTo>
                  <a:lnTo>
                    <a:pt x="6345" y="1771"/>
                  </a:lnTo>
                  <a:lnTo>
                    <a:pt x="6168" y="1476"/>
                  </a:lnTo>
                  <a:lnTo>
                    <a:pt x="5961" y="1211"/>
                  </a:lnTo>
                  <a:lnTo>
                    <a:pt x="5754" y="975"/>
                  </a:lnTo>
                  <a:lnTo>
                    <a:pt x="5518" y="768"/>
                  </a:lnTo>
                  <a:lnTo>
                    <a:pt x="5253" y="562"/>
                  </a:lnTo>
                  <a:lnTo>
                    <a:pt x="4987" y="414"/>
                  </a:lnTo>
                  <a:lnTo>
                    <a:pt x="4692" y="266"/>
                  </a:lnTo>
                  <a:lnTo>
                    <a:pt x="4368" y="148"/>
                  </a:lnTo>
                  <a:lnTo>
                    <a:pt x="4043" y="60"/>
                  </a:lnTo>
                  <a:lnTo>
                    <a:pt x="3718" y="30"/>
                  </a:lnTo>
                  <a:lnTo>
                    <a:pt x="3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3"/>
            <p:cNvSpPr/>
            <p:nvPr/>
          </p:nvSpPr>
          <p:spPr>
            <a:xfrm flipH="1">
              <a:off x="3484453" y="2868767"/>
              <a:ext cx="56414" cy="56423"/>
            </a:xfrm>
            <a:custGeom>
              <a:rect b="b" l="l" r="r" t="t"/>
              <a:pathLst>
                <a:path extrusionOk="0" h="6729" w="6728">
                  <a:moveTo>
                    <a:pt x="3364" y="1"/>
                  </a:moveTo>
                  <a:lnTo>
                    <a:pt x="3039" y="30"/>
                  </a:lnTo>
                  <a:lnTo>
                    <a:pt x="2685" y="60"/>
                  </a:lnTo>
                  <a:lnTo>
                    <a:pt x="2361" y="148"/>
                  </a:lnTo>
                  <a:lnTo>
                    <a:pt x="2066" y="266"/>
                  </a:lnTo>
                  <a:lnTo>
                    <a:pt x="1771" y="414"/>
                  </a:lnTo>
                  <a:lnTo>
                    <a:pt x="1505" y="562"/>
                  </a:lnTo>
                  <a:lnTo>
                    <a:pt x="1239" y="768"/>
                  </a:lnTo>
                  <a:lnTo>
                    <a:pt x="1003" y="975"/>
                  </a:lnTo>
                  <a:lnTo>
                    <a:pt x="767" y="1211"/>
                  </a:lnTo>
                  <a:lnTo>
                    <a:pt x="590" y="1476"/>
                  </a:lnTo>
                  <a:lnTo>
                    <a:pt x="413" y="1771"/>
                  </a:lnTo>
                  <a:lnTo>
                    <a:pt x="266" y="2066"/>
                  </a:lnTo>
                  <a:lnTo>
                    <a:pt x="177" y="2361"/>
                  </a:lnTo>
                  <a:lnTo>
                    <a:pt x="89" y="2686"/>
                  </a:lnTo>
                  <a:lnTo>
                    <a:pt x="30" y="3011"/>
                  </a:lnTo>
                  <a:lnTo>
                    <a:pt x="0" y="3365"/>
                  </a:lnTo>
                  <a:lnTo>
                    <a:pt x="30" y="3719"/>
                  </a:lnTo>
                  <a:lnTo>
                    <a:pt x="89" y="4043"/>
                  </a:lnTo>
                  <a:lnTo>
                    <a:pt x="177" y="4368"/>
                  </a:lnTo>
                  <a:lnTo>
                    <a:pt x="266" y="4663"/>
                  </a:lnTo>
                  <a:lnTo>
                    <a:pt x="413" y="4958"/>
                  </a:lnTo>
                  <a:lnTo>
                    <a:pt x="590" y="5253"/>
                  </a:lnTo>
                  <a:lnTo>
                    <a:pt x="767" y="5489"/>
                  </a:lnTo>
                  <a:lnTo>
                    <a:pt x="1003" y="5725"/>
                  </a:lnTo>
                  <a:lnTo>
                    <a:pt x="1239" y="5961"/>
                  </a:lnTo>
                  <a:lnTo>
                    <a:pt x="1505" y="6138"/>
                  </a:lnTo>
                  <a:lnTo>
                    <a:pt x="1771" y="6315"/>
                  </a:lnTo>
                  <a:lnTo>
                    <a:pt x="2066" y="6463"/>
                  </a:lnTo>
                  <a:lnTo>
                    <a:pt x="2361" y="6581"/>
                  </a:lnTo>
                  <a:lnTo>
                    <a:pt x="2685" y="6670"/>
                  </a:lnTo>
                  <a:lnTo>
                    <a:pt x="3039" y="6699"/>
                  </a:lnTo>
                  <a:lnTo>
                    <a:pt x="3364" y="6729"/>
                  </a:lnTo>
                  <a:lnTo>
                    <a:pt x="3718" y="6699"/>
                  </a:lnTo>
                  <a:lnTo>
                    <a:pt x="4043" y="6670"/>
                  </a:lnTo>
                  <a:lnTo>
                    <a:pt x="4367" y="6581"/>
                  </a:lnTo>
                  <a:lnTo>
                    <a:pt x="4692" y="6463"/>
                  </a:lnTo>
                  <a:lnTo>
                    <a:pt x="4987" y="6315"/>
                  </a:lnTo>
                  <a:lnTo>
                    <a:pt x="5252" y="6138"/>
                  </a:lnTo>
                  <a:lnTo>
                    <a:pt x="5518" y="5961"/>
                  </a:lnTo>
                  <a:lnTo>
                    <a:pt x="5754" y="5725"/>
                  </a:lnTo>
                  <a:lnTo>
                    <a:pt x="5961" y="5489"/>
                  </a:lnTo>
                  <a:lnTo>
                    <a:pt x="6167" y="5253"/>
                  </a:lnTo>
                  <a:lnTo>
                    <a:pt x="6344" y="4958"/>
                  </a:lnTo>
                  <a:lnTo>
                    <a:pt x="6462" y="4663"/>
                  </a:lnTo>
                  <a:lnTo>
                    <a:pt x="6580" y="4368"/>
                  </a:lnTo>
                  <a:lnTo>
                    <a:pt x="6669" y="4043"/>
                  </a:lnTo>
                  <a:lnTo>
                    <a:pt x="6728" y="3719"/>
                  </a:lnTo>
                  <a:lnTo>
                    <a:pt x="6728" y="3365"/>
                  </a:lnTo>
                  <a:lnTo>
                    <a:pt x="6728" y="3011"/>
                  </a:lnTo>
                  <a:lnTo>
                    <a:pt x="6669" y="2686"/>
                  </a:lnTo>
                  <a:lnTo>
                    <a:pt x="6580" y="2361"/>
                  </a:lnTo>
                  <a:lnTo>
                    <a:pt x="6462" y="2066"/>
                  </a:lnTo>
                  <a:lnTo>
                    <a:pt x="6344" y="1771"/>
                  </a:lnTo>
                  <a:lnTo>
                    <a:pt x="6167" y="1476"/>
                  </a:lnTo>
                  <a:lnTo>
                    <a:pt x="5961" y="1211"/>
                  </a:lnTo>
                  <a:lnTo>
                    <a:pt x="5754" y="975"/>
                  </a:lnTo>
                  <a:lnTo>
                    <a:pt x="5518" y="768"/>
                  </a:lnTo>
                  <a:lnTo>
                    <a:pt x="5252" y="562"/>
                  </a:lnTo>
                  <a:lnTo>
                    <a:pt x="4987" y="414"/>
                  </a:lnTo>
                  <a:lnTo>
                    <a:pt x="4692" y="266"/>
                  </a:lnTo>
                  <a:lnTo>
                    <a:pt x="4367" y="148"/>
                  </a:lnTo>
                  <a:lnTo>
                    <a:pt x="4043" y="60"/>
                  </a:lnTo>
                  <a:lnTo>
                    <a:pt x="3718" y="30"/>
                  </a:lnTo>
                  <a:lnTo>
                    <a:pt x="3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3"/>
            <p:cNvSpPr/>
            <p:nvPr/>
          </p:nvSpPr>
          <p:spPr>
            <a:xfrm flipH="1">
              <a:off x="3382265" y="2868767"/>
              <a:ext cx="56423" cy="56423"/>
            </a:xfrm>
            <a:custGeom>
              <a:rect b="b" l="l" r="r" t="t"/>
              <a:pathLst>
                <a:path extrusionOk="0" h="6729" w="6729">
                  <a:moveTo>
                    <a:pt x="3365" y="1"/>
                  </a:moveTo>
                  <a:lnTo>
                    <a:pt x="3040" y="30"/>
                  </a:lnTo>
                  <a:lnTo>
                    <a:pt x="2686" y="60"/>
                  </a:lnTo>
                  <a:lnTo>
                    <a:pt x="2391" y="148"/>
                  </a:lnTo>
                  <a:lnTo>
                    <a:pt x="2066" y="266"/>
                  </a:lnTo>
                  <a:lnTo>
                    <a:pt x="1771" y="414"/>
                  </a:lnTo>
                  <a:lnTo>
                    <a:pt x="1506" y="562"/>
                  </a:lnTo>
                  <a:lnTo>
                    <a:pt x="1240" y="768"/>
                  </a:lnTo>
                  <a:lnTo>
                    <a:pt x="1004" y="975"/>
                  </a:lnTo>
                  <a:lnTo>
                    <a:pt x="768" y="1211"/>
                  </a:lnTo>
                  <a:lnTo>
                    <a:pt x="591" y="1476"/>
                  </a:lnTo>
                  <a:lnTo>
                    <a:pt x="414" y="1771"/>
                  </a:lnTo>
                  <a:lnTo>
                    <a:pt x="266" y="2066"/>
                  </a:lnTo>
                  <a:lnTo>
                    <a:pt x="178" y="2361"/>
                  </a:lnTo>
                  <a:lnTo>
                    <a:pt x="89" y="2686"/>
                  </a:lnTo>
                  <a:lnTo>
                    <a:pt x="30" y="3011"/>
                  </a:lnTo>
                  <a:lnTo>
                    <a:pt x="1" y="3365"/>
                  </a:lnTo>
                  <a:lnTo>
                    <a:pt x="30" y="3719"/>
                  </a:lnTo>
                  <a:lnTo>
                    <a:pt x="89" y="4043"/>
                  </a:lnTo>
                  <a:lnTo>
                    <a:pt x="178" y="4368"/>
                  </a:lnTo>
                  <a:lnTo>
                    <a:pt x="266" y="4663"/>
                  </a:lnTo>
                  <a:lnTo>
                    <a:pt x="414" y="4958"/>
                  </a:lnTo>
                  <a:lnTo>
                    <a:pt x="591" y="5253"/>
                  </a:lnTo>
                  <a:lnTo>
                    <a:pt x="768" y="5489"/>
                  </a:lnTo>
                  <a:lnTo>
                    <a:pt x="1004" y="5725"/>
                  </a:lnTo>
                  <a:lnTo>
                    <a:pt x="1240" y="5961"/>
                  </a:lnTo>
                  <a:lnTo>
                    <a:pt x="1506" y="6138"/>
                  </a:lnTo>
                  <a:lnTo>
                    <a:pt x="1771" y="6315"/>
                  </a:lnTo>
                  <a:lnTo>
                    <a:pt x="2066" y="6463"/>
                  </a:lnTo>
                  <a:lnTo>
                    <a:pt x="2391" y="6581"/>
                  </a:lnTo>
                  <a:lnTo>
                    <a:pt x="2686" y="6670"/>
                  </a:lnTo>
                  <a:lnTo>
                    <a:pt x="3040" y="6699"/>
                  </a:lnTo>
                  <a:lnTo>
                    <a:pt x="3365" y="6729"/>
                  </a:lnTo>
                  <a:lnTo>
                    <a:pt x="3719" y="6699"/>
                  </a:lnTo>
                  <a:lnTo>
                    <a:pt x="4043" y="6670"/>
                  </a:lnTo>
                  <a:lnTo>
                    <a:pt x="4368" y="6581"/>
                  </a:lnTo>
                  <a:lnTo>
                    <a:pt x="4692" y="6463"/>
                  </a:lnTo>
                  <a:lnTo>
                    <a:pt x="4987" y="6315"/>
                  </a:lnTo>
                  <a:lnTo>
                    <a:pt x="5253" y="6138"/>
                  </a:lnTo>
                  <a:lnTo>
                    <a:pt x="5519" y="5961"/>
                  </a:lnTo>
                  <a:lnTo>
                    <a:pt x="5755" y="5725"/>
                  </a:lnTo>
                  <a:lnTo>
                    <a:pt x="5961" y="5489"/>
                  </a:lnTo>
                  <a:lnTo>
                    <a:pt x="6168" y="5253"/>
                  </a:lnTo>
                  <a:lnTo>
                    <a:pt x="6345" y="4958"/>
                  </a:lnTo>
                  <a:lnTo>
                    <a:pt x="6463" y="4663"/>
                  </a:lnTo>
                  <a:lnTo>
                    <a:pt x="6581" y="4368"/>
                  </a:lnTo>
                  <a:lnTo>
                    <a:pt x="6669" y="4043"/>
                  </a:lnTo>
                  <a:lnTo>
                    <a:pt x="6728" y="3719"/>
                  </a:lnTo>
                  <a:lnTo>
                    <a:pt x="6728" y="3365"/>
                  </a:lnTo>
                  <a:lnTo>
                    <a:pt x="6728" y="3011"/>
                  </a:lnTo>
                  <a:lnTo>
                    <a:pt x="6669" y="2686"/>
                  </a:lnTo>
                  <a:lnTo>
                    <a:pt x="6581" y="2361"/>
                  </a:lnTo>
                  <a:lnTo>
                    <a:pt x="6463" y="2066"/>
                  </a:lnTo>
                  <a:lnTo>
                    <a:pt x="6345" y="1771"/>
                  </a:lnTo>
                  <a:lnTo>
                    <a:pt x="6168" y="1476"/>
                  </a:lnTo>
                  <a:lnTo>
                    <a:pt x="5961" y="1211"/>
                  </a:lnTo>
                  <a:lnTo>
                    <a:pt x="5755" y="975"/>
                  </a:lnTo>
                  <a:lnTo>
                    <a:pt x="5519" y="768"/>
                  </a:lnTo>
                  <a:lnTo>
                    <a:pt x="5253" y="562"/>
                  </a:lnTo>
                  <a:lnTo>
                    <a:pt x="4987" y="414"/>
                  </a:lnTo>
                  <a:lnTo>
                    <a:pt x="4692" y="266"/>
                  </a:lnTo>
                  <a:lnTo>
                    <a:pt x="4368" y="148"/>
                  </a:lnTo>
                  <a:lnTo>
                    <a:pt x="4043" y="60"/>
                  </a:lnTo>
                  <a:lnTo>
                    <a:pt x="3719" y="30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3"/>
            <p:cNvSpPr/>
            <p:nvPr/>
          </p:nvSpPr>
          <p:spPr>
            <a:xfrm flipH="1">
              <a:off x="3280085" y="2868767"/>
              <a:ext cx="56171" cy="56423"/>
            </a:xfrm>
            <a:custGeom>
              <a:rect b="b" l="l" r="r" t="t"/>
              <a:pathLst>
                <a:path extrusionOk="0" h="6729" w="6699">
                  <a:moveTo>
                    <a:pt x="3335" y="1"/>
                  </a:moveTo>
                  <a:lnTo>
                    <a:pt x="3011" y="30"/>
                  </a:lnTo>
                  <a:lnTo>
                    <a:pt x="2656" y="60"/>
                  </a:lnTo>
                  <a:lnTo>
                    <a:pt x="2361" y="148"/>
                  </a:lnTo>
                  <a:lnTo>
                    <a:pt x="2037" y="266"/>
                  </a:lnTo>
                  <a:lnTo>
                    <a:pt x="1742" y="414"/>
                  </a:lnTo>
                  <a:lnTo>
                    <a:pt x="1476" y="562"/>
                  </a:lnTo>
                  <a:lnTo>
                    <a:pt x="1211" y="768"/>
                  </a:lnTo>
                  <a:lnTo>
                    <a:pt x="975" y="975"/>
                  </a:lnTo>
                  <a:lnTo>
                    <a:pt x="768" y="1211"/>
                  </a:lnTo>
                  <a:lnTo>
                    <a:pt x="561" y="1476"/>
                  </a:lnTo>
                  <a:lnTo>
                    <a:pt x="384" y="1771"/>
                  </a:lnTo>
                  <a:lnTo>
                    <a:pt x="237" y="2066"/>
                  </a:lnTo>
                  <a:lnTo>
                    <a:pt x="148" y="2361"/>
                  </a:lnTo>
                  <a:lnTo>
                    <a:pt x="60" y="2686"/>
                  </a:lnTo>
                  <a:lnTo>
                    <a:pt x="1" y="3011"/>
                  </a:lnTo>
                  <a:lnTo>
                    <a:pt x="1" y="3365"/>
                  </a:lnTo>
                  <a:lnTo>
                    <a:pt x="1" y="3719"/>
                  </a:lnTo>
                  <a:lnTo>
                    <a:pt x="60" y="4043"/>
                  </a:lnTo>
                  <a:lnTo>
                    <a:pt x="148" y="4368"/>
                  </a:lnTo>
                  <a:lnTo>
                    <a:pt x="237" y="4663"/>
                  </a:lnTo>
                  <a:lnTo>
                    <a:pt x="384" y="4958"/>
                  </a:lnTo>
                  <a:lnTo>
                    <a:pt x="561" y="5253"/>
                  </a:lnTo>
                  <a:lnTo>
                    <a:pt x="768" y="5489"/>
                  </a:lnTo>
                  <a:lnTo>
                    <a:pt x="975" y="5725"/>
                  </a:lnTo>
                  <a:lnTo>
                    <a:pt x="1211" y="5961"/>
                  </a:lnTo>
                  <a:lnTo>
                    <a:pt x="1476" y="6138"/>
                  </a:lnTo>
                  <a:lnTo>
                    <a:pt x="1742" y="6315"/>
                  </a:lnTo>
                  <a:lnTo>
                    <a:pt x="2037" y="6463"/>
                  </a:lnTo>
                  <a:lnTo>
                    <a:pt x="2361" y="6581"/>
                  </a:lnTo>
                  <a:lnTo>
                    <a:pt x="2656" y="6670"/>
                  </a:lnTo>
                  <a:lnTo>
                    <a:pt x="3011" y="6699"/>
                  </a:lnTo>
                  <a:lnTo>
                    <a:pt x="3335" y="6729"/>
                  </a:lnTo>
                  <a:lnTo>
                    <a:pt x="3689" y="6699"/>
                  </a:lnTo>
                  <a:lnTo>
                    <a:pt x="4014" y="6670"/>
                  </a:lnTo>
                  <a:lnTo>
                    <a:pt x="4338" y="6581"/>
                  </a:lnTo>
                  <a:lnTo>
                    <a:pt x="4663" y="6463"/>
                  </a:lnTo>
                  <a:lnTo>
                    <a:pt x="4958" y="6315"/>
                  </a:lnTo>
                  <a:lnTo>
                    <a:pt x="5224" y="6138"/>
                  </a:lnTo>
                  <a:lnTo>
                    <a:pt x="5489" y="5961"/>
                  </a:lnTo>
                  <a:lnTo>
                    <a:pt x="5725" y="5725"/>
                  </a:lnTo>
                  <a:lnTo>
                    <a:pt x="5932" y="5489"/>
                  </a:lnTo>
                  <a:lnTo>
                    <a:pt x="6138" y="5253"/>
                  </a:lnTo>
                  <a:lnTo>
                    <a:pt x="6315" y="4958"/>
                  </a:lnTo>
                  <a:lnTo>
                    <a:pt x="6433" y="4663"/>
                  </a:lnTo>
                  <a:lnTo>
                    <a:pt x="6551" y="4368"/>
                  </a:lnTo>
                  <a:lnTo>
                    <a:pt x="6640" y="4043"/>
                  </a:lnTo>
                  <a:lnTo>
                    <a:pt x="6699" y="3719"/>
                  </a:lnTo>
                  <a:lnTo>
                    <a:pt x="6699" y="3365"/>
                  </a:lnTo>
                  <a:lnTo>
                    <a:pt x="6699" y="3011"/>
                  </a:lnTo>
                  <a:lnTo>
                    <a:pt x="6640" y="2686"/>
                  </a:lnTo>
                  <a:lnTo>
                    <a:pt x="6551" y="2361"/>
                  </a:lnTo>
                  <a:lnTo>
                    <a:pt x="6433" y="2066"/>
                  </a:lnTo>
                  <a:lnTo>
                    <a:pt x="6315" y="1771"/>
                  </a:lnTo>
                  <a:lnTo>
                    <a:pt x="6138" y="1476"/>
                  </a:lnTo>
                  <a:lnTo>
                    <a:pt x="5932" y="1211"/>
                  </a:lnTo>
                  <a:lnTo>
                    <a:pt x="5725" y="975"/>
                  </a:lnTo>
                  <a:lnTo>
                    <a:pt x="5489" y="768"/>
                  </a:lnTo>
                  <a:lnTo>
                    <a:pt x="5224" y="562"/>
                  </a:lnTo>
                  <a:lnTo>
                    <a:pt x="4958" y="414"/>
                  </a:lnTo>
                  <a:lnTo>
                    <a:pt x="4663" y="266"/>
                  </a:lnTo>
                  <a:lnTo>
                    <a:pt x="4338" y="148"/>
                  </a:lnTo>
                  <a:lnTo>
                    <a:pt x="4014" y="60"/>
                  </a:lnTo>
                  <a:lnTo>
                    <a:pt x="3689" y="30"/>
                  </a:lnTo>
                  <a:lnTo>
                    <a:pt x="3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3"/>
            <p:cNvSpPr/>
            <p:nvPr/>
          </p:nvSpPr>
          <p:spPr>
            <a:xfrm flipH="1">
              <a:off x="3177897" y="2868767"/>
              <a:ext cx="56171" cy="56423"/>
            </a:xfrm>
            <a:custGeom>
              <a:rect b="b" l="l" r="r" t="t"/>
              <a:pathLst>
                <a:path extrusionOk="0" h="6729" w="6699">
                  <a:moveTo>
                    <a:pt x="3364" y="1"/>
                  </a:moveTo>
                  <a:lnTo>
                    <a:pt x="3010" y="30"/>
                  </a:lnTo>
                  <a:lnTo>
                    <a:pt x="2686" y="60"/>
                  </a:lnTo>
                  <a:lnTo>
                    <a:pt x="2361" y="148"/>
                  </a:lnTo>
                  <a:lnTo>
                    <a:pt x="2036" y="266"/>
                  </a:lnTo>
                  <a:lnTo>
                    <a:pt x="1741" y="414"/>
                  </a:lnTo>
                  <a:lnTo>
                    <a:pt x="1476" y="562"/>
                  </a:lnTo>
                  <a:lnTo>
                    <a:pt x="1210" y="768"/>
                  </a:lnTo>
                  <a:lnTo>
                    <a:pt x="974" y="975"/>
                  </a:lnTo>
                  <a:lnTo>
                    <a:pt x="768" y="1211"/>
                  </a:lnTo>
                  <a:lnTo>
                    <a:pt x="561" y="1476"/>
                  </a:lnTo>
                  <a:lnTo>
                    <a:pt x="384" y="1771"/>
                  </a:lnTo>
                  <a:lnTo>
                    <a:pt x="266" y="2066"/>
                  </a:lnTo>
                  <a:lnTo>
                    <a:pt x="148" y="2361"/>
                  </a:lnTo>
                  <a:lnTo>
                    <a:pt x="59" y="2686"/>
                  </a:lnTo>
                  <a:lnTo>
                    <a:pt x="0" y="3011"/>
                  </a:lnTo>
                  <a:lnTo>
                    <a:pt x="0" y="3365"/>
                  </a:lnTo>
                  <a:lnTo>
                    <a:pt x="0" y="3719"/>
                  </a:lnTo>
                  <a:lnTo>
                    <a:pt x="59" y="4043"/>
                  </a:lnTo>
                  <a:lnTo>
                    <a:pt x="148" y="4368"/>
                  </a:lnTo>
                  <a:lnTo>
                    <a:pt x="266" y="4663"/>
                  </a:lnTo>
                  <a:lnTo>
                    <a:pt x="384" y="4958"/>
                  </a:lnTo>
                  <a:lnTo>
                    <a:pt x="561" y="5253"/>
                  </a:lnTo>
                  <a:lnTo>
                    <a:pt x="768" y="5489"/>
                  </a:lnTo>
                  <a:lnTo>
                    <a:pt x="974" y="5725"/>
                  </a:lnTo>
                  <a:lnTo>
                    <a:pt x="1210" y="5961"/>
                  </a:lnTo>
                  <a:lnTo>
                    <a:pt x="1476" y="6138"/>
                  </a:lnTo>
                  <a:lnTo>
                    <a:pt x="1741" y="6315"/>
                  </a:lnTo>
                  <a:lnTo>
                    <a:pt x="2036" y="6463"/>
                  </a:lnTo>
                  <a:lnTo>
                    <a:pt x="2361" y="6581"/>
                  </a:lnTo>
                  <a:lnTo>
                    <a:pt x="2686" y="6670"/>
                  </a:lnTo>
                  <a:lnTo>
                    <a:pt x="3010" y="6699"/>
                  </a:lnTo>
                  <a:lnTo>
                    <a:pt x="3364" y="6729"/>
                  </a:lnTo>
                  <a:lnTo>
                    <a:pt x="3689" y="6699"/>
                  </a:lnTo>
                  <a:lnTo>
                    <a:pt x="4013" y="6670"/>
                  </a:lnTo>
                  <a:lnTo>
                    <a:pt x="4338" y="6581"/>
                  </a:lnTo>
                  <a:lnTo>
                    <a:pt x="4663" y="6463"/>
                  </a:lnTo>
                  <a:lnTo>
                    <a:pt x="4958" y="6315"/>
                  </a:lnTo>
                  <a:lnTo>
                    <a:pt x="5223" y="6138"/>
                  </a:lnTo>
                  <a:lnTo>
                    <a:pt x="5489" y="5961"/>
                  </a:lnTo>
                  <a:lnTo>
                    <a:pt x="5725" y="5725"/>
                  </a:lnTo>
                  <a:lnTo>
                    <a:pt x="5931" y="5489"/>
                  </a:lnTo>
                  <a:lnTo>
                    <a:pt x="6138" y="5253"/>
                  </a:lnTo>
                  <a:lnTo>
                    <a:pt x="6315" y="4958"/>
                  </a:lnTo>
                  <a:lnTo>
                    <a:pt x="6433" y="4663"/>
                  </a:lnTo>
                  <a:lnTo>
                    <a:pt x="6551" y="4368"/>
                  </a:lnTo>
                  <a:lnTo>
                    <a:pt x="6640" y="4043"/>
                  </a:lnTo>
                  <a:lnTo>
                    <a:pt x="6699" y="3719"/>
                  </a:lnTo>
                  <a:lnTo>
                    <a:pt x="6699" y="3365"/>
                  </a:lnTo>
                  <a:lnTo>
                    <a:pt x="6699" y="3011"/>
                  </a:lnTo>
                  <a:lnTo>
                    <a:pt x="6640" y="2686"/>
                  </a:lnTo>
                  <a:lnTo>
                    <a:pt x="6551" y="2361"/>
                  </a:lnTo>
                  <a:lnTo>
                    <a:pt x="6433" y="2066"/>
                  </a:lnTo>
                  <a:lnTo>
                    <a:pt x="6315" y="1771"/>
                  </a:lnTo>
                  <a:lnTo>
                    <a:pt x="6138" y="1476"/>
                  </a:lnTo>
                  <a:lnTo>
                    <a:pt x="5931" y="1211"/>
                  </a:lnTo>
                  <a:lnTo>
                    <a:pt x="5725" y="975"/>
                  </a:lnTo>
                  <a:lnTo>
                    <a:pt x="5489" y="768"/>
                  </a:lnTo>
                  <a:lnTo>
                    <a:pt x="5223" y="562"/>
                  </a:lnTo>
                  <a:lnTo>
                    <a:pt x="4958" y="414"/>
                  </a:lnTo>
                  <a:lnTo>
                    <a:pt x="4663" y="266"/>
                  </a:lnTo>
                  <a:lnTo>
                    <a:pt x="4338" y="148"/>
                  </a:lnTo>
                  <a:lnTo>
                    <a:pt x="4013" y="60"/>
                  </a:lnTo>
                  <a:lnTo>
                    <a:pt x="3689" y="30"/>
                  </a:lnTo>
                  <a:lnTo>
                    <a:pt x="3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3"/>
            <p:cNvSpPr/>
            <p:nvPr/>
          </p:nvSpPr>
          <p:spPr>
            <a:xfrm flipH="1">
              <a:off x="3075709" y="2868767"/>
              <a:ext cx="56179" cy="56423"/>
            </a:xfrm>
            <a:custGeom>
              <a:rect b="b" l="l" r="r" t="t"/>
              <a:pathLst>
                <a:path extrusionOk="0" h="6729" w="6700">
                  <a:moveTo>
                    <a:pt x="3365" y="1"/>
                  </a:moveTo>
                  <a:lnTo>
                    <a:pt x="3011" y="30"/>
                  </a:lnTo>
                  <a:lnTo>
                    <a:pt x="2686" y="60"/>
                  </a:lnTo>
                  <a:lnTo>
                    <a:pt x="2362" y="148"/>
                  </a:lnTo>
                  <a:lnTo>
                    <a:pt x="2037" y="266"/>
                  </a:lnTo>
                  <a:lnTo>
                    <a:pt x="1742" y="414"/>
                  </a:lnTo>
                  <a:lnTo>
                    <a:pt x="1476" y="562"/>
                  </a:lnTo>
                  <a:lnTo>
                    <a:pt x="1211" y="768"/>
                  </a:lnTo>
                  <a:lnTo>
                    <a:pt x="975" y="975"/>
                  </a:lnTo>
                  <a:lnTo>
                    <a:pt x="768" y="1211"/>
                  </a:lnTo>
                  <a:lnTo>
                    <a:pt x="562" y="1476"/>
                  </a:lnTo>
                  <a:lnTo>
                    <a:pt x="385" y="1771"/>
                  </a:lnTo>
                  <a:lnTo>
                    <a:pt x="266" y="2066"/>
                  </a:lnTo>
                  <a:lnTo>
                    <a:pt x="148" y="2361"/>
                  </a:lnTo>
                  <a:lnTo>
                    <a:pt x="60" y="2686"/>
                  </a:lnTo>
                  <a:lnTo>
                    <a:pt x="1" y="3011"/>
                  </a:lnTo>
                  <a:lnTo>
                    <a:pt x="1" y="3365"/>
                  </a:lnTo>
                  <a:lnTo>
                    <a:pt x="1" y="3719"/>
                  </a:lnTo>
                  <a:lnTo>
                    <a:pt x="60" y="4043"/>
                  </a:lnTo>
                  <a:lnTo>
                    <a:pt x="148" y="4368"/>
                  </a:lnTo>
                  <a:lnTo>
                    <a:pt x="266" y="4663"/>
                  </a:lnTo>
                  <a:lnTo>
                    <a:pt x="385" y="4958"/>
                  </a:lnTo>
                  <a:lnTo>
                    <a:pt x="562" y="5253"/>
                  </a:lnTo>
                  <a:lnTo>
                    <a:pt x="768" y="5489"/>
                  </a:lnTo>
                  <a:lnTo>
                    <a:pt x="975" y="5725"/>
                  </a:lnTo>
                  <a:lnTo>
                    <a:pt x="1211" y="5961"/>
                  </a:lnTo>
                  <a:lnTo>
                    <a:pt x="1476" y="6138"/>
                  </a:lnTo>
                  <a:lnTo>
                    <a:pt x="1742" y="6315"/>
                  </a:lnTo>
                  <a:lnTo>
                    <a:pt x="2037" y="6463"/>
                  </a:lnTo>
                  <a:lnTo>
                    <a:pt x="2362" y="6581"/>
                  </a:lnTo>
                  <a:lnTo>
                    <a:pt x="2686" y="6670"/>
                  </a:lnTo>
                  <a:lnTo>
                    <a:pt x="3011" y="6699"/>
                  </a:lnTo>
                  <a:lnTo>
                    <a:pt x="3365" y="6729"/>
                  </a:lnTo>
                  <a:lnTo>
                    <a:pt x="3689" y="6699"/>
                  </a:lnTo>
                  <a:lnTo>
                    <a:pt x="4043" y="6670"/>
                  </a:lnTo>
                  <a:lnTo>
                    <a:pt x="4339" y="6581"/>
                  </a:lnTo>
                  <a:lnTo>
                    <a:pt x="4663" y="6463"/>
                  </a:lnTo>
                  <a:lnTo>
                    <a:pt x="4958" y="6315"/>
                  </a:lnTo>
                  <a:lnTo>
                    <a:pt x="5224" y="6138"/>
                  </a:lnTo>
                  <a:lnTo>
                    <a:pt x="5489" y="5961"/>
                  </a:lnTo>
                  <a:lnTo>
                    <a:pt x="5725" y="5725"/>
                  </a:lnTo>
                  <a:lnTo>
                    <a:pt x="5932" y="5489"/>
                  </a:lnTo>
                  <a:lnTo>
                    <a:pt x="6138" y="5253"/>
                  </a:lnTo>
                  <a:lnTo>
                    <a:pt x="6315" y="4958"/>
                  </a:lnTo>
                  <a:lnTo>
                    <a:pt x="6463" y="4663"/>
                  </a:lnTo>
                  <a:lnTo>
                    <a:pt x="6552" y="4368"/>
                  </a:lnTo>
                  <a:lnTo>
                    <a:pt x="6640" y="4043"/>
                  </a:lnTo>
                  <a:lnTo>
                    <a:pt x="6699" y="3719"/>
                  </a:lnTo>
                  <a:lnTo>
                    <a:pt x="6699" y="3365"/>
                  </a:lnTo>
                  <a:lnTo>
                    <a:pt x="6699" y="3011"/>
                  </a:lnTo>
                  <a:lnTo>
                    <a:pt x="6640" y="2686"/>
                  </a:lnTo>
                  <a:lnTo>
                    <a:pt x="6552" y="2361"/>
                  </a:lnTo>
                  <a:lnTo>
                    <a:pt x="6463" y="2066"/>
                  </a:lnTo>
                  <a:lnTo>
                    <a:pt x="6315" y="1771"/>
                  </a:lnTo>
                  <a:lnTo>
                    <a:pt x="6138" y="1476"/>
                  </a:lnTo>
                  <a:lnTo>
                    <a:pt x="5932" y="1211"/>
                  </a:lnTo>
                  <a:lnTo>
                    <a:pt x="5725" y="975"/>
                  </a:lnTo>
                  <a:lnTo>
                    <a:pt x="5489" y="768"/>
                  </a:lnTo>
                  <a:lnTo>
                    <a:pt x="5224" y="562"/>
                  </a:lnTo>
                  <a:lnTo>
                    <a:pt x="4958" y="414"/>
                  </a:lnTo>
                  <a:lnTo>
                    <a:pt x="4663" y="266"/>
                  </a:lnTo>
                  <a:lnTo>
                    <a:pt x="4339" y="148"/>
                  </a:lnTo>
                  <a:lnTo>
                    <a:pt x="4043" y="60"/>
                  </a:lnTo>
                  <a:lnTo>
                    <a:pt x="3689" y="30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3"/>
            <p:cNvSpPr/>
            <p:nvPr/>
          </p:nvSpPr>
          <p:spPr>
            <a:xfrm flipH="1">
              <a:off x="3873148" y="2671577"/>
              <a:ext cx="389944" cy="77201"/>
            </a:xfrm>
            <a:custGeom>
              <a:rect b="b" l="l" r="r" t="t"/>
              <a:pathLst>
                <a:path extrusionOk="0" h="9207" w="46505">
                  <a:moveTo>
                    <a:pt x="4161" y="1"/>
                  </a:moveTo>
                  <a:lnTo>
                    <a:pt x="3689" y="89"/>
                  </a:lnTo>
                  <a:lnTo>
                    <a:pt x="3247" y="207"/>
                  </a:lnTo>
                  <a:lnTo>
                    <a:pt x="2834" y="355"/>
                  </a:lnTo>
                  <a:lnTo>
                    <a:pt x="2421" y="561"/>
                  </a:lnTo>
                  <a:lnTo>
                    <a:pt x="2037" y="768"/>
                  </a:lnTo>
                  <a:lnTo>
                    <a:pt x="1683" y="1033"/>
                  </a:lnTo>
                  <a:lnTo>
                    <a:pt x="1358" y="1328"/>
                  </a:lnTo>
                  <a:lnTo>
                    <a:pt x="1063" y="1682"/>
                  </a:lnTo>
                  <a:lnTo>
                    <a:pt x="798" y="2037"/>
                  </a:lnTo>
                  <a:lnTo>
                    <a:pt x="562" y="2391"/>
                  </a:lnTo>
                  <a:lnTo>
                    <a:pt x="385" y="2804"/>
                  </a:lnTo>
                  <a:lnTo>
                    <a:pt x="237" y="3217"/>
                  </a:lnTo>
                  <a:lnTo>
                    <a:pt x="119" y="3659"/>
                  </a:lnTo>
                  <a:lnTo>
                    <a:pt x="30" y="4132"/>
                  </a:lnTo>
                  <a:lnTo>
                    <a:pt x="1" y="4604"/>
                  </a:lnTo>
                  <a:lnTo>
                    <a:pt x="30" y="5076"/>
                  </a:lnTo>
                  <a:lnTo>
                    <a:pt x="119" y="5518"/>
                  </a:lnTo>
                  <a:lnTo>
                    <a:pt x="237" y="5961"/>
                  </a:lnTo>
                  <a:lnTo>
                    <a:pt x="385" y="6374"/>
                  </a:lnTo>
                  <a:lnTo>
                    <a:pt x="562" y="6787"/>
                  </a:lnTo>
                  <a:lnTo>
                    <a:pt x="798" y="7171"/>
                  </a:lnTo>
                  <a:lnTo>
                    <a:pt x="1063" y="7525"/>
                  </a:lnTo>
                  <a:lnTo>
                    <a:pt x="1358" y="7850"/>
                  </a:lnTo>
                  <a:lnTo>
                    <a:pt x="1683" y="8145"/>
                  </a:lnTo>
                  <a:lnTo>
                    <a:pt x="2037" y="8410"/>
                  </a:lnTo>
                  <a:lnTo>
                    <a:pt x="2421" y="8646"/>
                  </a:lnTo>
                  <a:lnTo>
                    <a:pt x="2834" y="8823"/>
                  </a:lnTo>
                  <a:lnTo>
                    <a:pt x="3247" y="9000"/>
                  </a:lnTo>
                  <a:lnTo>
                    <a:pt x="3689" y="9118"/>
                  </a:lnTo>
                  <a:lnTo>
                    <a:pt x="4161" y="9177"/>
                  </a:lnTo>
                  <a:lnTo>
                    <a:pt x="4634" y="9207"/>
                  </a:lnTo>
                  <a:lnTo>
                    <a:pt x="41872" y="9207"/>
                  </a:lnTo>
                  <a:lnTo>
                    <a:pt x="42344" y="9177"/>
                  </a:lnTo>
                  <a:lnTo>
                    <a:pt x="42816" y="9118"/>
                  </a:lnTo>
                  <a:lnTo>
                    <a:pt x="43259" y="9000"/>
                  </a:lnTo>
                  <a:lnTo>
                    <a:pt x="43672" y="8823"/>
                  </a:lnTo>
                  <a:lnTo>
                    <a:pt x="44085" y="8646"/>
                  </a:lnTo>
                  <a:lnTo>
                    <a:pt x="44469" y="8410"/>
                  </a:lnTo>
                  <a:lnTo>
                    <a:pt x="44823" y="8145"/>
                  </a:lnTo>
                  <a:lnTo>
                    <a:pt x="45147" y="7850"/>
                  </a:lnTo>
                  <a:lnTo>
                    <a:pt x="45442" y="7525"/>
                  </a:lnTo>
                  <a:lnTo>
                    <a:pt x="45708" y="7171"/>
                  </a:lnTo>
                  <a:lnTo>
                    <a:pt x="45944" y="6787"/>
                  </a:lnTo>
                  <a:lnTo>
                    <a:pt x="46121" y="6374"/>
                  </a:lnTo>
                  <a:lnTo>
                    <a:pt x="46298" y="5961"/>
                  </a:lnTo>
                  <a:lnTo>
                    <a:pt x="46387" y="5518"/>
                  </a:lnTo>
                  <a:lnTo>
                    <a:pt x="46475" y="5076"/>
                  </a:lnTo>
                  <a:lnTo>
                    <a:pt x="46505" y="4604"/>
                  </a:lnTo>
                  <a:lnTo>
                    <a:pt x="46475" y="4132"/>
                  </a:lnTo>
                  <a:lnTo>
                    <a:pt x="46387" y="3659"/>
                  </a:lnTo>
                  <a:lnTo>
                    <a:pt x="46298" y="3217"/>
                  </a:lnTo>
                  <a:lnTo>
                    <a:pt x="46121" y="2804"/>
                  </a:lnTo>
                  <a:lnTo>
                    <a:pt x="45944" y="2391"/>
                  </a:lnTo>
                  <a:lnTo>
                    <a:pt x="45708" y="2037"/>
                  </a:lnTo>
                  <a:lnTo>
                    <a:pt x="45442" y="1682"/>
                  </a:lnTo>
                  <a:lnTo>
                    <a:pt x="45147" y="1328"/>
                  </a:lnTo>
                  <a:lnTo>
                    <a:pt x="44823" y="1033"/>
                  </a:lnTo>
                  <a:lnTo>
                    <a:pt x="44469" y="768"/>
                  </a:lnTo>
                  <a:lnTo>
                    <a:pt x="44085" y="561"/>
                  </a:lnTo>
                  <a:lnTo>
                    <a:pt x="43672" y="355"/>
                  </a:lnTo>
                  <a:lnTo>
                    <a:pt x="43259" y="207"/>
                  </a:lnTo>
                  <a:lnTo>
                    <a:pt x="42816" y="89"/>
                  </a:lnTo>
                  <a:lnTo>
                    <a:pt x="423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3"/>
            <p:cNvSpPr/>
            <p:nvPr/>
          </p:nvSpPr>
          <p:spPr>
            <a:xfrm flipH="1">
              <a:off x="4481798" y="2934338"/>
              <a:ext cx="210807" cy="105156"/>
            </a:xfrm>
            <a:custGeom>
              <a:rect b="b" l="l" r="r" t="t"/>
              <a:pathLst>
                <a:path extrusionOk="0" h="12541" w="25141">
                  <a:moveTo>
                    <a:pt x="6285" y="0"/>
                  </a:moveTo>
                  <a:lnTo>
                    <a:pt x="5636" y="30"/>
                  </a:lnTo>
                  <a:lnTo>
                    <a:pt x="5016" y="118"/>
                  </a:lnTo>
                  <a:lnTo>
                    <a:pt x="4426" y="266"/>
                  </a:lnTo>
                  <a:lnTo>
                    <a:pt x="3836" y="502"/>
                  </a:lnTo>
                  <a:lnTo>
                    <a:pt x="3305" y="768"/>
                  </a:lnTo>
                  <a:lnTo>
                    <a:pt x="2774" y="1063"/>
                  </a:lnTo>
                  <a:lnTo>
                    <a:pt x="2302" y="1446"/>
                  </a:lnTo>
                  <a:lnTo>
                    <a:pt x="1859" y="1830"/>
                  </a:lnTo>
                  <a:lnTo>
                    <a:pt x="1446" y="2272"/>
                  </a:lnTo>
                  <a:lnTo>
                    <a:pt x="1092" y="2774"/>
                  </a:lnTo>
                  <a:lnTo>
                    <a:pt x="767" y="3276"/>
                  </a:lnTo>
                  <a:lnTo>
                    <a:pt x="502" y="3836"/>
                  </a:lnTo>
                  <a:lnTo>
                    <a:pt x="295" y="4426"/>
                  </a:lnTo>
                  <a:lnTo>
                    <a:pt x="148" y="5017"/>
                  </a:lnTo>
                  <a:lnTo>
                    <a:pt x="30" y="5636"/>
                  </a:lnTo>
                  <a:lnTo>
                    <a:pt x="0" y="6285"/>
                  </a:lnTo>
                  <a:lnTo>
                    <a:pt x="30" y="6905"/>
                  </a:lnTo>
                  <a:lnTo>
                    <a:pt x="148" y="7525"/>
                  </a:lnTo>
                  <a:lnTo>
                    <a:pt x="295" y="8144"/>
                  </a:lnTo>
                  <a:lnTo>
                    <a:pt x="502" y="8705"/>
                  </a:lnTo>
                  <a:lnTo>
                    <a:pt x="767" y="9266"/>
                  </a:lnTo>
                  <a:lnTo>
                    <a:pt x="1092" y="9767"/>
                  </a:lnTo>
                  <a:lnTo>
                    <a:pt x="1446" y="10269"/>
                  </a:lnTo>
                  <a:lnTo>
                    <a:pt x="1859" y="10711"/>
                  </a:lnTo>
                  <a:lnTo>
                    <a:pt x="2302" y="11125"/>
                  </a:lnTo>
                  <a:lnTo>
                    <a:pt x="2774" y="11479"/>
                  </a:lnTo>
                  <a:lnTo>
                    <a:pt x="3305" y="11803"/>
                  </a:lnTo>
                  <a:lnTo>
                    <a:pt x="3836" y="12069"/>
                  </a:lnTo>
                  <a:lnTo>
                    <a:pt x="4426" y="12275"/>
                  </a:lnTo>
                  <a:lnTo>
                    <a:pt x="5016" y="12423"/>
                  </a:lnTo>
                  <a:lnTo>
                    <a:pt x="5636" y="12511"/>
                  </a:lnTo>
                  <a:lnTo>
                    <a:pt x="6285" y="12541"/>
                  </a:lnTo>
                  <a:lnTo>
                    <a:pt x="18855" y="12541"/>
                  </a:lnTo>
                  <a:lnTo>
                    <a:pt x="19475" y="12511"/>
                  </a:lnTo>
                  <a:lnTo>
                    <a:pt x="20095" y="12423"/>
                  </a:lnTo>
                  <a:lnTo>
                    <a:pt x="20714" y="12275"/>
                  </a:lnTo>
                  <a:lnTo>
                    <a:pt x="21275" y="12069"/>
                  </a:lnTo>
                  <a:lnTo>
                    <a:pt x="21836" y="11803"/>
                  </a:lnTo>
                  <a:lnTo>
                    <a:pt x="22337" y="11479"/>
                  </a:lnTo>
                  <a:lnTo>
                    <a:pt x="22839" y="11125"/>
                  </a:lnTo>
                  <a:lnTo>
                    <a:pt x="23281" y="10711"/>
                  </a:lnTo>
                  <a:lnTo>
                    <a:pt x="23694" y="10269"/>
                  </a:lnTo>
                  <a:lnTo>
                    <a:pt x="24049" y="9767"/>
                  </a:lnTo>
                  <a:lnTo>
                    <a:pt x="24373" y="9266"/>
                  </a:lnTo>
                  <a:lnTo>
                    <a:pt x="24639" y="8705"/>
                  </a:lnTo>
                  <a:lnTo>
                    <a:pt x="24845" y="8144"/>
                  </a:lnTo>
                  <a:lnTo>
                    <a:pt x="24993" y="7525"/>
                  </a:lnTo>
                  <a:lnTo>
                    <a:pt x="25081" y="6905"/>
                  </a:lnTo>
                  <a:lnTo>
                    <a:pt x="25140" y="6285"/>
                  </a:lnTo>
                  <a:lnTo>
                    <a:pt x="25081" y="5636"/>
                  </a:lnTo>
                  <a:lnTo>
                    <a:pt x="24993" y="5017"/>
                  </a:lnTo>
                  <a:lnTo>
                    <a:pt x="24845" y="4426"/>
                  </a:lnTo>
                  <a:lnTo>
                    <a:pt x="24639" y="3836"/>
                  </a:lnTo>
                  <a:lnTo>
                    <a:pt x="24373" y="3276"/>
                  </a:lnTo>
                  <a:lnTo>
                    <a:pt x="24049" y="2774"/>
                  </a:lnTo>
                  <a:lnTo>
                    <a:pt x="23694" y="2272"/>
                  </a:lnTo>
                  <a:lnTo>
                    <a:pt x="23281" y="1830"/>
                  </a:lnTo>
                  <a:lnTo>
                    <a:pt x="22839" y="1446"/>
                  </a:lnTo>
                  <a:lnTo>
                    <a:pt x="22337" y="1063"/>
                  </a:lnTo>
                  <a:lnTo>
                    <a:pt x="21836" y="768"/>
                  </a:lnTo>
                  <a:lnTo>
                    <a:pt x="21275" y="502"/>
                  </a:lnTo>
                  <a:lnTo>
                    <a:pt x="20714" y="266"/>
                  </a:lnTo>
                  <a:lnTo>
                    <a:pt x="20095" y="118"/>
                  </a:lnTo>
                  <a:lnTo>
                    <a:pt x="19475" y="30"/>
                  </a:lnTo>
                  <a:lnTo>
                    <a:pt x="188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3"/>
            <p:cNvSpPr/>
            <p:nvPr/>
          </p:nvSpPr>
          <p:spPr>
            <a:xfrm flipH="1">
              <a:off x="2296592" y="2876439"/>
              <a:ext cx="210556" cy="105165"/>
            </a:xfrm>
            <a:custGeom>
              <a:rect b="b" l="l" r="r" t="t"/>
              <a:pathLst>
                <a:path extrusionOk="0" h="12542" w="25111">
                  <a:moveTo>
                    <a:pt x="6285" y="1"/>
                  </a:moveTo>
                  <a:lnTo>
                    <a:pt x="5636" y="30"/>
                  </a:lnTo>
                  <a:lnTo>
                    <a:pt x="5016" y="119"/>
                  </a:lnTo>
                  <a:lnTo>
                    <a:pt x="4426" y="266"/>
                  </a:lnTo>
                  <a:lnTo>
                    <a:pt x="3836" y="473"/>
                  </a:lnTo>
                  <a:lnTo>
                    <a:pt x="3276" y="738"/>
                  </a:lnTo>
                  <a:lnTo>
                    <a:pt x="2774" y="1063"/>
                  </a:lnTo>
                  <a:lnTo>
                    <a:pt x="2272" y="1417"/>
                  </a:lnTo>
                  <a:lnTo>
                    <a:pt x="1830" y="1830"/>
                  </a:lnTo>
                  <a:lnTo>
                    <a:pt x="1446" y="2273"/>
                  </a:lnTo>
                  <a:lnTo>
                    <a:pt x="1062" y="2774"/>
                  </a:lnTo>
                  <a:lnTo>
                    <a:pt x="767" y="3276"/>
                  </a:lnTo>
                  <a:lnTo>
                    <a:pt x="502" y="3837"/>
                  </a:lnTo>
                  <a:lnTo>
                    <a:pt x="266" y="4397"/>
                  </a:lnTo>
                  <a:lnTo>
                    <a:pt x="118" y="5017"/>
                  </a:lnTo>
                  <a:lnTo>
                    <a:pt x="30" y="5636"/>
                  </a:lnTo>
                  <a:lnTo>
                    <a:pt x="0" y="6286"/>
                  </a:lnTo>
                  <a:lnTo>
                    <a:pt x="30" y="6905"/>
                  </a:lnTo>
                  <a:lnTo>
                    <a:pt x="118" y="7525"/>
                  </a:lnTo>
                  <a:lnTo>
                    <a:pt x="266" y="8145"/>
                  </a:lnTo>
                  <a:lnTo>
                    <a:pt x="502" y="8705"/>
                  </a:lnTo>
                  <a:lnTo>
                    <a:pt x="767" y="9266"/>
                  </a:lnTo>
                  <a:lnTo>
                    <a:pt x="1062" y="9768"/>
                  </a:lnTo>
                  <a:lnTo>
                    <a:pt x="1446" y="10269"/>
                  </a:lnTo>
                  <a:lnTo>
                    <a:pt x="1830" y="10712"/>
                  </a:lnTo>
                  <a:lnTo>
                    <a:pt x="2272" y="11125"/>
                  </a:lnTo>
                  <a:lnTo>
                    <a:pt x="2774" y="11479"/>
                  </a:lnTo>
                  <a:lnTo>
                    <a:pt x="3276" y="11804"/>
                  </a:lnTo>
                  <a:lnTo>
                    <a:pt x="3836" y="12069"/>
                  </a:lnTo>
                  <a:lnTo>
                    <a:pt x="4426" y="12276"/>
                  </a:lnTo>
                  <a:lnTo>
                    <a:pt x="5016" y="12423"/>
                  </a:lnTo>
                  <a:lnTo>
                    <a:pt x="5636" y="12512"/>
                  </a:lnTo>
                  <a:lnTo>
                    <a:pt x="6285" y="12541"/>
                  </a:lnTo>
                  <a:lnTo>
                    <a:pt x="18826" y="12541"/>
                  </a:lnTo>
                  <a:lnTo>
                    <a:pt x="19475" y="12512"/>
                  </a:lnTo>
                  <a:lnTo>
                    <a:pt x="20095" y="12423"/>
                  </a:lnTo>
                  <a:lnTo>
                    <a:pt x="20685" y="12276"/>
                  </a:lnTo>
                  <a:lnTo>
                    <a:pt x="21275" y="12069"/>
                  </a:lnTo>
                  <a:lnTo>
                    <a:pt x="21836" y="11804"/>
                  </a:lnTo>
                  <a:lnTo>
                    <a:pt x="22337" y="11479"/>
                  </a:lnTo>
                  <a:lnTo>
                    <a:pt x="22809" y="11125"/>
                  </a:lnTo>
                  <a:lnTo>
                    <a:pt x="23282" y="10712"/>
                  </a:lnTo>
                  <a:lnTo>
                    <a:pt x="23665" y="10269"/>
                  </a:lnTo>
                  <a:lnTo>
                    <a:pt x="24049" y="9768"/>
                  </a:lnTo>
                  <a:lnTo>
                    <a:pt x="24344" y="9266"/>
                  </a:lnTo>
                  <a:lnTo>
                    <a:pt x="24609" y="8705"/>
                  </a:lnTo>
                  <a:lnTo>
                    <a:pt x="24845" y="8145"/>
                  </a:lnTo>
                  <a:lnTo>
                    <a:pt x="24993" y="7525"/>
                  </a:lnTo>
                  <a:lnTo>
                    <a:pt x="25082" y="6905"/>
                  </a:lnTo>
                  <a:lnTo>
                    <a:pt x="25111" y="6286"/>
                  </a:lnTo>
                  <a:lnTo>
                    <a:pt x="25082" y="5636"/>
                  </a:lnTo>
                  <a:lnTo>
                    <a:pt x="24993" y="5017"/>
                  </a:lnTo>
                  <a:lnTo>
                    <a:pt x="24845" y="4397"/>
                  </a:lnTo>
                  <a:lnTo>
                    <a:pt x="24609" y="3837"/>
                  </a:lnTo>
                  <a:lnTo>
                    <a:pt x="24344" y="3276"/>
                  </a:lnTo>
                  <a:lnTo>
                    <a:pt x="24049" y="2774"/>
                  </a:lnTo>
                  <a:lnTo>
                    <a:pt x="23665" y="2273"/>
                  </a:lnTo>
                  <a:lnTo>
                    <a:pt x="23282" y="1830"/>
                  </a:lnTo>
                  <a:lnTo>
                    <a:pt x="22809" y="1417"/>
                  </a:lnTo>
                  <a:lnTo>
                    <a:pt x="22337" y="1063"/>
                  </a:lnTo>
                  <a:lnTo>
                    <a:pt x="21836" y="738"/>
                  </a:lnTo>
                  <a:lnTo>
                    <a:pt x="21275" y="473"/>
                  </a:lnTo>
                  <a:lnTo>
                    <a:pt x="20685" y="266"/>
                  </a:lnTo>
                  <a:lnTo>
                    <a:pt x="20095" y="119"/>
                  </a:lnTo>
                  <a:lnTo>
                    <a:pt x="19475" y="30"/>
                  </a:lnTo>
                  <a:lnTo>
                    <a:pt x="188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3"/>
            <p:cNvSpPr/>
            <p:nvPr/>
          </p:nvSpPr>
          <p:spPr>
            <a:xfrm flipH="1">
              <a:off x="3430764" y="2262599"/>
              <a:ext cx="189526" cy="52708"/>
            </a:xfrm>
            <a:custGeom>
              <a:rect b="b" l="l" r="r" t="t"/>
              <a:pathLst>
                <a:path extrusionOk="0" h="6286" w="22603">
                  <a:moveTo>
                    <a:pt x="3128" y="0"/>
                  </a:moveTo>
                  <a:lnTo>
                    <a:pt x="2803" y="30"/>
                  </a:lnTo>
                  <a:lnTo>
                    <a:pt x="2508" y="59"/>
                  </a:lnTo>
                  <a:lnTo>
                    <a:pt x="2213" y="148"/>
                  </a:lnTo>
                  <a:lnTo>
                    <a:pt x="1918" y="266"/>
                  </a:lnTo>
                  <a:lnTo>
                    <a:pt x="1653" y="384"/>
                  </a:lnTo>
                  <a:lnTo>
                    <a:pt x="1387" y="531"/>
                  </a:lnTo>
                  <a:lnTo>
                    <a:pt x="1151" y="738"/>
                  </a:lnTo>
                  <a:lnTo>
                    <a:pt x="915" y="915"/>
                  </a:lnTo>
                  <a:lnTo>
                    <a:pt x="708" y="1151"/>
                  </a:lnTo>
                  <a:lnTo>
                    <a:pt x="531" y="1387"/>
                  </a:lnTo>
                  <a:lnTo>
                    <a:pt x="384" y="1652"/>
                  </a:lnTo>
                  <a:lnTo>
                    <a:pt x="236" y="1918"/>
                  </a:lnTo>
                  <a:lnTo>
                    <a:pt x="148" y="2213"/>
                  </a:lnTo>
                  <a:lnTo>
                    <a:pt x="59" y="2508"/>
                  </a:lnTo>
                  <a:lnTo>
                    <a:pt x="0" y="2833"/>
                  </a:lnTo>
                  <a:lnTo>
                    <a:pt x="0" y="3157"/>
                  </a:lnTo>
                  <a:lnTo>
                    <a:pt x="0" y="3452"/>
                  </a:lnTo>
                  <a:lnTo>
                    <a:pt x="59" y="3777"/>
                  </a:lnTo>
                  <a:lnTo>
                    <a:pt x="148" y="4072"/>
                  </a:lnTo>
                  <a:lnTo>
                    <a:pt x="236" y="4367"/>
                  </a:lnTo>
                  <a:lnTo>
                    <a:pt x="384" y="4633"/>
                  </a:lnTo>
                  <a:lnTo>
                    <a:pt x="531" y="4898"/>
                  </a:lnTo>
                  <a:lnTo>
                    <a:pt x="708" y="5134"/>
                  </a:lnTo>
                  <a:lnTo>
                    <a:pt x="915" y="5370"/>
                  </a:lnTo>
                  <a:lnTo>
                    <a:pt x="1151" y="5577"/>
                  </a:lnTo>
                  <a:lnTo>
                    <a:pt x="1387" y="5754"/>
                  </a:lnTo>
                  <a:lnTo>
                    <a:pt x="1653" y="5901"/>
                  </a:lnTo>
                  <a:lnTo>
                    <a:pt x="1918" y="6049"/>
                  </a:lnTo>
                  <a:lnTo>
                    <a:pt x="2213" y="6138"/>
                  </a:lnTo>
                  <a:lnTo>
                    <a:pt x="2508" y="6226"/>
                  </a:lnTo>
                  <a:lnTo>
                    <a:pt x="2803" y="6256"/>
                  </a:lnTo>
                  <a:lnTo>
                    <a:pt x="3128" y="6285"/>
                  </a:lnTo>
                  <a:lnTo>
                    <a:pt x="19475" y="6285"/>
                  </a:lnTo>
                  <a:lnTo>
                    <a:pt x="19770" y="6256"/>
                  </a:lnTo>
                  <a:lnTo>
                    <a:pt x="20095" y="6226"/>
                  </a:lnTo>
                  <a:lnTo>
                    <a:pt x="20390" y="6138"/>
                  </a:lnTo>
                  <a:lnTo>
                    <a:pt x="20685" y="6049"/>
                  </a:lnTo>
                  <a:lnTo>
                    <a:pt x="20951" y="5901"/>
                  </a:lnTo>
                  <a:lnTo>
                    <a:pt x="21216" y="5754"/>
                  </a:lnTo>
                  <a:lnTo>
                    <a:pt x="21452" y="5577"/>
                  </a:lnTo>
                  <a:lnTo>
                    <a:pt x="21688" y="5370"/>
                  </a:lnTo>
                  <a:lnTo>
                    <a:pt x="21895" y="5134"/>
                  </a:lnTo>
                  <a:lnTo>
                    <a:pt x="22072" y="4898"/>
                  </a:lnTo>
                  <a:lnTo>
                    <a:pt x="22219" y="4633"/>
                  </a:lnTo>
                  <a:lnTo>
                    <a:pt x="22367" y="4367"/>
                  </a:lnTo>
                  <a:lnTo>
                    <a:pt x="22455" y="4072"/>
                  </a:lnTo>
                  <a:lnTo>
                    <a:pt x="22544" y="3777"/>
                  </a:lnTo>
                  <a:lnTo>
                    <a:pt x="22573" y="3452"/>
                  </a:lnTo>
                  <a:lnTo>
                    <a:pt x="22603" y="3157"/>
                  </a:lnTo>
                  <a:lnTo>
                    <a:pt x="22573" y="2833"/>
                  </a:lnTo>
                  <a:lnTo>
                    <a:pt x="22544" y="2508"/>
                  </a:lnTo>
                  <a:lnTo>
                    <a:pt x="22455" y="2213"/>
                  </a:lnTo>
                  <a:lnTo>
                    <a:pt x="22367" y="1918"/>
                  </a:lnTo>
                  <a:lnTo>
                    <a:pt x="22219" y="1652"/>
                  </a:lnTo>
                  <a:lnTo>
                    <a:pt x="22072" y="1387"/>
                  </a:lnTo>
                  <a:lnTo>
                    <a:pt x="21895" y="1151"/>
                  </a:lnTo>
                  <a:lnTo>
                    <a:pt x="21688" y="915"/>
                  </a:lnTo>
                  <a:lnTo>
                    <a:pt x="21452" y="738"/>
                  </a:lnTo>
                  <a:lnTo>
                    <a:pt x="21216" y="531"/>
                  </a:lnTo>
                  <a:lnTo>
                    <a:pt x="20951" y="384"/>
                  </a:lnTo>
                  <a:lnTo>
                    <a:pt x="20685" y="266"/>
                  </a:lnTo>
                  <a:lnTo>
                    <a:pt x="20390" y="148"/>
                  </a:lnTo>
                  <a:lnTo>
                    <a:pt x="20095" y="59"/>
                  </a:lnTo>
                  <a:lnTo>
                    <a:pt x="19770" y="30"/>
                  </a:lnTo>
                  <a:lnTo>
                    <a:pt x="194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1" name="Google Shape;1051;p23"/>
          <p:cNvGrpSpPr/>
          <p:nvPr/>
        </p:nvGrpSpPr>
        <p:grpSpPr>
          <a:xfrm>
            <a:off x="576925" y="1181288"/>
            <a:ext cx="1698000" cy="2770337"/>
            <a:chOff x="576925" y="1181288"/>
            <a:chExt cx="1698000" cy="2770337"/>
          </a:xfrm>
        </p:grpSpPr>
        <p:sp>
          <p:nvSpPr>
            <p:cNvPr id="1052" name="Google Shape;1052;p23"/>
            <p:cNvSpPr txBox="1"/>
            <p:nvPr/>
          </p:nvSpPr>
          <p:spPr>
            <a:xfrm>
              <a:off x="576925" y="3619825"/>
              <a:ext cx="1698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System Overview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053" name="Google Shape;1053;p23"/>
            <p:cNvGrpSpPr/>
            <p:nvPr/>
          </p:nvGrpSpPr>
          <p:grpSpPr>
            <a:xfrm>
              <a:off x="994115" y="1181288"/>
              <a:ext cx="691361" cy="705178"/>
              <a:chOff x="1754115" y="1120425"/>
              <a:chExt cx="810600" cy="826800"/>
            </a:xfrm>
          </p:grpSpPr>
          <p:sp>
            <p:nvSpPr>
              <p:cNvPr id="1054" name="Google Shape;1054;p23"/>
              <p:cNvSpPr/>
              <p:nvPr/>
            </p:nvSpPr>
            <p:spPr>
              <a:xfrm>
                <a:off x="1754115" y="1120425"/>
                <a:ext cx="810600" cy="5505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01</a:t>
                </a:r>
                <a:endParaRPr/>
              </a:p>
            </p:txBody>
          </p:sp>
          <p:sp>
            <p:nvSpPr>
              <p:cNvPr id="1055" name="Google Shape;1055;p23"/>
              <p:cNvSpPr/>
              <p:nvPr/>
            </p:nvSpPr>
            <p:spPr>
              <a:xfrm rot="10800000">
                <a:off x="1967105" y="1614525"/>
                <a:ext cx="384600" cy="332700"/>
              </a:xfrm>
              <a:prstGeom prst="triangle">
                <a:avLst>
                  <a:gd fmla="val 5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6" name="Google Shape;1056;p23"/>
          <p:cNvGrpSpPr/>
          <p:nvPr/>
        </p:nvGrpSpPr>
        <p:grpSpPr>
          <a:xfrm>
            <a:off x="3648400" y="1246288"/>
            <a:ext cx="1869000" cy="2760537"/>
            <a:chOff x="2571000" y="1181288"/>
            <a:chExt cx="1869000" cy="2760537"/>
          </a:xfrm>
        </p:grpSpPr>
        <p:sp>
          <p:nvSpPr>
            <p:cNvPr id="1057" name="Google Shape;1057;p23"/>
            <p:cNvSpPr txBox="1"/>
            <p:nvPr/>
          </p:nvSpPr>
          <p:spPr>
            <a:xfrm>
              <a:off x="2571000" y="3610025"/>
              <a:ext cx="1869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Design System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058" name="Google Shape;1058;p23"/>
            <p:cNvGrpSpPr/>
            <p:nvPr/>
          </p:nvGrpSpPr>
          <p:grpSpPr>
            <a:xfrm>
              <a:off x="3148903" y="1181288"/>
              <a:ext cx="691361" cy="705178"/>
              <a:chOff x="1754100" y="1120425"/>
              <a:chExt cx="810600" cy="826800"/>
            </a:xfrm>
          </p:grpSpPr>
          <p:sp>
            <p:nvSpPr>
              <p:cNvPr id="1059" name="Google Shape;1059;p23"/>
              <p:cNvSpPr/>
              <p:nvPr/>
            </p:nvSpPr>
            <p:spPr>
              <a:xfrm>
                <a:off x="1754100" y="1120425"/>
                <a:ext cx="810600" cy="5505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02</a:t>
                </a:r>
                <a:endParaRPr/>
              </a:p>
            </p:txBody>
          </p:sp>
          <p:sp>
            <p:nvSpPr>
              <p:cNvPr id="1060" name="Google Shape;1060;p23"/>
              <p:cNvSpPr/>
              <p:nvPr/>
            </p:nvSpPr>
            <p:spPr>
              <a:xfrm rot="10800000">
                <a:off x="1967105" y="1614525"/>
                <a:ext cx="384600" cy="332700"/>
              </a:xfrm>
              <a:prstGeom prst="triangle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61" name="Google Shape;1061;p23"/>
          <p:cNvGrpSpPr/>
          <p:nvPr/>
        </p:nvGrpSpPr>
        <p:grpSpPr>
          <a:xfrm>
            <a:off x="6468275" y="1246288"/>
            <a:ext cx="1698000" cy="2760537"/>
            <a:chOff x="4891900" y="1181288"/>
            <a:chExt cx="1698000" cy="2760537"/>
          </a:xfrm>
        </p:grpSpPr>
        <p:sp>
          <p:nvSpPr>
            <p:cNvPr id="1062" name="Google Shape;1062;p23"/>
            <p:cNvSpPr txBox="1"/>
            <p:nvPr/>
          </p:nvSpPr>
          <p:spPr>
            <a:xfrm>
              <a:off x="4891900" y="3610025"/>
              <a:ext cx="1698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App Navigation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063" name="Google Shape;1063;p23"/>
            <p:cNvGrpSpPr/>
            <p:nvPr/>
          </p:nvGrpSpPr>
          <p:grpSpPr>
            <a:xfrm>
              <a:off x="5303715" y="1181288"/>
              <a:ext cx="691361" cy="705178"/>
              <a:chOff x="1754115" y="1120425"/>
              <a:chExt cx="810600" cy="826800"/>
            </a:xfrm>
          </p:grpSpPr>
          <p:sp>
            <p:nvSpPr>
              <p:cNvPr id="1064" name="Google Shape;1064;p23"/>
              <p:cNvSpPr/>
              <p:nvPr/>
            </p:nvSpPr>
            <p:spPr>
              <a:xfrm>
                <a:off x="1754115" y="1120425"/>
                <a:ext cx="810600" cy="550500"/>
              </a:xfrm>
              <a:prstGeom prst="roundRect">
                <a:avLst>
                  <a:gd fmla="val 16667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03</a:t>
                </a:r>
                <a:endParaRPr/>
              </a:p>
            </p:txBody>
          </p:sp>
          <p:sp>
            <p:nvSpPr>
              <p:cNvPr id="1065" name="Google Shape;1065;p23"/>
              <p:cNvSpPr/>
              <p:nvPr/>
            </p:nvSpPr>
            <p:spPr>
              <a:xfrm rot="10800000">
                <a:off x="1967105" y="1614525"/>
                <a:ext cx="384600" cy="332700"/>
              </a:xfrm>
              <a:prstGeom prst="triangle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2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Navigation</a:t>
            </a:r>
            <a:endParaRPr/>
          </a:p>
        </p:txBody>
      </p:sp>
      <p:grpSp>
        <p:nvGrpSpPr>
          <p:cNvPr id="1071" name="Google Shape;1071;p24"/>
          <p:cNvGrpSpPr/>
          <p:nvPr/>
        </p:nvGrpSpPr>
        <p:grpSpPr>
          <a:xfrm>
            <a:off x="1892284" y="1202876"/>
            <a:ext cx="5359450" cy="3526067"/>
            <a:chOff x="235800" y="830650"/>
            <a:chExt cx="6978450" cy="4588844"/>
          </a:xfrm>
        </p:grpSpPr>
        <p:sp>
          <p:nvSpPr>
            <p:cNvPr id="1072" name="Google Shape;1072;p24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8" name="Google Shape;1078;p24"/>
          <p:cNvGrpSpPr/>
          <p:nvPr/>
        </p:nvGrpSpPr>
        <p:grpSpPr>
          <a:xfrm>
            <a:off x="457225" y="1202855"/>
            <a:ext cx="2933672" cy="1311745"/>
            <a:chOff x="457206" y="1202844"/>
            <a:chExt cx="2562159" cy="1311745"/>
          </a:xfrm>
        </p:grpSpPr>
        <p:grpSp>
          <p:nvGrpSpPr>
            <p:cNvPr id="1079" name="Google Shape;1079;p24"/>
            <p:cNvGrpSpPr/>
            <p:nvPr/>
          </p:nvGrpSpPr>
          <p:grpSpPr>
            <a:xfrm>
              <a:off x="550053" y="1202844"/>
              <a:ext cx="457212" cy="457212"/>
              <a:chOff x="457188" y="933788"/>
              <a:chExt cx="345300" cy="345300"/>
            </a:xfrm>
          </p:grpSpPr>
          <p:sp>
            <p:nvSpPr>
              <p:cNvPr id="1080" name="Google Shape;1080;p24"/>
              <p:cNvSpPr/>
              <p:nvPr/>
            </p:nvSpPr>
            <p:spPr>
              <a:xfrm>
                <a:off x="457188" y="933788"/>
                <a:ext cx="345300" cy="345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81" name="Google Shape;1081;p24"/>
              <p:cNvGrpSpPr/>
              <p:nvPr/>
            </p:nvGrpSpPr>
            <p:grpSpPr>
              <a:xfrm>
                <a:off x="512265" y="1036215"/>
                <a:ext cx="235205" cy="140449"/>
                <a:chOff x="574405" y="1119086"/>
                <a:chExt cx="203676" cy="121622"/>
              </a:xfrm>
            </p:grpSpPr>
            <p:sp>
              <p:nvSpPr>
                <p:cNvPr id="1082" name="Google Shape;1082;p24"/>
                <p:cNvSpPr/>
                <p:nvPr/>
              </p:nvSpPr>
              <p:spPr>
                <a:xfrm>
                  <a:off x="656457" y="1119086"/>
                  <a:ext cx="39572" cy="41038"/>
                </a:xfrm>
                <a:custGeom>
                  <a:rect b="b" l="l" r="r" t="t"/>
                  <a:pathLst>
                    <a:path extrusionOk="0" h="5654" w="5452">
                      <a:moveTo>
                        <a:pt x="1" y="1"/>
                      </a:moveTo>
                      <a:lnTo>
                        <a:pt x="1" y="5653"/>
                      </a:lnTo>
                      <a:lnTo>
                        <a:pt x="5452" y="5653"/>
                      </a:lnTo>
                      <a:lnTo>
                        <a:pt x="545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4"/>
                <p:cNvSpPr/>
                <p:nvPr/>
              </p:nvSpPr>
              <p:spPr>
                <a:xfrm>
                  <a:off x="656457" y="1201136"/>
                  <a:ext cx="39572" cy="39572"/>
                </a:xfrm>
                <a:custGeom>
                  <a:rect b="b" l="l" r="r" t="t"/>
                  <a:pathLst>
                    <a:path extrusionOk="0" h="5452" w="5452">
                      <a:moveTo>
                        <a:pt x="1" y="1"/>
                      </a:moveTo>
                      <a:lnTo>
                        <a:pt x="1" y="5452"/>
                      </a:lnTo>
                      <a:lnTo>
                        <a:pt x="5452" y="5452"/>
                      </a:lnTo>
                      <a:lnTo>
                        <a:pt x="545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4"/>
                <p:cNvSpPr/>
                <p:nvPr/>
              </p:nvSpPr>
              <p:spPr>
                <a:xfrm>
                  <a:off x="574405" y="1119086"/>
                  <a:ext cx="41038" cy="41038"/>
                </a:xfrm>
                <a:custGeom>
                  <a:rect b="b" l="l" r="r" t="t"/>
                  <a:pathLst>
                    <a:path extrusionOk="0" h="5654" w="5654">
                      <a:moveTo>
                        <a:pt x="1" y="1"/>
                      </a:moveTo>
                      <a:lnTo>
                        <a:pt x="1" y="5653"/>
                      </a:lnTo>
                      <a:lnTo>
                        <a:pt x="5653" y="5653"/>
                      </a:lnTo>
                      <a:lnTo>
                        <a:pt x="56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4"/>
                <p:cNvSpPr/>
                <p:nvPr/>
              </p:nvSpPr>
              <p:spPr>
                <a:xfrm>
                  <a:off x="615435" y="1160115"/>
                  <a:ext cx="41031" cy="41031"/>
                </a:xfrm>
                <a:custGeom>
                  <a:rect b="b" l="l" r="r" t="t"/>
                  <a:pathLst>
                    <a:path extrusionOk="0" h="5653" w="5653">
                      <a:moveTo>
                        <a:pt x="0" y="0"/>
                      </a:moveTo>
                      <a:lnTo>
                        <a:pt x="0" y="5653"/>
                      </a:lnTo>
                      <a:lnTo>
                        <a:pt x="5653" y="5653"/>
                      </a:lnTo>
                      <a:lnTo>
                        <a:pt x="56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4"/>
                <p:cNvSpPr/>
                <p:nvPr/>
              </p:nvSpPr>
              <p:spPr>
                <a:xfrm>
                  <a:off x="574405" y="1201136"/>
                  <a:ext cx="41038" cy="39572"/>
                </a:xfrm>
                <a:custGeom>
                  <a:rect b="b" l="l" r="r" t="t"/>
                  <a:pathLst>
                    <a:path extrusionOk="0" h="5452" w="5654">
                      <a:moveTo>
                        <a:pt x="1" y="1"/>
                      </a:moveTo>
                      <a:lnTo>
                        <a:pt x="1" y="5452"/>
                      </a:lnTo>
                      <a:lnTo>
                        <a:pt x="5653" y="5452"/>
                      </a:lnTo>
                      <a:lnTo>
                        <a:pt x="56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4"/>
                <p:cNvSpPr/>
                <p:nvPr/>
              </p:nvSpPr>
              <p:spPr>
                <a:xfrm>
                  <a:off x="737050" y="1119086"/>
                  <a:ext cx="41031" cy="41038"/>
                </a:xfrm>
                <a:custGeom>
                  <a:rect b="b" l="l" r="r" t="t"/>
                  <a:pathLst>
                    <a:path extrusionOk="0" h="5654" w="5653">
                      <a:moveTo>
                        <a:pt x="0" y="1"/>
                      </a:moveTo>
                      <a:lnTo>
                        <a:pt x="0" y="5653"/>
                      </a:lnTo>
                      <a:lnTo>
                        <a:pt x="5653" y="5653"/>
                      </a:lnTo>
                      <a:lnTo>
                        <a:pt x="56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24"/>
                <p:cNvSpPr/>
                <p:nvPr/>
              </p:nvSpPr>
              <p:spPr>
                <a:xfrm>
                  <a:off x="696021" y="1160115"/>
                  <a:ext cx="41038" cy="41031"/>
                </a:xfrm>
                <a:custGeom>
                  <a:rect b="b" l="l" r="r" t="t"/>
                  <a:pathLst>
                    <a:path extrusionOk="0" h="5653" w="5654">
                      <a:moveTo>
                        <a:pt x="1" y="0"/>
                      </a:moveTo>
                      <a:lnTo>
                        <a:pt x="1" y="5653"/>
                      </a:lnTo>
                      <a:lnTo>
                        <a:pt x="5653" y="5653"/>
                      </a:lnTo>
                      <a:lnTo>
                        <a:pt x="56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9" name="Google Shape;1089;p24"/>
                <p:cNvSpPr/>
                <p:nvPr/>
              </p:nvSpPr>
              <p:spPr>
                <a:xfrm>
                  <a:off x="737050" y="1201136"/>
                  <a:ext cx="41031" cy="39572"/>
                </a:xfrm>
                <a:custGeom>
                  <a:rect b="b" l="l" r="r" t="t"/>
                  <a:pathLst>
                    <a:path extrusionOk="0" h="5452" w="5653">
                      <a:moveTo>
                        <a:pt x="0" y="1"/>
                      </a:moveTo>
                      <a:lnTo>
                        <a:pt x="0" y="5452"/>
                      </a:lnTo>
                      <a:lnTo>
                        <a:pt x="5653" y="5452"/>
                      </a:lnTo>
                      <a:lnTo>
                        <a:pt x="56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90" name="Google Shape;1090;p24"/>
            <p:cNvGrpSpPr/>
            <p:nvPr/>
          </p:nvGrpSpPr>
          <p:grpSpPr>
            <a:xfrm>
              <a:off x="457206" y="1660039"/>
              <a:ext cx="2105700" cy="854550"/>
              <a:chOff x="878706" y="946389"/>
              <a:chExt cx="2105700" cy="854550"/>
            </a:xfrm>
          </p:grpSpPr>
          <p:sp>
            <p:nvSpPr>
              <p:cNvPr id="1091" name="Google Shape;1091;p24"/>
              <p:cNvSpPr txBox="1"/>
              <p:nvPr/>
            </p:nvSpPr>
            <p:spPr>
              <a:xfrm>
                <a:off x="878707" y="1281639"/>
                <a:ext cx="1467000" cy="51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Welcoming user and presenting app.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92" name="Google Shape;1092;p24"/>
              <p:cNvSpPr txBox="1"/>
              <p:nvPr/>
            </p:nvSpPr>
            <p:spPr>
              <a:xfrm>
                <a:off x="878706" y="946389"/>
                <a:ext cx="2105700" cy="32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Onboarding Screens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cxnSp>
          <p:nvCxnSpPr>
            <p:cNvPr id="1093" name="Google Shape;1093;p24"/>
            <p:cNvCxnSpPr>
              <a:stCxn id="1080" idx="6"/>
            </p:cNvCxnSpPr>
            <p:nvPr/>
          </p:nvCxnSpPr>
          <p:spPr>
            <a:xfrm>
              <a:off x="1007265" y="1431450"/>
              <a:ext cx="2012100" cy="5115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1094" name="Google Shape;1094;p24"/>
          <p:cNvGrpSpPr/>
          <p:nvPr/>
        </p:nvGrpSpPr>
        <p:grpSpPr>
          <a:xfrm>
            <a:off x="457200" y="3420319"/>
            <a:ext cx="2933565" cy="1311756"/>
            <a:chOff x="457200" y="3420319"/>
            <a:chExt cx="2933565" cy="1311756"/>
          </a:xfrm>
        </p:grpSpPr>
        <p:grpSp>
          <p:nvGrpSpPr>
            <p:cNvPr id="1095" name="Google Shape;1095;p24"/>
            <p:cNvGrpSpPr/>
            <p:nvPr/>
          </p:nvGrpSpPr>
          <p:grpSpPr>
            <a:xfrm>
              <a:off x="550053" y="3420319"/>
              <a:ext cx="457212" cy="457212"/>
              <a:chOff x="457188" y="933788"/>
              <a:chExt cx="345300" cy="345300"/>
            </a:xfrm>
          </p:grpSpPr>
          <p:sp>
            <p:nvSpPr>
              <p:cNvPr id="1096" name="Google Shape;1096;p24"/>
              <p:cNvSpPr/>
              <p:nvPr/>
            </p:nvSpPr>
            <p:spPr>
              <a:xfrm>
                <a:off x="457188" y="933788"/>
                <a:ext cx="345300" cy="345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97" name="Google Shape;1097;p24"/>
              <p:cNvGrpSpPr/>
              <p:nvPr/>
            </p:nvGrpSpPr>
            <p:grpSpPr>
              <a:xfrm>
                <a:off x="512265" y="1036215"/>
                <a:ext cx="235200" cy="140444"/>
                <a:chOff x="574405" y="1119086"/>
                <a:chExt cx="203672" cy="121618"/>
              </a:xfrm>
            </p:grpSpPr>
            <p:sp>
              <p:nvSpPr>
                <p:cNvPr id="1098" name="Google Shape;1098;p24"/>
                <p:cNvSpPr/>
                <p:nvPr/>
              </p:nvSpPr>
              <p:spPr>
                <a:xfrm>
                  <a:off x="656457" y="1119086"/>
                  <a:ext cx="39568" cy="41034"/>
                </a:xfrm>
                <a:custGeom>
                  <a:rect b="b" l="l" r="r" t="t"/>
                  <a:pathLst>
                    <a:path extrusionOk="0" h="5654" w="5452">
                      <a:moveTo>
                        <a:pt x="1" y="1"/>
                      </a:moveTo>
                      <a:lnTo>
                        <a:pt x="1" y="5653"/>
                      </a:lnTo>
                      <a:lnTo>
                        <a:pt x="5452" y="5653"/>
                      </a:lnTo>
                      <a:lnTo>
                        <a:pt x="545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9" name="Google Shape;1099;p24"/>
                <p:cNvSpPr/>
                <p:nvPr/>
              </p:nvSpPr>
              <p:spPr>
                <a:xfrm>
                  <a:off x="656457" y="1201136"/>
                  <a:ext cx="39568" cy="39568"/>
                </a:xfrm>
                <a:custGeom>
                  <a:rect b="b" l="l" r="r" t="t"/>
                  <a:pathLst>
                    <a:path extrusionOk="0" h="5452" w="5452">
                      <a:moveTo>
                        <a:pt x="1" y="1"/>
                      </a:moveTo>
                      <a:lnTo>
                        <a:pt x="1" y="5452"/>
                      </a:lnTo>
                      <a:lnTo>
                        <a:pt x="5452" y="5452"/>
                      </a:lnTo>
                      <a:lnTo>
                        <a:pt x="545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" name="Google Shape;1100;p24"/>
                <p:cNvSpPr/>
                <p:nvPr/>
              </p:nvSpPr>
              <p:spPr>
                <a:xfrm>
                  <a:off x="574405" y="1119086"/>
                  <a:ext cx="41034" cy="41034"/>
                </a:xfrm>
                <a:custGeom>
                  <a:rect b="b" l="l" r="r" t="t"/>
                  <a:pathLst>
                    <a:path extrusionOk="0" h="5654" w="5654">
                      <a:moveTo>
                        <a:pt x="1" y="1"/>
                      </a:moveTo>
                      <a:lnTo>
                        <a:pt x="1" y="5653"/>
                      </a:lnTo>
                      <a:lnTo>
                        <a:pt x="5653" y="5653"/>
                      </a:lnTo>
                      <a:lnTo>
                        <a:pt x="56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" name="Google Shape;1101;p24"/>
                <p:cNvSpPr/>
                <p:nvPr/>
              </p:nvSpPr>
              <p:spPr>
                <a:xfrm>
                  <a:off x="615435" y="1160115"/>
                  <a:ext cx="41027" cy="41027"/>
                </a:xfrm>
                <a:custGeom>
                  <a:rect b="b" l="l" r="r" t="t"/>
                  <a:pathLst>
                    <a:path extrusionOk="0" h="5653" w="5653">
                      <a:moveTo>
                        <a:pt x="0" y="0"/>
                      </a:moveTo>
                      <a:lnTo>
                        <a:pt x="0" y="5653"/>
                      </a:lnTo>
                      <a:lnTo>
                        <a:pt x="5653" y="5653"/>
                      </a:lnTo>
                      <a:lnTo>
                        <a:pt x="56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" name="Google Shape;1102;p24"/>
                <p:cNvSpPr/>
                <p:nvPr/>
              </p:nvSpPr>
              <p:spPr>
                <a:xfrm>
                  <a:off x="574405" y="1201136"/>
                  <a:ext cx="41034" cy="39568"/>
                </a:xfrm>
                <a:custGeom>
                  <a:rect b="b" l="l" r="r" t="t"/>
                  <a:pathLst>
                    <a:path extrusionOk="0" h="5452" w="5654">
                      <a:moveTo>
                        <a:pt x="1" y="1"/>
                      </a:moveTo>
                      <a:lnTo>
                        <a:pt x="1" y="5452"/>
                      </a:lnTo>
                      <a:lnTo>
                        <a:pt x="5653" y="5452"/>
                      </a:lnTo>
                      <a:lnTo>
                        <a:pt x="56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" name="Google Shape;1103;p24"/>
                <p:cNvSpPr/>
                <p:nvPr/>
              </p:nvSpPr>
              <p:spPr>
                <a:xfrm>
                  <a:off x="737050" y="1119086"/>
                  <a:ext cx="41027" cy="41034"/>
                </a:xfrm>
                <a:custGeom>
                  <a:rect b="b" l="l" r="r" t="t"/>
                  <a:pathLst>
                    <a:path extrusionOk="0" h="5654" w="5653">
                      <a:moveTo>
                        <a:pt x="0" y="1"/>
                      </a:moveTo>
                      <a:lnTo>
                        <a:pt x="0" y="5653"/>
                      </a:lnTo>
                      <a:lnTo>
                        <a:pt x="5653" y="5653"/>
                      </a:lnTo>
                      <a:lnTo>
                        <a:pt x="56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" name="Google Shape;1104;p24"/>
                <p:cNvSpPr/>
                <p:nvPr/>
              </p:nvSpPr>
              <p:spPr>
                <a:xfrm>
                  <a:off x="696021" y="1160115"/>
                  <a:ext cx="41034" cy="41027"/>
                </a:xfrm>
                <a:custGeom>
                  <a:rect b="b" l="l" r="r" t="t"/>
                  <a:pathLst>
                    <a:path extrusionOk="0" h="5653" w="5654">
                      <a:moveTo>
                        <a:pt x="1" y="0"/>
                      </a:moveTo>
                      <a:lnTo>
                        <a:pt x="1" y="5653"/>
                      </a:lnTo>
                      <a:lnTo>
                        <a:pt x="5653" y="5653"/>
                      </a:lnTo>
                      <a:lnTo>
                        <a:pt x="56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5" name="Google Shape;1105;p24"/>
                <p:cNvSpPr/>
                <p:nvPr/>
              </p:nvSpPr>
              <p:spPr>
                <a:xfrm>
                  <a:off x="737050" y="1201136"/>
                  <a:ext cx="41027" cy="39568"/>
                </a:xfrm>
                <a:custGeom>
                  <a:rect b="b" l="l" r="r" t="t"/>
                  <a:pathLst>
                    <a:path extrusionOk="0" h="5452" w="5653">
                      <a:moveTo>
                        <a:pt x="0" y="1"/>
                      </a:moveTo>
                      <a:lnTo>
                        <a:pt x="0" y="5452"/>
                      </a:lnTo>
                      <a:lnTo>
                        <a:pt x="5653" y="5452"/>
                      </a:lnTo>
                      <a:lnTo>
                        <a:pt x="56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06" name="Google Shape;1106;p24"/>
            <p:cNvSpPr txBox="1"/>
            <p:nvPr/>
          </p:nvSpPr>
          <p:spPr>
            <a:xfrm>
              <a:off x="457200" y="4212775"/>
              <a:ext cx="1293000" cy="51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Home, Routes and Rides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7" name="Google Shape;1107;p24"/>
            <p:cNvSpPr txBox="1"/>
            <p:nvPr/>
          </p:nvSpPr>
          <p:spPr>
            <a:xfrm>
              <a:off x="457200" y="3877525"/>
              <a:ext cx="17124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Driver Screens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108" name="Google Shape;1108;p24"/>
            <p:cNvCxnSpPr>
              <a:stCxn id="1096" idx="6"/>
            </p:cNvCxnSpPr>
            <p:nvPr/>
          </p:nvCxnSpPr>
          <p:spPr>
            <a:xfrm>
              <a:off x="1007265" y="3648925"/>
              <a:ext cx="2383500" cy="513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1109" name="Google Shape;1109;p24"/>
          <p:cNvGrpSpPr/>
          <p:nvPr/>
        </p:nvGrpSpPr>
        <p:grpSpPr>
          <a:xfrm>
            <a:off x="4791128" y="1202844"/>
            <a:ext cx="3895672" cy="1311756"/>
            <a:chOff x="4791128" y="1202844"/>
            <a:chExt cx="3895672" cy="1311756"/>
          </a:xfrm>
        </p:grpSpPr>
        <p:grpSp>
          <p:nvGrpSpPr>
            <p:cNvPr id="1110" name="Google Shape;1110;p24"/>
            <p:cNvGrpSpPr/>
            <p:nvPr/>
          </p:nvGrpSpPr>
          <p:grpSpPr>
            <a:xfrm>
              <a:off x="8136728" y="1202844"/>
              <a:ext cx="457212" cy="457212"/>
              <a:chOff x="457188" y="933788"/>
              <a:chExt cx="345300" cy="345300"/>
            </a:xfrm>
          </p:grpSpPr>
          <p:sp>
            <p:nvSpPr>
              <p:cNvPr id="1111" name="Google Shape;1111;p24"/>
              <p:cNvSpPr/>
              <p:nvPr/>
            </p:nvSpPr>
            <p:spPr>
              <a:xfrm>
                <a:off x="457188" y="933788"/>
                <a:ext cx="345300" cy="3453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12" name="Google Shape;1112;p24"/>
              <p:cNvGrpSpPr/>
              <p:nvPr/>
            </p:nvGrpSpPr>
            <p:grpSpPr>
              <a:xfrm>
                <a:off x="512265" y="1036215"/>
                <a:ext cx="235200" cy="140444"/>
                <a:chOff x="574405" y="1119086"/>
                <a:chExt cx="203672" cy="121618"/>
              </a:xfrm>
            </p:grpSpPr>
            <p:sp>
              <p:nvSpPr>
                <p:cNvPr id="1113" name="Google Shape;1113;p24"/>
                <p:cNvSpPr/>
                <p:nvPr/>
              </p:nvSpPr>
              <p:spPr>
                <a:xfrm>
                  <a:off x="656457" y="1119086"/>
                  <a:ext cx="39568" cy="41034"/>
                </a:xfrm>
                <a:custGeom>
                  <a:rect b="b" l="l" r="r" t="t"/>
                  <a:pathLst>
                    <a:path extrusionOk="0" h="5654" w="5452">
                      <a:moveTo>
                        <a:pt x="1" y="1"/>
                      </a:moveTo>
                      <a:lnTo>
                        <a:pt x="1" y="5653"/>
                      </a:lnTo>
                      <a:lnTo>
                        <a:pt x="5452" y="5653"/>
                      </a:lnTo>
                      <a:lnTo>
                        <a:pt x="545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4" name="Google Shape;1114;p24"/>
                <p:cNvSpPr/>
                <p:nvPr/>
              </p:nvSpPr>
              <p:spPr>
                <a:xfrm>
                  <a:off x="656457" y="1201136"/>
                  <a:ext cx="39568" cy="39568"/>
                </a:xfrm>
                <a:custGeom>
                  <a:rect b="b" l="l" r="r" t="t"/>
                  <a:pathLst>
                    <a:path extrusionOk="0" h="5452" w="5452">
                      <a:moveTo>
                        <a:pt x="1" y="1"/>
                      </a:moveTo>
                      <a:lnTo>
                        <a:pt x="1" y="5452"/>
                      </a:lnTo>
                      <a:lnTo>
                        <a:pt x="5452" y="5452"/>
                      </a:lnTo>
                      <a:lnTo>
                        <a:pt x="545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5" name="Google Shape;1115;p24"/>
                <p:cNvSpPr/>
                <p:nvPr/>
              </p:nvSpPr>
              <p:spPr>
                <a:xfrm>
                  <a:off x="574405" y="1119086"/>
                  <a:ext cx="41034" cy="41034"/>
                </a:xfrm>
                <a:custGeom>
                  <a:rect b="b" l="l" r="r" t="t"/>
                  <a:pathLst>
                    <a:path extrusionOk="0" h="5654" w="5654">
                      <a:moveTo>
                        <a:pt x="1" y="1"/>
                      </a:moveTo>
                      <a:lnTo>
                        <a:pt x="1" y="5653"/>
                      </a:lnTo>
                      <a:lnTo>
                        <a:pt x="5653" y="5653"/>
                      </a:lnTo>
                      <a:lnTo>
                        <a:pt x="56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6" name="Google Shape;1116;p24"/>
                <p:cNvSpPr/>
                <p:nvPr/>
              </p:nvSpPr>
              <p:spPr>
                <a:xfrm>
                  <a:off x="615435" y="1160115"/>
                  <a:ext cx="41027" cy="41027"/>
                </a:xfrm>
                <a:custGeom>
                  <a:rect b="b" l="l" r="r" t="t"/>
                  <a:pathLst>
                    <a:path extrusionOk="0" h="5653" w="5653">
                      <a:moveTo>
                        <a:pt x="0" y="0"/>
                      </a:moveTo>
                      <a:lnTo>
                        <a:pt x="0" y="5653"/>
                      </a:lnTo>
                      <a:lnTo>
                        <a:pt x="5653" y="5653"/>
                      </a:lnTo>
                      <a:lnTo>
                        <a:pt x="56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7" name="Google Shape;1117;p24"/>
                <p:cNvSpPr/>
                <p:nvPr/>
              </p:nvSpPr>
              <p:spPr>
                <a:xfrm>
                  <a:off x="574405" y="1201136"/>
                  <a:ext cx="41034" cy="39568"/>
                </a:xfrm>
                <a:custGeom>
                  <a:rect b="b" l="l" r="r" t="t"/>
                  <a:pathLst>
                    <a:path extrusionOk="0" h="5452" w="5654">
                      <a:moveTo>
                        <a:pt x="1" y="1"/>
                      </a:moveTo>
                      <a:lnTo>
                        <a:pt x="1" y="5452"/>
                      </a:lnTo>
                      <a:lnTo>
                        <a:pt x="5653" y="5452"/>
                      </a:lnTo>
                      <a:lnTo>
                        <a:pt x="56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8" name="Google Shape;1118;p24"/>
                <p:cNvSpPr/>
                <p:nvPr/>
              </p:nvSpPr>
              <p:spPr>
                <a:xfrm>
                  <a:off x="737050" y="1119086"/>
                  <a:ext cx="41027" cy="41034"/>
                </a:xfrm>
                <a:custGeom>
                  <a:rect b="b" l="l" r="r" t="t"/>
                  <a:pathLst>
                    <a:path extrusionOk="0" h="5654" w="5653">
                      <a:moveTo>
                        <a:pt x="0" y="1"/>
                      </a:moveTo>
                      <a:lnTo>
                        <a:pt x="0" y="5653"/>
                      </a:lnTo>
                      <a:lnTo>
                        <a:pt x="5653" y="5653"/>
                      </a:lnTo>
                      <a:lnTo>
                        <a:pt x="56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9" name="Google Shape;1119;p24"/>
                <p:cNvSpPr/>
                <p:nvPr/>
              </p:nvSpPr>
              <p:spPr>
                <a:xfrm>
                  <a:off x="696021" y="1160115"/>
                  <a:ext cx="41034" cy="41027"/>
                </a:xfrm>
                <a:custGeom>
                  <a:rect b="b" l="l" r="r" t="t"/>
                  <a:pathLst>
                    <a:path extrusionOk="0" h="5653" w="5654">
                      <a:moveTo>
                        <a:pt x="1" y="0"/>
                      </a:moveTo>
                      <a:lnTo>
                        <a:pt x="1" y="5653"/>
                      </a:lnTo>
                      <a:lnTo>
                        <a:pt x="5653" y="5653"/>
                      </a:lnTo>
                      <a:lnTo>
                        <a:pt x="56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" name="Google Shape;1120;p24"/>
                <p:cNvSpPr/>
                <p:nvPr/>
              </p:nvSpPr>
              <p:spPr>
                <a:xfrm>
                  <a:off x="737050" y="1201136"/>
                  <a:ext cx="41027" cy="39568"/>
                </a:xfrm>
                <a:custGeom>
                  <a:rect b="b" l="l" r="r" t="t"/>
                  <a:pathLst>
                    <a:path extrusionOk="0" h="5452" w="5653">
                      <a:moveTo>
                        <a:pt x="0" y="1"/>
                      </a:moveTo>
                      <a:lnTo>
                        <a:pt x="0" y="5452"/>
                      </a:lnTo>
                      <a:lnTo>
                        <a:pt x="5653" y="5452"/>
                      </a:lnTo>
                      <a:lnTo>
                        <a:pt x="56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21" name="Google Shape;1121;p24"/>
            <p:cNvSpPr txBox="1"/>
            <p:nvPr/>
          </p:nvSpPr>
          <p:spPr>
            <a:xfrm>
              <a:off x="7393800" y="1995300"/>
              <a:ext cx="1293000" cy="51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Home, Bookings and Payments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2" name="Google Shape;1122;p24"/>
            <p:cNvSpPr txBox="1"/>
            <p:nvPr/>
          </p:nvSpPr>
          <p:spPr>
            <a:xfrm>
              <a:off x="6809250" y="1660050"/>
              <a:ext cx="18774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Passenger Screens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123" name="Google Shape;1123;p24"/>
            <p:cNvCxnSpPr>
              <a:stCxn id="1111" idx="2"/>
            </p:cNvCxnSpPr>
            <p:nvPr/>
          </p:nvCxnSpPr>
          <p:spPr>
            <a:xfrm flipH="1">
              <a:off x="4791128" y="1431450"/>
              <a:ext cx="3345600" cy="5022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1124" name="Google Shape;1124;p24"/>
          <p:cNvGrpSpPr/>
          <p:nvPr/>
        </p:nvGrpSpPr>
        <p:grpSpPr>
          <a:xfrm>
            <a:off x="6848525" y="3420319"/>
            <a:ext cx="1838400" cy="1311756"/>
            <a:chOff x="6848525" y="3420319"/>
            <a:chExt cx="1838400" cy="1311756"/>
          </a:xfrm>
        </p:grpSpPr>
        <p:grpSp>
          <p:nvGrpSpPr>
            <p:cNvPr id="1125" name="Google Shape;1125;p24"/>
            <p:cNvGrpSpPr/>
            <p:nvPr/>
          </p:nvGrpSpPr>
          <p:grpSpPr>
            <a:xfrm>
              <a:off x="8136728" y="3420319"/>
              <a:ext cx="457212" cy="457212"/>
              <a:chOff x="457188" y="933788"/>
              <a:chExt cx="345300" cy="345300"/>
            </a:xfrm>
          </p:grpSpPr>
          <p:sp>
            <p:nvSpPr>
              <p:cNvPr id="1126" name="Google Shape;1126;p24"/>
              <p:cNvSpPr/>
              <p:nvPr/>
            </p:nvSpPr>
            <p:spPr>
              <a:xfrm>
                <a:off x="457188" y="933788"/>
                <a:ext cx="345300" cy="3453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27" name="Google Shape;1127;p24"/>
              <p:cNvGrpSpPr/>
              <p:nvPr/>
            </p:nvGrpSpPr>
            <p:grpSpPr>
              <a:xfrm>
                <a:off x="512265" y="1036215"/>
                <a:ext cx="235200" cy="140444"/>
                <a:chOff x="574405" y="1119086"/>
                <a:chExt cx="203672" cy="121618"/>
              </a:xfrm>
            </p:grpSpPr>
            <p:sp>
              <p:nvSpPr>
                <p:cNvPr id="1128" name="Google Shape;1128;p24"/>
                <p:cNvSpPr/>
                <p:nvPr/>
              </p:nvSpPr>
              <p:spPr>
                <a:xfrm>
                  <a:off x="656457" y="1119086"/>
                  <a:ext cx="39568" cy="41034"/>
                </a:xfrm>
                <a:custGeom>
                  <a:rect b="b" l="l" r="r" t="t"/>
                  <a:pathLst>
                    <a:path extrusionOk="0" h="5654" w="5452">
                      <a:moveTo>
                        <a:pt x="1" y="1"/>
                      </a:moveTo>
                      <a:lnTo>
                        <a:pt x="1" y="5653"/>
                      </a:lnTo>
                      <a:lnTo>
                        <a:pt x="5452" y="5653"/>
                      </a:lnTo>
                      <a:lnTo>
                        <a:pt x="545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" name="Google Shape;1129;p24"/>
                <p:cNvSpPr/>
                <p:nvPr/>
              </p:nvSpPr>
              <p:spPr>
                <a:xfrm>
                  <a:off x="656457" y="1201136"/>
                  <a:ext cx="39568" cy="39568"/>
                </a:xfrm>
                <a:custGeom>
                  <a:rect b="b" l="l" r="r" t="t"/>
                  <a:pathLst>
                    <a:path extrusionOk="0" h="5452" w="5452">
                      <a:moveTo>
                        <a:pt x="1" y="1"/>
                      </a:moveTo>
                      <a:lnTo>
                        <a:pt x="1" y="5452"/>
                      </a:lnTo>
                      <a:lnTo>
                        <a:pt x="5452" y="5452"/>
                      </a:lnTo>
                      <a:lnTo>
                        <a:pt x="545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" name="Google Shape;1130;p24"/>
                <p:cNvSpPr/>
                <p:nvPr/>
              </p:nvSpPr>
              <p:spPr>
                <a:xfrm>
                  <a:off x="574405" y="1119086"/>
                  <a:ext cx="41034" cy="41034"/>
                </a:xfrm>
                <a:custGeom>
                  <a:rect b="b" l="l" r="r" t="t"/>
                  <a:pathLst>
                    <a:path extrusionOk="0" h="5654" w="5654">
                      <a:moveTo>
                        <a:pt x="1" y="1"/>
                      </a:moveTo>
                      <a:lnTo>
                        <a:pt x="1" y="5653"/>
                      </a:lnTo>
                      <a:lnTo>
                        <a:pt x="5653" y="5653"/>
                      </a:lnTo>
                      <a:lnTo>
                        <a:pt x="56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" name="Google Shape;1131;p24"/>
                <p:cNvSpPr/>
                <p:nvPr/>
              </p:nvSpPr>
              <p:spPr>
                <a:xfrm>
                  <a:off x="615435" y="1160115"/>
                  <a:ext cx="41027" cy="41027"/>
                </a:xfrm>
                <a:custGeom>
                  <a:rect b="b" l="l" r="r" t="t"/>
                  <a:pathLst>
                    <a:path extrusionOk="0" h="5653" w="5653">
                      <a:moveTo>
                        <a:pt x="0" y="0"/>
                      </a:moveTo>
                      <a:lnTo>
                        <a:pt x="0" y="5653"/>
                      </a:lnTo>
                      <a:lnTo>
                        <a:pt x="5653" y="5653"/>
                      </a:lnTo>
                      <a:lnTo>
                        <a:pt x="56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24"/>
                <p:cNvSpPr/>
                <p:nvPr/>
              </p:nvSpPr>
              <p:spPr>
                <a:xfrm>
                  <a:off x="574405" y="1201136"/>
                  <a:ext cx="41034" cy="39568"/>
                </a:xfrm>
                <a:custGeom>
                  <a:rect b="b" l="l" r="r" t="t"/>
                  <a:pathLst>
                    <a:path extrusionOk="0" h="5452" w="5654">
                      <a:moveTo>
                        <a:pt x="1" y="1"/>
                      </a:moveTo>
                      <a:lnTo>
                        <a:pt x="1" y="5452"/>
                      </a:lnTo>
                      <a:lnTo>
                        <a:pt x="5653" y="5452"/>
                      </a:lnTo>
                      <a:lnTo>
                        <a:pt x="56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" name="Google Shape;1133;p24"/>
                <p:cNvSpPr/>
                <p:nvPr/>
              </p:nvSpPr>
              <p:spPr>
                <a:xfrm>
                  <a:off x="737050" y="1119086"/>
                  <a:ext cx="41027" cy="41034"/>
                </a:xfrm>
                <a:custGeom>
                  <a:rect b="b" l="l" r="r" t="t"/>
                  <a:pathLst>
                    <a:path extrusionOk="0" h="5654" w="5653">
                      <a:moveTo>
                        <a:pt x="0" y="1"/>
                      </a:moveTo>
                      <a:lnTo>
                        <a:pt x="0" y="5653"/>
                      </a:lnTo>
                      <a:lnTo>
                        <a:pt x="5653" y="5653"/>
                      </a:lnTo>
                      <a:lnTo>
                        <a:pt x="56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" name="Google Shape;1134;p24"/>
                <p:cNvSpPr/>
                <p:nvPr/>
              </p:nvSpPr>
              <p:spPr>
                <a:xfrm>
                  <a:off x="696021" y="1160115"/>
                  <a:ext cx="41034" cy="41027"/>
                </a:xfrm>
                <a:custGeom>
                  <a:rect b="b" l="l" r="r" t="t"/>
                  <a:pathLst>
                    <a:path extrusionOk="0" h="5653" w="5654">
                      <a:moveTo>
                        <a:pt x="1" y="0"/>
                      </a:moveTo>
                      <a:lnTo>
                        <a:pt x="1" y="5653"/>
                      </a:lnTo>
                      <a:lnTo>
                        <a:pt x="5653" y="5653"/>
                      </a:lnTo>
                      <a:lnTo>
                        <a:pt x="56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" name="Google Shape;1135;p24"/>
                <p:cNvSpPr/>
                <p:nvPr/>
              </p:nvSpPr>
              <p:spPr>
                <a:xfrm>
                  <a:off x="737050" y="1201136"/>
                  <a:ext cx="41027" cy="39568"/>
                </a:xfrm>
                <a:custGeom>
                  <a:rect b="b" l="l" r="r" t="t"/>
                  <a:pathLst>
                    <a:path extrusionOk="0" h="5452" w="5653">
                      <a:moveTo>
                        <a:pt x="0" y="1"/>
                      </a:moveTo>
                      <a:lnTo>
                        <a:pt x="0" y="5452"/>
                      </a:lnTo>
                      <a:lnTo>
                        <a:pt x="5653" y="5452"/>
                      </a:lnTo>
                      <a:lnTo>
                        <a:pt x="56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36" name="Google Shape;1136;p24"/>
            <p:cNvSpPr txBox="1"/>
            <p:nvPr/>
          </p:nvSpPr>
          <p:spPr>
            <a:xfrm>
              <a:off x="7393800" y="4212775"/>
              <a:ext cx="1293000" cy="51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Authentication and Account 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7" name="Google Shape;1137;p24"/>
            <p:cNvSpPr txBox="1"/>
            <p:nvPr/>
          </p:nvSpPr>
          <p:spPr>
            <a:xfrm>
              <a:off x="6848525" y="3877525"/>
              <a:ext cx="18384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Hybrid screens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138" name="Google Shape;1138;p24"/>
            <p:cNvCxnSpPr>
              <a:stCxn id="1126" idx="2"/>
            </p:cNvCxnSpPr>
            <p:nvPr/>
          </p:nvCxnSpPr>
          <p:spPr>
            <a:xfrm flipH="1">
              <a:off x="6848528" y="3648925"/>
              <a:ext cx="1288200" cy="2850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2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Onboarding</a:t>
            </a:r>
            <a:endParaRPr/>
          </a:p>
        </p:txBody>
      </p:sp>
      <p:grpSp>
        <p:nvGrpSpPr>
          <p:cNvPr id="1144" name="Google Shape;1144;p25"/>
          <p:cNvGrpSpPr/>
          <p:nvPr/>
        </p:nvGrpSpPr>
        <p:grpSpPr>
          <a:xfrm>
            <a:off x="2704460" y="1222888"/>
            <a:ext cx="369730" cy="420775"/>
            <a:chOff x="-778700" y="3612425"/>
            <a:chExt cx="256775" cy="292225"/>
          </a:xfrm>
        </p:grpSpPr>
        <p:sp>
          <p:nvSpPr>
            <p:cNvPr id="1145" name="Google Shape;1145;p25"/>
            <p:cNvSpPr/>
            <p:nvPr/>
          </p:nvSpPr>
          <p:spPr>
            <a:xfrm>
              <a:off x="-692850" y="3699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5"/>
            <p:cNvSpPr/>
            <p:nvPr/>
          </p:nvSpPr>
          <p:spPr>
            <a:xfrm>
              <a:off x="-777925" y="3612425"/>
              <a:ext cx="204800" cy="34675"/>
            </a:xfrm>
            <a:custGeom>
              <a:rect b="b" l="l" r="r" t="t"/>
              <a:pathLst>
                <a:path extrusionOk="0" h="1387" w="8192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5"/>
            <p:cNvSpPr/>
            <p:nvPr/>
          </p:nvSpPr>
          <p:spPr>
            <a:xfrm>
              <a:off x="-727525" y="3699050"/>
              <a:ext cx="17375" cy="17350"/>
            </a:xfrm>
            <a:custGeom>
              <a:rect b="b" l="l" r="r" t="t"/>
              <a:pathLst>
                <a:path extrusionOk="0" h="694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5"/>
            <p:cNvSpPr/>
            <p:nvPr/>
          </p:nvSpPr>
          <p:spPr>
            <a:xfrm>
              <a:off x="-778700" y="3664400"/>
              <a:ext cx="205575" cy="102425"/>
            </a:xfrm>
            <a:custGeom>
              <a:rect b="b" l="l" r="r" t="t"/>
              <a:pathLst>
                <a:path extrusionOk="0" h="4097" w="8223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5"/>
            <p:cNvSpPr/>
            <p:nvPr/>
          </p:nvSpPr>
          <p:spPr>
            <a:xfrm>
              <a:off x="-659775" y="3835325"/>
              <a:ext cx="137850" cy="69325"/>
            </a:xfrm>
            <a:custGeom>
              <a:rect b="b" l="l" r="r" t="t"/>
              <a:pathLst>
                <a:path extrusionOk="0" h="2773" w="5514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5"/>
            <p:cNvSpPr/>
            <p:nvPr/>
          </p:nvSpPr>
          <p:spPr>
            <a:xfrm>
              <a:off x="-658200" y="3669925"/>
              <a:ext cx="136275" cy="148875"/>
            </a:xfrm>
            <a:custGeom>
              <a:rect b="b" l="l" r="r" t="t"/>
              <a:pathLst>
                <a:path extrusionOk="0" h="5955" w="5451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1" name="Google Shape;1151;p25"/>
          <p:cNvGrpSpPr/>
          <p:nvPr/>
        </p:nvGrpSpPr>
        <p:grpSpPr>
          <a:xfrm>
            <a:off x="2712447" y="2200821"/>
            <a:ext cx="353757" cy="352833"/>
            <a:chOff x="-28461325" y="3545475"/>
            <a:chExt cx="296950" cy="296175"/>
          </a:xfrm>
        </p:grpSpPr>
        <p:sp>
          <p:nvSpPr>
            <p:cNvPr id="1152" name="Google Shape;1152;p25"/>
            <p:cNvSpPr/>
            <p:nvPr/>
          </p:nvSpPr>
          <p:spPr>
            <a:xfrm>
              <a:off x="-28461325" y="3666775"/>
              <a:ext cx="34675" cy="52775"/>
            </a:xfrm>
            <a:custGeom>
              <a:rect b="b" l="l" r="r" t="t"/>
              <a:pathLst>
                <a:path extrusionOk="0" h="2111" w="1387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5"/>
            <p:cNvSpPr/>
            <p:nvPr/>
          </p:nvSpPr>
          <p:spPr>
            <a:xfrm>
              <a:off x="-28461325" y="3737650"/>
              <a:ext cx="52775" cy="17350"/>
            </a:xfrm>
            <a:custGeom>
              <a:rect b="b" l="l" r="r" t="t"/>
              <a:pathLst>
                <a:path extrusionOk="0" h="694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5"/>
            <p:cNvSpPr/>
            <p:nvPr/>
          </p:nvSpPr>
          <p:spPr>
            <a:xfrm>
              <a:off x="-28461325" y="3632100"/>
              <a:ext cx="52775" cy="17375"/>
            </a:xfrm>
            <a:custGeom>
              <a:rect b="b" l="l" r="r" t="t"/>
              <a:pathLst>
                <a:path extrusionOk="0" h="695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5"/>
            <p:cNvSpPr/>
            <p:nvPr/>
          </p:nvSpPr>
          <p:spPr>
            <a:xfrm>
              <a:off x="-28460550" y="35454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5"/>
            <p:cNvSpPr/>
            <p:nvPr/>
          </p:nvSpPr>
          <p:spPr>
            <a:xfrm>
              <a:off x="-28347925" y="3649450"/>
              <a:ext cx="86675" cy="86650"/>
            </a:xfrm>
            <a:custGeom>
              <a:rect b="b" l="l" r="r" t="t"/>
              <a:pathLst>
                <a:path extrusionOk="0" h="3466" w="3467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5"/>
            <p:cNvSpPr/>
            <p:nvPr/>
          </p:nvSpPr>
          <p:spPr>
            <a:xfrm>
              <a:off x="-28408550" y="3597450"/>
              <a:ext cx="191400" cy="192200"/>
            </a:xfrm>
            <a:custGeom>
              <a:rect b="b" l="l" r="r" t="t"/>
              <a:pathLst>
                <a:path extrusionOk="0" h="7688" w="7656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8" name="Google Shape;1158;p25"/>
          <p:cNvSpPr/>
          <p:nvPr/>
        </p:nvSpPr>
        <p:spPr>
          <a:xfrm>
            <a:off x="2711547" y="4088365"/>
            <a:ext cx="355557" cy="353645"/>
          </a:xfrm>
          <a:custGeom>
            <a:rect b="b" l="l" r="r" t="t"/>
            <a:pathLst>
              <a:path extrusionOk="0" h="11658" w="11721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9" name="Google Shape;1159;p25"/>
          <p:cNvGrpSpPr/>
          <p:nvPr/>
        </p:nvGrpSpPr>
        <p:grpSpPr>
          <a:xfrm>
            <a:off x="2695484" y="3184926"/>
            <a:ext cx="387681" cy="272572"/>
            <a:chOff x="3386036" y="1746339"/>
            <a:chExt cx="397907" cy="279762"/>
          </a:xfrm>
        </p:grpSpPr>
        <p:sp>
          <p:nvSpPr>
            <p:cNvPr id="1160" name="Google Shape;1160;p25"/>
            <p:cNvSpPr/>
            <p:nvPr/>
          </p:nvSpPr>
          <p:spPr>
            <a:xfrm>
              <a:off x="3561652" y="1848954"/>
              <a:ext cx="59646" cy="74506"/>
            </a:xfrm>
            <a:custGeom>
              <a:rect b="b" l="l" r="r" t="t"/>
              <a:pathLst>
                <a:path extrusionOk="0" h="3570" w="2858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5"/>
            <p:cNvSpPr/>
            <p:nvPr/>
          </p:nvSpPr>
          <p:spPr>
            <a:xfrm>
              <a:off x="3386036" y="1746339"/>
              <a:ext cx="397907" cy="279762"/>
            </a:xfrm>
            <a:custGeom>
              <a:rect b="b" l="l" r="r" t="t"/>
              <a:pathLst>
                <a:path extrusionOk="0" h="13405" w="19066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2" name="Google Shape;1162;p25"/>
          <p:cNvGrpSpPr/>
          <p:nvPr/>
        </p:nvGrpSpPr>
        <p:grpSpPr>
          <a:xfrm>
            <a:off x="6002022" y="2042104"/>
            <a:ext cx="1813368" cy="1614059"/>
            <a:chOff x="883325" y="238125"/>
            <a:chExt cx="5853350" cy="5238750"/>
          </a:xfrm>
        </p:grpSpPr>
        <p:sp>
          <p:nvSpPr>
            <p:cNvPr id="1163" name="Google Shape;1163;p25"/>
            <p:cNvSpPr/>
            <p:nvPr/>
          </p:nvSpPr>
          <p:spPr>
            <a:xfrm>
              <a:off x="883325" y="238125"/>
              <a:ext cx="5853350" cy="5238750"/>
            </a:xfrm>
            <a:custGeom>
              <a:rect b="b" l="l" r="r" t="t"/>
              <a:pathLst>
                <a:path extrusionOk="0" h="209550" w="234134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5"/>
            <p:cNvSpPr/>
            <p:nvPr/>
          </p:nvSpPr>
          <p:spPr>
            <a:xfrm>
              <a:off x="3537025" y="644850"/>
              <a:ext cx="141025" cy="159100"/>
            </a:xfrm>
            <a:custGeom>
              <a:rect b="b" l="l" r="r" t="t"/>
              <a:pathLst>
                <a:path extrusionOk="0" h="6364" w="5641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65" name="Google Shape;1165;p25"/>
          <p:cNvPicPr preferRelativeResize="0"/>
          <p:nvPr/>
        </p:nvPicPr>
        <p:blipFill rotWithShape="1">
          <a:blip r:embed="rId3">
            <a:alphaModFix/>
          </a:blip>
          <a:srcRect b="7562" l="11091" r="11991" t="30344"/>
          <a:stretch/>
        </p:blipFill>
        <p:spPr>
          <a:xfrm>
            <a:off x="932150" y="1137575"/>
            <a:ext cx="7754650" cy="37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2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Passenger Screens</a:t>
            </a:r>
            <a:endParaRPr/>
          </a:p>
        </p:txBody>
      </p:sp>
      <p:grpSp>
        <p:nvGrpSpPr>
          <p:cNvPr id="1171" name="Google Shape;1171;p26"/>
          <p:cNvGrpSpPr/>
          <p:nvPr/>
        </p:nvGrpSpPr>
        <p:grpSpPr>
          <a:xfrm>
            <a:off x="457201" y="1047700"/>
            <a:ext cx="1813212" cy="734100"/>
            <a:chOff x="2015863" y="1200850"/>
            <a:chExt cx="1813212" cy="734100"/>
          </a:xfrm>
        </p:grpSpPr>
        <p:sp>
          <p:nvSpPr>
            <p:cNvPr id="1172" name="Google Shape;1172;p26"/>
            <p:cNvSpPr txBox="1"/>
            <p:nvPr/>
          </p:nvSpPr>
          <p:spPr>
            <a:xfrm>
              <a:off x="2015863" y="1200850"/>
              <a:ext cx="1769100" cy="2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Enable Location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73" name="Google Shape;1173;p26"/>
            <p:cNvSpPr txBox="1"/>
            <p:nvPr/>
          </p:nvSpPr>
          <p:spPr>
            <a:xfrm>
              <a:off x="2015875" y="1466650"/>
              <a:ext cx="18132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Enable location services on landing.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74" name="Google Shape;1174;p26"/>
          <p:cNvGrpSpPr/>
          <p:nvPr/>
        </p:nvGrpSpPr>
        <p:grpSpPr>
          <a:xfrm>
            <a:off x="457212" y="2011852"/>
            <a:ext cx="1813200" cy="730772"/>
            <a:chOff x="2015875" y="2072304"/>
            <a:chExt cx="1813200" cy="730772"/>
          </a:xfrm>
        </p:grpSpPr>
        <p:sp>
          <p:nvSpPr>
            <p:cNvPr id="1175" name="Google Shape;1175;p26"/>
            <p:cNvSpPr txBox="1"/>
            <p:nvPr/>
          </p:nvSpPr>
          <p:spPr>
            <a:xfrm>
              <a:off x="2015875" y="2072304"/>
              <a:ext cx="1199700" cy="2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Home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76" name="Google Shape;1176;p26"/>
            <p:cNvSpPr txBox="1"/>
            <p:nvPr/>
          </p:nvSpPr>
          <p:spPr>
            <a:xfrm>
              <a:off x="2015875" y="2334776"/>
              <a:ext cx="18132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Input tentative 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destination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77" name="Google Shape;1177;p26"/>
          <p:cNvGrpSpPr/>
          <p:nvPr/>
        </p:nvGrpSpPr>
        <p:grpSpPr>
          <a:xfrm>
            <a:off x="457196" y="2972675"/>
            <a:ext cx="1813216" cy="724723"/>
            <a:chOff x="2015859" y="2940429"/>
            <a:chExt cx="1813216" cy="724723"/>
          </a:xfrm>
        </p:grpSpPr>
        <p:sp>
          <p:nvSpPr>
            <p:cNvPr id="1178" name="Google Shape;1178;p26"/>
            <p:cNvSpPr txBox="1"/>
            <p:nvPr/>
          </p:nvSpPr>
          <p:spPr>
            <a:xfrm>
              <a:off x="2015859" y="2940429"/>
              <a:ext cx="1549800" cy="2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Select Address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79" name="Google Shape;1179;p26"/>
            <p:cNvSpPr txBox="1"/>
            <p:nvPr/>
          </p:nvSpPr>
          <p:spPr>
            <a:xfrm>
              <a:off x="2015875" y="3196852"/>
              <a:ext cx="18132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Select an accurate address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0" name="Google Shape;1180;p26"/>
          <p:cNvGrpSpPr/>
          <p:nvPr/>
        </p:nvGrpSpPr>
        <p:grpSpPr>
          <a:xfrm>
            <a:off x="457197" y="3927450"/>
            <a:ext cx="1813216" cy="734125"/>
            <a:chOff x="2015859" y="3946350"/>
            <a:chExt cx="1813216" cy="734125"/>
          </a:xfrm>
        </p:grpSpPr>
        <p:sp>
          <p:nvSpPr>
            <p:cNvPr id="1181" name="Google Shape;1181;p26"/>
            <p:cNvSpPr txBox="1"/>
            <p:nvPr/>
          </p:nvSpPr>
          <p:spPr>
            <a:xfrm>
              <a:off x="2015859" y="3946350"/>
              <a:ext cx="1517400" cy="2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Display route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82" name="Google Shape;1182;p26"/>
            <p:cNvSpPr txBox="1"/>
            <p:nvPr/>
          </p:nvSpPr>
          <p:spPr>
            <a:xfrm>
              <a:off x="2015875" y="4212175"/>
              <a:ext cx="18132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Add optimal route to map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3" name="Google Shape;1183;p26"/>
          <p:cNvGrpSpPr/>
          <p:nvPr/>
        </p:nvGrpSpPr>
        <p:grpSpPr>
          <a:xfrm>
            <a:off x="2704460" y="1222888"/>
            <a:ext cx="369730" cy="420775"/>
            <a:chOff x="-778700" y="3612425"/>
            <a:chExt cx="256775" cy="292225"/>
          </a:xfrm>
        </p:grpSpPr>
        <p:sp>
          <p:nvSpPr>
            <p:cNvPr id="1184" name="Google Shape;1184;p26"/>
            <p:cNvSpPr/>
            <p:nvPr/>
          </p:nvSpPr>
          <p:spPr>
            <a:xfrm>
              <a:off x="-692850" y="3699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6"/>
            <p:cNvSpPr/>
            <p:nvPr/>
          </p:nvSpPr>
          <p:spPr>
            <a:xfrm>
              <a:off x="-777925" y="3612425"/>
              <a:ext cx="204800" cy="34675"/>
            </a:xfrm>
            <a:custGeom>
              <a:rect b="b" l="l" r="r" t="t"/>
              <a:pathLst>
                <a:path extrusionOk="0" h="1387" w="8192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6"/>
            <p:cNvSpPr/>
            <p:nvPr/>
          </p:nvSpPr>
          <p:spPr>
            <a:xfrm>
              <a:off x="-727525" y="3699050"/>
              <a:ext cx="17375" cy="17350"/>
            </a:xfrm>
            <a:custGeom>
              <a:rect b="b" l="l" r="r" t="t"/>
              <a:pathLst>
                <a:path extrusionOk="0" h="694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6"/>
            <p:cNvSpPr/>
            <p:nvPr/>
          </p:nvSpPr>
          <p:spPr>
            <a:xfrm>
              <a:off x="-778700" y="3664400"/>
              <a:ext cx="205575" cy="102425"/>
            </a:xfrm>
            <a:custGeom>
              <a:rect b="b" l="l" r="r" t="t"/>
              <a:pathLst>
                <a:path extrusionOk="0" h="4097" w="8223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6"/>
            <p:cNvSpPr/>
            <p:nvPr/>
          </p:nvSpPr>
          <p:spPr>
            <a:xfrm>
              <a:off x="-659775" y="3835325"/>
              <a:ext cx="137850" cy="69325"/>
            </a:xfrm>
            <a:custGeom>
              <a:rect b="b" l="l" r="r" t="t"/>
              <a:pathLst>
                <a:path extrusionOk="0" h="2773" w="5514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6"/>
            <p:cNvSpPr/>
            <p:nvPr/>
          </p:nvSpPr>
          <p:spPr>
            <a:xfrm>
              <a:off x="-658200" y="3669925"/>
              <a:ext cx="136275" cy="148875"/>
            </a:xfrm>
            <a:custGeom>
              <a:rect b="b" l="l" r="r" t="t"/>
              <a:pathLst>
                <a:path extrusionOk="0" h="5955" w="5451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0" name="Google Shape;1190;p26"/>
          <p:cNvGrpSpPr/>
          <p:nvPr/>
        </p:nvGrpSpPr>
        <p:grpSpPr>
          <a:xfrm>
            <a:off x="2712447" y="2200821"/>
            <a:ext cx="353757" cy="352833"/>
            <a:chOff x="-28461325" y="3545475"/>
            <a:chExt cx="296950" cy="296175"/>
          </a:xfrm>
        </p:grpSpPr>
        <p:sp>
          <p:nvSpPr>
            <p:cNvPr id="1191" name="Google Shape;1191;p26"/>
            <p:cNvSpPr/>
            <p:nvPr/>
          </p:nvSpPr>
          <p:spPr>
            <a:xfrm>
              <a:off x="-28461325" y="3666775"/>
              <a:ext cx="34675" cy="52775"/>
            </a:xfrm>
            <a:custGeom>
              <a:rect b="b" l="l" r="r" t="t"/>
              <a:pathLst>
                <a:path extrusionOk="0" h="2111" w="1387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6"/>
            <p:cNvSpPr/>
            <p:nvPr/>
          </p:nvSpPr>
          <p:spPr>
            <a:xfrm>
              <a:off x="-28461325" y="3737650"/>
              <a:ext cx="52775" cy="17350"/>
            </a:xfrm>
            <a:custGeom>
              <a:rect b="b" l="l" r="r" t="t"/>
              <a:pathLst>
                <a:path extrusionOk="0" h="694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6"/>
            <p:cNvSpPr/>
            <p:nvPr/>
          </p:nvSpPr>
          <p:spPr>
            <a:xfrm>
              <a:off x="-28461325" y="3632100"/>
              <a:ext cx="52775" cy="17375"/>
            </a:xfrm>
            <a:custGeom>
              <a:rect b="b" l="l" r="r" t="t"/>
              <a:pathLst>
                <a:path extrusionOk="0" h="695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6"/>
            <p:cNvSpPr/>
            <p:nvPr/>
          </p:nvSpPr>
          <p:spPr>
            <a:xfrm>
              <a:off x="-28460550" y="35454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6"/>
            <p:cNvSpPr/>
            <p:nvPr/>
          </p:nvSpPr>
          <p:spPr>
            <a:xfrm>
              <a:off x="-28347925" y="3649450"/>
              <a:ext cx="86675" cy="86650"/>
            </a:xfrm>
            <a:custGeom>
              <a:rect b="b" l="l" r="r" t="t"/>
              <a:pathLst>
                <a:path extrusionOk="0" h="3466" w="3467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6"/>
            <p:cNvSpPr/>
            <p:nvPr/>
          </p:nvSpPr>
          <p:spPr>
            <a:xfrm>
              <a:off x="-28408550" y="3597450"/>
              <a:ext cx="191400" cy="192200"/>
            </a:xfrm>
            <a:custGeom>
              <a:rect b="b" l="l" r="r" t="t"/>
              <a:pathLst>
                <a:path extrusionOk="0" h="7688" w="7656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7" name="Google Shape;1197;p26"/>
          <p:cNvSpPr/>
          <p:nvPr/>
        </p:nvSpPr>
        <p:spPr>
          <a:xfrm>
            <a:off x="2711547" y="4088365"/>
            <a:ext cx="355557" cy="353645"/>
          </a:xfrm>
          <a:custGeom>
            <a:rect b="b" l="l" r="r" t="t"/>
            <a:pathLst>
              <a:path extrusionOk="0" h="11658" w="11721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8" name="Google Shape;1198;p26"/>
          <p:cNvGrpSpPr/>
          <p:nvPr/>
        </p:nvGrpSpPr>
        <p:grpSpPr>
          <a:xfrm>
            <a:off x="2695484" y="3184926"/>
            <a:ext cx="387681" cy="272572"/>
            <a:chOff x="3386036" y="1746339"/>
            <a:chExt cx="397907" cy="279762"/>
          </a:xfrm>
        </p:grpSpPr>
        <p:sp>
          <p:nvSpPr>
            <p:cNvPr id="1199" name="Google Shape;1199;p26"/>
            <p:cNvSpPr/>
            <p:nvPr/>
          </p:nvSpPr>
          <p:spPr>
            <a:xfrm>
              <a:off x="3561652" y="1848954"/>
              <a:ext cx="59646" cy="74506"/>
            </a:xfrm>
            <a:custGeom>
              <a:rect b="b" l="l" r="r" t="t"/>
              <a:pathLst>
                <a:path extrusionOk="0" h="3570" w="2858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6"/>
            <p:cNvSpPr/>
            <p:nvPr/>
          </p:nvSpPr>
          <p:spPr>
            <a:xfrm>
              <a:off x="3386036" y="1746339"/>
              <a:ext cx="397907" cy="279762"/>
            </a:xfrm>
            <a:custGeom>
              <a:rect b="b" l="l" r="r" t="t"/>
              <a:pathLst>
                <a:path extrusionOk="0" h="13405" w="19066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1" name="Google Shape;1201;p26"/>
          <p:cNvGrpSpPr/>
          <p:nvPr/>
        </p:nvGrpSpPr>
        <p:grpSpPr>
          <a:xfrm>
            <a:off x="6002022" y="2042104"/>
            <a:ext cx="1813368" cy="1614059"/>
            <a:chOff x="883325" y="238125"/>
            <a:chExt cx="5853350" cy="5238750"/>
          </a:xfrm>
        </p:grpSpPr>
        <p:sp>
          <p:nvSpPr>
            <p:cNvPr id="1202" name="Google Shape;1202;p26"/>
            <p:cNvSpPr/>
            <p:nvPr/>
          </p:nvSpPr>
          <p:spPr>
            <a:xfrm>
              <a:off x="883325" y="238125"/>
              <a:ext cx="5853350" cy="5238750"/>
            </a:xfrm>
            <a:custGeom>
              <a:rect b="b" l="l" r="r" t="t"/>
              <a:pathLst>
                <a:path extrusionOk="0" h="209550" w="234134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6"/>
            <p:cNvSpPr/>
            <p:nvPr/>
          </p:nvSpPr>
          <p:spPr>
            <a:xfrm>
              <a:off x="3537025" y="644850"/>
              <a:ext cx="141025" cy="159100"/>
            </a:xfrm>
            <a:custGeom>
              <a:rect b="b" l="l" r="r" t="t"/>
              <a:pathLst>
                <a:path extrusionOk="0" h="6364" w="5641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04" name="Google Shape;1204;p26"/>
          <p:cNvPicPr preferRelativeResize="0"/>
          <p:nvPr/>
        </p:nvPicPr>
        <p:blipFill rotWithShape="1">
          <a:blip r:embed="rId3">
            <a:alphaModFix/>
          </a:blip>
          <a:srcRect b="7420" l="15272" r="17387" t="24745"/>
          <a:stretch/>
        </p:blipFill>
        <p:spPr>
          <a:xfrm>
            <a:off x="2860225" y="1104625"/>
            <a:ext cx="5826575" cy="348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Passenger Screens</a:t>
            </a:r>
            <a:endParaRPr/>
          </a:p>
        </p:txBody>
      </p:sp>
      <p:grpSp>
        <p:nvGrpSpPr>
          <p:cNvPr id="1210" name="Google Shape;1210;p27"/>
          <p:cNvGrpSpPr/>
          <p:nvPr/>
        </p:nvGrpSpPr>
        <p:grpSpPr>
          <a:xfrm>
            <a:off x="457186" y="1047700"/>
            <a:ext cx="1663578" cy="734100"/>
            <a:chOff x="2015863" y="1200850"/>
            <a:chExt cx="1877416" cy="734100"/>
          </a:xfrm>
        </p:grpSpPr>
        <p:sp>
          <p:nvSpPr>
            <p:cNvPr id="1211" name="Google Shape;1211;p27"/>
            <p:cNvSpPr txBox="1"/>
            <p:nvPr/>
          </p:nvSpPr>
          <p:spPr>
            <a:xfrm>
              <a:off x="2015863" y="1200850"/>
              <a:ext cx="1769100" cy="2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Bookings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12" name="Google Shape;1212;p27"/>
            <p:cNvSpPr txBox="1"/>
            <p:nvPr/>
          </p:nvSpPr>
          <p:spPr>
            <a:xfrm>
              <a:off x="2015879" y="1466650"/>
              <a:ext cx="18774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View active, completed and canceled bookings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3" name="Google Shape;1213;p27"/>
          <p:cNvGrpSpPr/>
          <p:nvPr/>
        </p:nvGrpSpPr>
        <p:grpSpPr>
          <a:xfrm>
            <a:off x="457212" y="2011852"/>
            <a:ext cx="1663512" cy="730773"/>
            <a:chOff x="2015875" y="2072304"/>
            <a:chExt cx="1663512" cy="730773"/>
          </a:xfrm>
        </p:grpSpPr>
        <p:sp>
          <p:nvSpPr>
            <p:cNvPr id="1214" name="Google Shape;1214;p27"/>
            <p:cNvSpPr txBox="1"/>
            <p:nvPr/>
          </p:nvSpPr>
          <p:spPr>
            <a:xfrm>
              <a:off x="2015875" y="2072304"/>
              <a:ext cx="1199700" cy="2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Bookings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15" name="Google Shape;1215;p27"/>
            <p:cNvSpPr txBox="1"/>
            <p:nvPr/>
          </p:nvSpPr>
          <p:spPr>
            <a:xfrm>
              <a:off x="2015886" y="2334777"/>
              <a:ext cx="16635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Add new booking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6" name="Google Shape;1216;p27"/>
          <p:cNvGrpSpPr/>
          <p:nvPr/>
        </p:nvGrpSpPr>
        <p:grpSpPr>
          <a:xfrm>
            <a:off x="457196" y="2972675"/>
            <a:ext cx="1813216" cy="724723"/>
            <a:chOff x="2015859" y="2940429"/>
            <a:chExt cx="1813216" cy="724723"/>
          </a:xfrm>
        </p:grpSpPr>
        <p:sp>
          <p:nvSpPr>
            <p:cNvPr id="1217" name="Google Shape;1217;p27"/>
            <p:cNvSpPr txBox="1"/>
            <p:nvPr/>
          </p:nvSpPr>
          <p:spPr>
            <a:xfrm>
              <a:off x="2015859" y="2940429"/>
              <a:ext cx="1549800" cy="2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Bookings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18" name="Google Shape;1218;p27"/>
            <p:cNvSpPr txBox="1"/>
            <p:nvPr/>
          </p:nvSpPr>
          <p:spPr>
            <a:xfrm>
              <a:off x="2015875" y="3196852"/>
              <a:ext cx="18132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Track driver for accepted bookings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9" name="Google Shape;1219;p27"/>
          <p:cNvGrpSpPr/>
          <p:nvPr/>
        </p:nvGrpSpPr>
        <p:grpSpPr>
          <a:xfrm>
            <a:off x="457197" y="3927450"/>
            <a:ext cx="1813216" cy="734125"/>
            <a:chOff x="2015859" y="3946350"/>
            <a:chExt cx="1813216" cy="734125"/>
          </a:xfrm>
        </p:grpSpPr>
        <p:sp>
          <p:nvSpPr>
            <p:cNvPr id="1220" name="Google Shape;1220;p27"/>
            <p:cNvSpPr txBox="1"/>
            <p:nvPr/>
          </p:nvSpPr>
          <p:spPr>
            <a:xfrm>
              <a:off x="2015859" y="3946350"/>
              <a:ext cx="1517400" cy="2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Payments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21" name="Google Shape;1221;p27"/>
            <p:cNvSpPr txBox="1"/>
            <p:nvPr/>
          </p:nvSpPr>
          <p:spPr>
            <a:xfrm>
              <a:off x="2015875" y="4212175"/>
              <a:ext cx="18132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Make Payments for bookings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2" name="Google Shape;1222;p27"/>
          <p:cNvGrpSpPr/>
          <p:nvPr/>
        </p:nvGrpSpPr>
        <p:grpSpPr>
          <a:xfrm>
            <a:off x="2704460" y="1222888"/>
            <a:ext cx="369730" cy="420775"/>
            <a:chOff x="-778700" y="3612425"/>
            <a:chExt cx="256775" cy="292225"/>
          </a:xfrm>
        </p:grpSpPr>
        <p:sp>
          <p:nvSpPr>
            <p:cNvPr id="1223" name="Google Shape;1223;p27"/>
            <p:cNvSpPr/>
            <p:nvPr/>
          </p:nvSpPr>
          <p:spPr>
            <a:xfrm>
              <a:off x="-692850" y="3699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7"/>
            <p:cNvSpPr/>
            <p:nvPr/>
          </p:nvSpPr>
          <p:spPr>
            <a:xfrm>
              <a:off x="-777925" y="3612425"/>
              <a:ext cx="204800" cy="34675"/>
            </a:xfrm>
            <a:custGeom>
              <a:rect b="b" l="l" r="r" t="t"/>
              <a:pathLst>
                <a:path extrusionOk="0" h="1387" w="8192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7"/>
            <p:cNvSpPr/>
            <p:nvPr/>
          </p:nvSpPr>
          <p:spPr>
            <a:xfrm>
              <a:off x="-727525" y="3699050"/>
              <a:ext cx="17375" cy="17350"/>
            </a:xfrm>
            <a:custGeom>
              <a:rect b="b" l="l" r="r" t="t"/>
              <a:pathLst>
                <a:path extrusionOk="0" h="694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7"/>
            <p:cNvSpPr/>
            <p:nvPr/>
          </p:nvSpPr>
          <p:spPr>
            <a:xfrm>
              <a:off x="-778700" y="3664400"/>
              <a:ext cx="205575" cy="102425"/>
            </a:xfrm>
            <a:custGeom>
              <a:rect b="b" l="l" r="r" t="t"/>
              <a:pathLst>
                <a:path extrusionOk="0" h="4097" w="8223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7"/>
            <p:cNvSpPr/>
            <p:nvPr/>
          </p:nvSpPr>
          <p:spPr>
            <a:xfrm>
              <a:off x="-659775" y="3835325"/>
              <a:ext cx="137850" cy="69325"/>
            </a:xfrm>
            <a:custGeom>
              <a:rect b="b" l="l" r="r" t="t"/>
              <a:pathLst>
                <a:path extrusionOk="0" h="2773" w="5514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7"/>
            <p:cNvSpPr/>
            <p:nvPr/>
          </p:nvSpPr>
          <p:spPr>
            <a:xfrm>
              <a:off x="-658200" y="3669925"/>
              <a:ext cx="136275" cy="148875"/>
            </a:xfrm>
            <a:custGeom>
              <a:rect b="b" l="l" r="r" t="t"/>
              <a:pathLst>
                <a:path extrusionOk="0" h="5955" w="5451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9" name="Google Shape;1229;p27"/>
          <p:cNvGrpSpPr/>
          <p:nvPr/>
        </p:nvGrpSpPr>
        <p:grpSpPr>
          <a:xfrm>
            <a:off x="2712447" y="2200821"/>
            <a:ext cx="353757" cy="352833"/>
            <a:chOff x="-28461325" y="3545475"/>
            <a:chExt cx="296950" cy="296175"/>
          </a:xfrm>
        </p:grpSpPr>
        <p:sp>
          <p:nvSpPr>
            <p:cNvPr id="1230" name="Google Shape;1230;p27"/>
            <p:cNvSpPr/>
            <p:nvPr/>
          </p:nvSpPr>
          <p:spPr>
            <a:xfrm>
              <a:off x="-28461325" y="3666775"/>
              <a:ext cx="34675" cy="52775"/>
            </a:xfrm>
            <a:custGeom>
              <a:rect b="b" l="l" r="r" t="t"/>
              <a:pathLst>
                <a:path extrusionOk="0" h="2111" w="1387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7"/>
            <p:cNvSpPr/>
            <p:nvPr/>
          </p:nvSpPr>
          <p:spPr>
            <a:xfrm>
              <a:off x="-28461325" y="3737650"/>
              <a:ext cx="52775" cy="17350"/>
            </a:xfrm>
            <a:custGeom>
              <a:rect b="b" l="l" r="r" t="t"/>
              <a:pathLst>
                <a:path extrusionOk="0" h="694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7"/>
            <p:cNvSpPr/>
            <p:nvPr/>
          </p:nvSpPr>
          <p:spPr>
            <a:xfrm>
              <a:off x="-28461325" y="3632100"/>
              <a:ext cx="52775" cy="17375"/>
            </a:xfrm>
            <a:custGeom>
              <a:rect b="b" l="l" r="r" t="t"/>
              <a:pathLst>
                <a:path extrusionOk="0" h="695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7"/>
            <p:cNvSpPr/>
            <p:nvPr/>
          </p:nvSpPr>
          <p:spPr>
            <a:xfrm>
              <a:off x="-28460550" y="35454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7"/>
            <p:cNvSpPr/>
            <p:nvPr/>
          </p:nvSpPr>
          <p:spPr>
            <a:xfrm>
              <a:off x="-28347925" y="3649450"/>
              <a:ext cx="86675" cy="86650"/>
            </a:xfrm>
            <a:custGeom>
              <a:rect b="b" l="l" r="r" t="t"/>
              <a:pathLst>
                <a:path extrusionOk="0" h="3466" w="3467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7"/>
            <p:cNvSpPr/>
            <p:nvPr/>
          </p:nvSpPr>
          <p:spPr>
            <a:xfrm>
              <a:off x="-28408550" y="3597450"/>
              <a:ext cx="191400" cy="192200"/>
            </a:xfrm>
            <a:custGeom>
              <a:rect b="b" l="l" r="r" t="t"/>
              <a:pathLst>
                <a:path extrusionOk="0" h="7688" w="7656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6" name="Google Shape;1236;p27"/>
          <p:cNvSpPr/>
          <p:nvPr/>
        </p:nvSpPr>
        <p:spPr>
          <a:xfrm>
            <a:off x="2711547" y="4088365"/>
            <a:ext cx="355557" cy="353645"/>
          </a:xfrm>
          <a:custGeom>
            <a:rect b="b" l="l" r="r" t="t"/>
            <a:pathLst>
              <a:path extrusionOk="0" h="11658" w="11721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7" name="Google Shape;1237;p27"/>
          <p:cNvGrpSpPr/>
          <p:nvPr/>
        </p:nvGrpSpPr>
        <p:grpSpPr>
          <a:xfrm>
            <a:off x="2695484" y="3184926"/>
            <a:ext cx="387681" cy="272572"/>
            <a:chOff x="3386036" y="1746339"/>
            <a:chExt cx="397907" cy="279762"/>
          </a:xfrm>
        </p:grpSpPr>
        <p:sp>
          <p:nvSpPr>
            <p:cNvPr id="1238" name="Google Shape;1238;p27"/>
            <p:cNvSpPr/>
            <p:nvPr/>
          </p:nvSpPr>
          <p:spPr>
            <a:xfrm>
              <a:off x="3561652" y="1848954"/>
              <a:ext cx="59646" cy="74506"/>
            </a:xfrm>
            <a:custGeom>
              <a:rect b="b" l="l" r="r" t="t"/>
              <a:pathLst>
                <a:path extrusionOk="0" h="3570" w="2858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7"/>
            <p:cNvSpPr/>
            <p:nvPr/>
          </p:nvSpPr>
          <p:spPr>
            <a:xfrm>
              <a:off x="3386036" y="1746339"/>
              <a:ext cx="397907" cy="279762"/>
            </a:xfrm>
            <a:custGeom>
              <a:rect b="b" l="l" r="r" t="t"/>
              <a:pathLst>
                <a:path extrusionOk="0" h="13405" w="19066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0" name="Google Shape;1240;p27"/>
          <p:cNvGrpSpPr/>
          <p:nvPr/>
        </p:nvGrpSpPr>
        <p:grpSpPr>
          <a:xfrm>
            <a:off x="6002022" y="2042104"/>
            <a:ext cx="1813368" cy="1614059"/>
            <a:chOff x="883325" y="238125"/>
            <a:chExt cx="5853350" cy="5238750"/>
          </a:xfrm>
        </p:grpSpPr>
        <p:sp>
          <p:nvSpPr>
            <p:cNvPr id="1241" name="Google Shape;1241;p27"/>
            <p:cNvSpPr/>
            <p:nvPr/>
          </p:nvSpPr>
          <p:spPr>
            <a:xfrm>
              <a:off x="883325" y="238125"/>
              <a:ext cx="5853350" cy="5238750"/>
            </a:xfrm>
            <a:custGeom>
              <a:rect b="b" l="l" r="r" t="t"/>
              <a:pathLst>
                <a:path extrusionOk="0" h="209550" w="234134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7"/>
            <p:cNvSpPr/>
            <p:nvPr/>
          </p:nvSpPr>
          <p:spPr>
            <a:xfrm>
              <a:off x="3537025" y="644850"/>
              <a:ext cx="141025" cy="159100"/>
            </a:xfrm>
            <a:custGeom>
              <a:rect b="b" l="l" r="r" t="t"/>
              <a:pathLst>
                <a:path extrusionOk="0" h="6364" w="5641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3" name="Google Shape;1243;p27"/>
          <p:cNvPicPr preferRelativeResize="0"/>
          <p:nvPr/>
        </p:nvPicPr>
        <p:blipFill rotWithShape="1">
          <a:blip r:embed="rId3">
            <a:alphaModFix/>
          </a:blip>
          <a:srcRect b="7062" l="11145" r="12150" t="37974"/>
          <a:stretch/>
        </p:blipFill>
        <p:spPr>
          <a:xfrm>
            <a:off x="2185775" y="1222900"/>
            <a:ext cx="6557348" cy="293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2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Driver Screens</a:t>
            </a:r>
            <a:endParaRPr/>
          </a:p>
        </p:txBody>
      </p:sp>
      <p:grpSp>
        <p:nvGrpSpPr>
          <p:cNvPr id="1249" name="Google Shape;1249;p28"/>
          <p:cNvGrpSpPr/>
          <p:nvPr/>
        </p:nvGrpSpPr>
        <p:grpSpPr>
          <a:xfrm>
            <a:off x="457225" y="1471939"/>
            <a:ext cx="1980601" cy="811661"/>
            <a:chOff x="2015875" y="1917904"/>
            <a:chExt cx="1980601" cy="811661"/>
          </a:xfrm>
        </p:grpSpPr>
        <p:sp>
          <p:nvSpPr>
            <p:cNvPr id="1250" name="Google Shape;1250;p28"/>
            <p:cNvSpPr txBox="1"/>
            <p:nvPr/>
          </p:nvSpPr>
          <p:spPr>
            <a:xfrm>
              <a:off x="2015875" y="1917904"/>
              <a:ext cx="1199700" cy="2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Rides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51" name="Google Shape;1251;p28"/>
            <p:cNvSpPr txBox="1"/>
            <p:nvPr/>
          </p:nvSpPr>
          <p:spPr>
            <a:xfrm>
              <a:off x="2015876" y="2261265"/>
              <a:ext cx="19806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Drivers can view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available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, completed and canceled rides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52" name="Google Shape;1252;p28"/>
          <p:cNvGrpSpPr/>
          <p:nvPr/>
        </p:nvGrpSpPr>
        <p:grpSpPr>
          <a:xfrm>
            <a:off x="457198" y="2696400"/>
            <a:ext cx="1813215" cy="724723"/>
            <a:chOff x="2015860" y="2940429"/>
            <a:chExt cx="1813215" cy="724723"/>
          </a:xfrm>
        </p:grpSpPr>
        <p:sp>
          <p:nvSpPr>
            <p:cNvPr id="1253" name="Google Shape;1253;p28"/>
            <p:cNvSpPr txBox="1"/>
            <p:nvPr/>
          </p:nvSpPr>
          <p:spPr>
            <a:xfrm>
              <a:off x="2015860" y="2940429"/>
              <a:ext cx="1444200" cy="2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Driver routes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54" name="Google Shape;1254;p28"/>
            <p:cNvSpPr txBox="1"/>
            <p:nvPr/>
          </p:nvSpPr>
          <p:spPr>
            <a:xfrm>
              <a:off x="2015875" y="3196852"/>
              <a:ext cx="18132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Driver can view optimized route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55" name="Google Shape;1255;p28"/>
          <p:cNvGrpSpPr/>
          <p:nvPr/>
        </p:nvGrpSpPr>
        <p:grpSpPr>
          <a:xfrm>
            <a:off x="457201" y="3927450"/>
            <a:ext cx="2183724" cy="734125"/>
            <a:chOff x="2015863" y="3946350"/>
            <a:chExt cx="2183724" cy="734125"/>
          </a:xfrm>
        </p:grpSpPr>
        <p:sp>
          <p:nvSpPr>
            <p:cNvPr id="1256" name="Google Shape;1256;p28"/>
            <p:cNvSpPr txBox="1"/>
            <p:nvPr/>
          </p:nvSpPr>
          <p:spPr>
            <a:xfrm>
              <a:off x="2015863" y="3946350"/>
              <a:ext cx="1891200" cy="2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Population Density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57" name="Google Shape;1257;p28"/>
            <p:cNvSpPr txBox="1"/>
            <p:nvPr/>
          </p:nvSpPr>
          <p:spPr>
            <a:xfrm>
              <a:off x="2015887" y="4212175"/>
              <a:ext cx="21837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map displays population density of all areas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58" name="Google Shape;1258;p28"/>
          <p:cNvGrpSpPr/>
          <p:nvPr/>
        </p:nvGrpSpPr>
        <p:grpSpPr>
          <a:xfrm>
            <a:off x="2704460" y="1222888"/>
            <a:ext cx="369730" cy="420775"/>
            <a:chOff x="-778700" y="3612425"/>
            <a:chExt cx="256775" cy="292225"/>
          </a:xfrm>
        </p:grpSpPr>
        <p:sp>
          <p:nvSpPr>
            <p:cNvPr id="1259" name="Google Shape;1259;p28"/>
            <p:cNvSpPr/>
            <p:nvPr/>
          </p:nvSpPr>
          <p:spPr>
            <a:xfrm>
              <a:off x="-692850" y="3699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8"/>
            <p:cNvSpPr/>
            <p:nvPr/>
          </p:nvSpPr>
          <p:spPr>
            <a:xfrm>
              <a:off x="-777925" y="3612425"/>
              <a:ext cx="204800" cy="34675"/>
            </a:xfrm>
            <a:custGeom>
              <a:rect b="b" l="l" r="r" t="t"/>
              <a:pathLst>
                <a:path extrusionOk="0" h="1387" w="8192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8"/>
            <p:cNvSpPr/>
            <p:nvPr/>
          </p:nvSpPr>
          <p:spPr>
            <a:xfrm>
              <a:off x="-727525" y="3699050"/>
              <a:ext cx="17375" cy="17350"/>
            </a:xfrm>
            <a:custGeom>
              <a:rect b="b" l="l" r="r" t="t"/>
              <a:pathLst>
                <a:path extrusionOk="0" h="694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8"/>
            <p:cNvSpPr/>
            <p:nvPr/>
          </p:nvSpPr>
          <p:spPr>
            <a:xfrm>
              <a:off x="-778700" y="3664400"/>
              <a:ext cx="205575" cy="102425"/>
            </a:xfrm>
            <a:custGeom>
              <a:rect b="b" l="l" r="r" t="t"/>
              <a:pathLst>
                <a:path extrusionOk="0" h="4097" w="8223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8"/>
            <p:cNvSpPr/>
            <p:nvPr/>
          </p:nvSpPr>
          <p:spPr>
            <a:xfrm>
              <a:off x="-659775" y="3835325"/>
              <a:ext cx="137850" cy="69325"/>
            </a:xfrm>
            <a:custGeom>
              <a:rect b="b" l="l" r="r" t="t"/>
              <a:pathLst>
                <a:path extrusionOk="0" h="2773" w="5514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8"/>
            <p:cNvSpPr/>
            <p:nvPr/>
          </p:nvSpPr>
          <p:spPr>
            <a:xfrm>
              <a:off x="-658200" y="3669925"/>
              <a:ext cx="136275" cy="148875"/>
            </a:xfrm>
            <a:custGeom>
              <a:rect b="b" l="l" r="r" t="t"/>
              <a:pathLst>
                <a:path extrusionOk="0" h="5955" w="5451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5" name="Google Shape;1265;p28"/>
          <p:cNvGrpSpPr/>
          <p:nvPr/>
        </p:nvGrpSpPr>
        <p:grpSpPr>
          <a:xfrm>
            <a:off x="2712447" y="2200821"/>
            <a:ext cx="353757" cy="352833"/>
            <a:chOff x="-28461325" y="3545475"/>
            <a:chExt cx="296950" cy="296175"/>
          </a:xfrm>
        </p:grpSpPr>
        <p:sp>
          <p:nvSpPr>
            <p:cNvPr id="1266" name="Google Shape;1266;p28"/>
            <p:cNvSpPr/>
            <p:nvPr/>
          </p:nvSpPr>
          <p:spPr>
            <a:xfrm>
              <a:off x="-28461325" y="3666775"/>
              <a:ext cx="34675" cy="52775"/>
            </a:xfrm>
            <a:custGeom>
              <a:rect b="b" l="l" r="r" t="t"/>
              <a:pathLst>
                <a:path extrusionOk="0" h="2111" w="1387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8"/>
            <p:cNvSpPr/>
            <p:nvPr/>
          </p:nvSpPr>
          <p:spPr>
            <a:xfrm>
              <a:off x="-28461325" y="3737650"/>
              <a:ext cx="52775" cy="17350"/>
            </a:xfrm>
            <a:custGeom>
              <a:rect b="b" l="l" r="r" t="t"/>
              <a:pathLst>
                <a:path extrusionOk="0" h="694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8"/>
            <p:cNvSpPr/>
            <p:nvPr/>
          </p:nvSpPr>
          <p:spPr>
            <a:xfrm>
              <a:off x="-28461325" y="3632100"/>
              <a:ext cx="52775" cy="17375"/>
            </a:xfrm>
            <a:custGeom>
              <a:rect b="b" l="l" r="r" t="t"/>
              <a:pathLst>
                <a:path extrusionOk="0" h="695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8"/>
            <p:cNvSpPr/>
            <p:nvPr/>
          </p:nvSpPr>
          <p:spPr>
            <a:xfrm>
              <a:off x="-28460550" y="35454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8"/>
            <p:cNvSpPr/>
            <p:nvPr/>
          </p:nvSpPr>
          <p:spPr>
            <a:xfrm>
              <a:off x="-28347925" y="3649450"/>
              <a:ext cx="86675" cy="86650"/>
            </a:xfrm>
            <a:custGeom>
              <a:rect b="b" l="l" r="r" t="t"/>
              <a:pathLst>
                <a:path extrusionOk="0" h="3466" w="3467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8"/>
            <p:cNvSpPr/>
            <p:nvPr/>
          </p:nvSpPr>
          <p:spPr>
            <a:xfrm>
              <a:off x="-28408550" y="3597450"/>
              <a:ext cx="191400" cy="192200"/>
            </a:xfrm>
            <a:custGeom>
              <a:rect b="b" l="l" r="r" t="t"/>
              <a:pathLst>
                <a:path extrusionOk="0" h="7688" w="7656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2" name="Google Shape;1272;p28"/>
          <p:cNvSpPr/>
          <p:nvPr/>
        </p:nvSpPr>
        <p:spPr>
          <a:xfrm>
            <a:off x="2711547" y="4088365"/>
            <a:ext cx="355557" cy="353645"/>
          </a:xfrm>
          <a:custGeom>
            <a:rect b="b" l="l" r="r" t="t"/>
            <a:pathLst>
              <a:path extrusionOk="0" h="11658" w="11721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3" name="Google Shape;1273;p28"/>
          <p:cNvGrpSpPr/>
          <p:nvPr/>
        </p:nvGrpSpPr>
        <p:grpSpPr>
          <a:xfrm>
            <a:off x="2695484" y="3184926"/>
            <a:ext cx="387681" cy="272572"/>
            <a:chOff x="3386036" y="1746339"/>
            <a:chExt cx="397907" cy="279762"/>
          </a:xfrm>
        </p:grpSpPr>
        <p:sp>
          <p:nvSpPr>
            <p:cNvPr id="1274" name="Google Shape;1274;p28"/>
            <p:cNvSpPr/>
            <p:nvPr/>
          </p:nvSpPr>
          <p:spPr>
            <a:xfrm>
              <a:off x="3561652" y="1848954"/>
              <a:ext cx="59646" cy="74506"/>
            </a:xfrm>
            <a:custGeom>
              <a:rect b="b" l="l" r="r" t="t"/>
              <a:pathLst>
                <a:path extrusionOk="0" h="3570" w="2858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3386036" y="1746339"/>
              <a:ext cx="397907" cy="279762"/>
            </a:xfrm>
            <a:custGeom>
              <a:rect b="b" l="l" r="r" t="t"/>
              <a:pathLst>
                <a:path extrusionOk="0" h="13405" w="19066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6" name="Google Shape;1276;p28"/>
          <p:cNvGrpSpPr/>
          <p:nvPr/>
        </p:nvGrpSpPr>
        <p:grpSpPr>
          <a:xfrm>
            <a:off x="6002022" y="2042104"/>
            <a:ext cx="1813368" cy="1614059"/>
            <a:chOff x="883325" y="238125"/>
            <a:chExt cx="5853350" cy="5238750"/>
          </a:xfrm>
        </p:grpSpPr>
        <p:sp>
          <p:nvSpPr>
            <p:cNvPr id="1277" name="Google Shape;1277;p28"/>
            <p:cNvSpPr/>
            <p:nvPr/>
          </p:nvSpPr>
          <p:spPr>
            <a:xfrm>
              <a:off x="883325" y="238125"/>
              <a:ext cx="5853350" cy="5238750"/>
            </a:xfrm>
            <a:custGeom>
              <a:rect b="b" l="l" r="r" t="t"/>
              <a:pathLst>
                <a:path extrusionOk="0" h="209550" w="234134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8"/>
            <p:cNvSpPr/>
            <p:nvPr/>
          </p:nvSpPr>
          <p:spPr>
            <a:xfrm>
              <a:off x="3537025" y="644850"/>
              <a:ext cx="141025" cy="159100"/>
            </a:xfrm>
            <a:custGeom>
              <a:rect b="b" l="l" r="r" t="t"/>
              <a:pathLst>
                <a:path extrusionOk="0" h="6364" w="5641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79" name="Google Shape;1279;p28"/>
          <p:cNvPicPr preferRelativeResize="0"/>
          <p:nvPr/>
        </p:nvPicPr>
        <p:blipFill rotWithShape="1">
          <a:blip r:embed="rId3">
            <a:alphaModFix/>
          </a:blip>
          <a:srcRect b="6800" l="11760" r="11476" t="14946"/>
          <a:stretch/>
        </p:blipFill>
        <p:spPr>
          <a:xfrm>
            <a:off x="2704450" y="1471950"/>
            <a:ext cx="4964726" cy="30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2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Hybrid Screens</a:t>
            </a:r>
            <a:endParaRPr/>
          </a:p>
        </p:txBody>
      </p:sp>
      <p:grpSp>
        <p:nvGrpSpPr>
          <p:cNvPr id="1285" name="Google Shape;1285;p29"/>
          <p:cNvGrpSpPr/>
          <p:nvPr/>
        </p:nvGrpSpPr>
        <p:grpSpPr>
          <a:xfrm>
            <a:off x="2704460" y="1222888"/>
            <a:ext cx="369730" cy="420775"/>
            <a:chOff x="-778700" y="3612425"/>
            <a:chExt cx="256775" cy="292225"/>
          </a:xfrm>
        </p:grpSpPr>
        <p:sp>
          <p:nvSpPr>
            <p:cNvPr id="1286" name="Google Shape;1286;p29"/>
            <p:cNvSpPr/>
            <p:nvPr/>
          </p:nvSpPr>
          <p:spPr>
            <a:xfrm>
              <a:off x="-692850" y="3699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9"/>
            <p:cNvSpPr/>
            <p:nvPr/>
          </p:nvSpPr>
          <p:spPr>
            <a:xfrm>
              <a:off x="-777925" y="3612425"/>
              <a:ext cx="204800" cy="34675"/>
            </a:xfrm>
            <a:custGeom>
              <a:rect b="b" l="l" r="r" t="t"/>
              <a:pathLst>
                <a:path extrusionOk="0" h="1387" w="8192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9"/>
            <p:cNvSpPr/>
            <p:nvPr/>
          </p:nvSpPr>
          <p:spPr>
            <a:xfrm>
              <a:off x="-727525" y="3699050"/>
              <a:ext cx="17375" cy="17350"/>
            </a:xfrm>
            <a:custGeom>
              <a:rect b="b" l="l" r="r" t="t"/>
              <a:pathLst>
                <a:path extrusionOk="0" h="694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9"/>
            <p:cNvSpPr/>
            <p:nvPr/>
          </p:nvSpPr>
          <p:spPr>
            <a:xfrm>
              <a:off x="-778700" y="3664400"/>
              <a:ext cx="205575" cy="102425"/>
            </a:xfrm>
            <a:custGeom>
              <a:rect b="b" l="l" r="r" t="t"/>
              <a:pathLst>
                <a:path extrusionOk="0" h="4097" w="8223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9"/>
            <p:cNvSpPr/>
            <p:nvPr/>
          </p:nvSpPr>
          <p:spPr>
            <a:xfrm>
              <a:off x="-659775" y="3835325"/>
              <a:ext cx="137850" cy="69325"/>
            </a:xfrm>
            <a:custGeom>
              <a:rect b="b" l="l" r="r" t="t"/>
              <a:pathLst>
                <a:path extrusionOk="0" h="2773" w="5514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9"/>
            <p:cNvSpPr/>
            <p:nvPr/>
          </p:nvSpPr>
          <p:spPr>
            <a:xfrm>
              <a:off x="-658200" y="3669925"/>
              <a:ext cx="136275" cy="148875"/>
            </a:xfrm>
            <a:custGeom>
              <a:rect b="b" l="l" r="r" t="t"/>
              <a:pathLst>
                <a:path extrusionOk="0" h="5955" w="5451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2" name="Google Shape;1292;p29"/>
          <p:cNvGrpSpPr/>
          <p:nvPr/>
        </p:nvGrpSpPr>
        <p:grpSpPr>
          <a:xfrm>
            <a:off x="2712447" y="2200821"/>
            <a:ext cx="353757" cy="352833"/>
            <a:chOff x="-28461325" y="3545475"/>
            <a:chExt cx="296950" cy="296175"/>
          </a:xfrm>
        </p:grpSpPr>
        <p:sp>
          <p:nvSpPr>
            <p:cNvPr id="1293" name="Google Shape;1293;p29"/>
            <p:cNvSpPr/>
            <p:nvPr/>
          </p:nvSpPr>
          <p:spPr>
            <a:xfrm>
              <a:off x="-28461325" y="3666775"/>
              <a:ext cx="34675" cy="52775"/>
            </a:xfrm>
            <a:custGeom>
              <a:rect b="b" l="l" r="r" t="t"/>
              <a:pathLst>
                <a:path extrusionOk="0" h="2111" w="1387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9"/>
            <p:cNvSpPr/>
            <p:nvPr/>
          </p:nvSpPr>
          <p:spPr>
            <a:xfrm>
              <a:off x="-28461325" y="3737650"/>
              <a:ext cx="52775" cy="17350"/>
            </a:xfrm>
            <a:custGeom>
              <a:rect b="b" l="l" r="r" t="t"/>
              <a:pathLst>
                <a:path extrusionOk="0" h="694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9"/>
            <p:cNvSpPr/>
            <p:nvPr/>
          </p:nvSpPr>
          <p:spPr>
            <a:xfrm>
              <a:off x="-28461325" y="3632100"/>
              <a:ext cx="52775" cy="17375"/>
            </a:xfrm>
            <a:custGeom>
              <a:rect b="b" l="l" r="r" t="t"/>
              <a:pathLst>
                <a:path extrusionOk="0" h="695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9"/>
            <p:cNvSpPr/>
            <p:nvPr/>
          </p:nvSpPr>
          <p:spPr>
            <a:xfrm>
              <a:off x="-28460550" y="35454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9"/>
            <p:cNvSpPr/>
            <p:nvPr/>
          </p:nvSpPr>
          <p:spPr>
            <a:xfrm>
              <a:off x="-28347925" y="3649450"/>
              <a:ext cx="86675" cy="86650"/>
            </a:xfrm>
            <a:custGeom>
              <a:rect b="b" l="l" r="r" t="t"/>
              <a:pathLst>
                <a:path extrusionOk="0" h="3466" w="3467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9"/>
            <p:cNvSpPr/>
            <p:nvPr/>
          </p:nvSpPr>
          <p:spPr>
            <a:xfrm>
              <a:off x="-28408550" y="3597450"/>
              <a:ext cx="191400" cy="192200"/>
            </a:xfrm>
            <a:custGeom>
              <a:rect b="b" l="l" r="r" t="t"/>
              <a:pathLst>
                <a:path extrusionOk="0" h="7688" w="7656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9" name="Google Shape;1299;p29"/>
          <p:cNvSpPr/>
          <p:nvPr/>
        </p:nvSpPr>
        <p:spPr>
          <a:xfrm>
            <a:off x="2711547" y="4088365"/>
            <a:ext cx="355557" cy="353645"/>
          </a:xfrm>
          <a:custGeom>
            <a:rect b="b" l="l" r="r" t="t"/>
            <a:pathLst>
              <a:path extrusionOk="0" h="11658" w="11721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0" name="Google Shape;1300;p29"/>
          <p:cNvGrpSpPr/>
          <p:nvPr/>
        </p:nvGrpSpPr>
        <p:grpSpPr>
          <a:xfrm>
            <a:off x="2695484" y="3184926"/>
            <a:ext cx="387681" cy="272572"/>
            <a:chOff x="3386036" y="1746339"/>
            <a:chExt cx="397907" cy="279762"/>
          </a:xfrm>
        </p:grpSpPr>
        <p:sp>
          <p:nvSpPr>
            <p:cNvPr id="1301" name="Google Shape;1301;p29"/>
            <p:cNvSpPr/>
            <p:nvPr/>
          </p:nvSpPr>
          <p:spPr>
            <a:xfrm>
              <a:off x="3561652" y="1848954"/>
              <a:ext cx="59646" cy="74506"/>
            </a:xfrm>
            <a:custGeom>
              <a:rect b="b" l="l" r="r" t="t"/>
              <a:pathLst>
                <a:path extrusionOk="0" h="3570" w="2858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9"/>
            <p:cNvSpPr/>
            <p:nvPr/>
          </p:nvSpPr>
          <p:spPr>
            <a:xfrm>
              <a:off x="3386036" y="1746339"/>
              <a:ext cx="397907" cy="279762"/>
            </a:xfrm>
            <a:custGeom>
              <a:rect b="b" l="l" r="r" t="t"/>
              <a:pathLst>
                <a:path extrusionOk="0" h="13405" w="19066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3" name="Google Shape;1303;p29"/>
          <p:cNvGrpSpPr/>
          <p:nvPr/>
        </p:nvGrpSpPr>
        <p:grpSpPr>
          <a:xfrm>
            <a:off x="6002022" y="2042104"/>
            <a:ext cx="1813368" cy="1614059"/>
            <a:chOff x="883325" y="238125"/>
            <a:chExt cx="5853350" cy="5238750"/>
          </a:xfrm>
        </p:grpSpPr>
        <p:sp>
          <p:nvSpPr>
            <p:cNvPr id="1304" name="Google Shape;1304;p29"/>
            <p:cNvSpPr/>
            <p:nvPr/>
          </p:nvSpPr>
          <p:spPr>
            <a:xfrm>
              <a:off x="883325" y="238125"/>
              <a:ext cx="5853350" cy="5238750"/>
            </a:xfrm>
            <a:custGeom>
              <a:rect b="b" l="l" r="r" t="t"/>
              <a:pathLst>
                <a:path extrusionOk="0" h="209550" w="234134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9"/>
            <p:cNvSpPr/>
            <p:nvPr/>
          </p:nvSpPr>
          <p:spPr>
            <a:xfrm>
              <a:off x="3537025" y="644850"/>
              <a:ext cx="141025" cy="159100"/>
            </a:xfrm>
            <a:custGeom>
              <a:rect b="b" l="l" r="r" t="t"/>
              <a:pathLst>
                <a:path extrusionOk="0" h="6364" w="5641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6" name="Google Shape;1306;p29"/>
          <p:cNvPicPr preferRelativeResize="0"/>
          <p:nvPr/>
        </p:nvPicPr>
        <p:blipFill rotWithShape="1">
          <a:blip r:embed="rId3">
            <a:alphaModFix/>
          </a:blip>
          <a:srcRect b="9641" l="11248" r="11603" t="33607"/>
          <a:stretch/>
        </p:blipFill>
        <p:spPr>
          <a:xfrm>
            <a:off x="853175" y="1222900"/>
            <a:ext cx="7833626" cy="365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30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Hybrid Screens</a:t>
            </a:r>
            <a:endParaRPr/>
          </a:p>
        </p:txBody>
      </p:sp>
      <p:grpSp>
        <p:nvGrpSpPr>
          <p:cNvPr id="1312" name="Google Shape;1312;p30"/>
          <p:cNvGrpSpPr/>
          <p:nvPr/>
        </p:nvGrpSpPr>
        <p:grpSpPr>
          <a:xfrm>
            <a:off x="2704460" y="1222888"/>
            <a:ext cx="369730" cy="420775"/>
            <a:chOff x="-778700" y="3612425"/>
            <a:chExt cx="256775" cy="292225"/>
          </a:xfrm>
        </p:grpSpPr>
        <p:sp>
          <p:nvSpPr>
            <p:cNvPr id="1313" name="Google Shape;1313;p30"/>
            <p:cNvSpPr/>
            <p:nvPr/>
          </p:nvSpPr>
          <p:spPr>
            <a:xfrm>
              <a:off x="-692850" y="3699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-777925" y="3612425"/>
              <a:ext cx="204800" cy="34675"/>
            </a:xfrm>
            <a:custGeom>
              <a:rect b="b" l="l" r="r" t="t"/>
              <a:pathLst>
                <a:path extrusionOk="0" h="1387" w="8192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-727525" y="3699050"/>
              <a:ext cx="17375" cy="17350"/>
            </a:xfrm>
            <a:custGeom>
              <a:rect b="b" l="l" r="r" t="t"/>
              <a:pathLst>
                <a:path extrusionOk="0" h="694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-778700" y="3664400"/>
              <a:ext cx="205575" cy="102425"/>
            </a:xfrm>
            <a:custGeom>
              <a:rect b="b" l="l" r="r" t="t"/>
              <a:pathLst>
                <a:path extrusionOk="0" h="4097" w="8223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-659775" y="3835325"/>
              <a:ext cx="137850" cy="69325"/>
            </a:xfrm>
            <a:custGeom>
              <a:rect b="b" l="l" r="r" t="t"/>
              <a:pathLst>
                <a:path extrusionOk="0" h="2773" w="5514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-658200" y="3669925"/>
              <a:ext cx="136275" cy="148875"/>
            </a:xfrm>
            <a:custGeom>
              <a:rect b="b" l="l" r="r" t="t"/>
              <a:pathLst>
                <a:path extrusionOk="0" h="5955" w="5451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9" name="Google Shape;1319;p30"/>
          <p:cNvGrpSpPr/>
          <p:nvPr/>
        </p:nvGrpSpPr>
        <p:grpSpPr>
          <a:xfrm>
            <a:off x="2712447" y="2200821"/>
            <a:ext cx="353757" cy="352833"/>
            <a:chOff x="-28461325" y="3545475"/>
            <a:chExt cx="296950" cy="296175"/>
          </a:xfrm>
        </p:grpSpPr>
        <p:sp>
          <p:nvSpPr>
            <p:cNvPr id="1320" name="Google Shape;1320;p30"/>
            <p:cNvSpPr/>
            <p:nvPr/>
          </p:nvSpPr>
          <p:spPr>
            <a:xfrm>
              <a:off x="-28461325" y="3666775"/>
              <a:ext cx="34675" cy="52775"/>
            </a:xfrm>
            <a:custGeom>
              <a:rect b="b" l="l" r="r" t="t"/>
              <a:pathLst>
                <a:path extrusionOk="0" h="2111" w="1387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0"/>
            <p:cNvSpPr/>
            <p:nvPr/>
          </p:nvSpPr>
          <p:spPr>
            <a:xfrm>
              <a:off x="-28461325" y="3737650"/>
              <a:ext cx="52775" cy="17350"/>
            </a:xfrm>
            <a:custGeom>
              <a:rect b="b" l="l" r="r" t="t"/>
              <a:pathLst>
                <a:path extrusionOk="0" h="694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0"/>
            <p:cNvSpPr/>
            <p:nvPr/>
          </p:nvSpPr>
          <p:spPr>
            <a:xfrm>
              <a:off x="-28461325" y="3632100"/>
              <a:ext cx="52775" cy="17375"/>
            </a:xfrm>
            <a:custGeom>
              <a:rect b="b" l="l" r="r" t="t"/>
              <a:pathLst>
                <a:path extrusionOk="0" h="695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0"/>
            <p:cNvSpPr/>
            <p:nvPr/>
          </p:nvSpPr>
          <p:spPr>
            <a:xfrm>
              <a:off x="-28460550" y="35454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0"/>
            <p:cNvSpPr/>
            <p:nvPr/>
          </p:nvSpPr>
          <p:spPr>
            <a:xfrm>
              <a:off x="-28347925" y="3649450"/>
              <a:ext cx="86675" cy="86650"/>
            </a:xfrm>
            <a:custGeom>
              <a:rect b="b" l="l" r="r" t="t"/>
              <a:pathLst>
                <a:path extrusionOk="0" h="3466" w="3467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0"/>
            <p:cNvSpPr/>
            <p:nvPr/>
          </p:nvSpPr>
          <p:spPr>
            <a:xfrm>
              <a:off x="-28408550" y="3597450"/>
              <a:ext cx="191400" cy="192200"/>
            </a:xfrm>
            <a:custGeom>
              <a:rect b="b" l="l" r="r" t="t"/>
              <a:pathLst>
                <a:path extrusionOk="0" h="7688" w="7656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6" name="Google Shape;1326;p30"/>
          <p:cNvSpPr/>
          <p:nvPr/>
        </p:nvSpPr>
        <p:spPr>
          <a:xfrm>
            <a:off x="2711547" y="4088365"/>
            <a:ext cx="355557" cy="353645"/>
          </a:xfrm>
          <a:custGeom>
            <a:rect b="b" l="l" r="r" t="t"/>
            <a:pathLst>
              <a:path extrusionOk="0" h="11658" w="11721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7" name="Google Shape;1327;p30"/>
          <p:cNvGrpSpPr/>
          <p:nvPr/>
        </p:nvGrpSpPr>
        <p:grpSpPr>
          <a:xfrm>
            <a:off x="2695484" y="3184926"/>
            <a:ext cx="387681" cy="272572"/>
            <a:chOff x="3386036" y="1746339"/>
            <a:chExt cx="397907" cy="279762"/>
          </a:xfrm>
        </p:grpSpPr>
        <p:sp>
          <p:nvSpPr>
            <p:cNvPr id="1328" name="Google Shape;1328;p30"/>
            <p:cNvSpPr/>
            <p:nvPr/>
          </p:nvSpPr>
          <p:spPr>
            <a:xfrm>
              <a:off x="3561652" y="1848954"/>
              <a:ext cx="59646" cy="74506"/>
            </a:xfrm>
            <a:custGeom>
              <a:rect b="b" l="l" r="r" t="t"/>
              <a:pathLst>
                <a:path extrusionOk="0" h="3570" w="2858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0"/>
            <p:cNvSpPr/>
            <p:nvPr/>
          </p:nvSpPr>
          <p:spPr>
            <a:xfrm>
              <a:off x="3386036" y="1746339"/>
              <a:ext cx="397907" cy="279762"/>
            </a:xfrm>
            <a:custGeom>
              <a:rect b="b" l="l" r="r" t="t"/>
              <a:pathLst>
                <a:path extrusionOk="0" h="13405" w="19066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0" name="Google Shape;1330;p30"/>
          <p:cNvGrpSpPr/>
          <p:nvPr/>
        </p:nvGrpSpPr>
        <p:grpSpPr>
          <a:xfrm>
            <a:off x="6002022" y="2042104"/>
            <a:ext cx="1813368" cy="1614059"/>
            <a:chOff x="883325" y="238125"/>
            <a:chExt cx="5853350" cy="5238750"/>
          </a:xfrm>
        </p:grpSpPr>
        <p:sp>
          <p:nvSpPr>
            <p:cNvPr id="1331" name="Google Shape;1331;p30"/>
            <p:cNvSpPr/>
            <p:nvPr/>
          </p:nvSpPr>
          <p:spPr>
            <a:xfrm>
              <a:off x="883325" y="238125"/>
              <a:ext cx="5853350" cy="5238750"/>
            </a:xfrm>
            <a:custGeom>
              <a:rect b="b" l="l" r="r" t="t"/>
              <a:pathLst>
                <a:path extrusionOk="0" h="209550" w="234134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0"/>
            <p:cNvSpPr/>
            <p:nvPr/>
          </p:nvSpPr>
          <p:spPr>
            <a:xfrm>
              <a:off x="3537025" y="644850"/>
              <a:ext cx="141025" cy="159100"/>
            </a:xfrm>
            <a:custGeom>
              <a:rect b="b" l="l" r="r" t="t"/>
              <a:pathLst>
                <a:path extrusionOk="0" h="6364" w="5641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33" name="Google Shape;1333;p30"/>
          <p:cNvPicPr preferRelativeResize="0"/>
          <p:nvPr/>
        </p:nvPicPr>
        <p:blipFill rotWithShape="1">
          <a:blip r:embed="rId3">
            <a:alphaModFix/>
          </a:blip>
          <a:srcRect b="10451" l="12138" r="12656" t="31935"/>
          <a:stretch/>
        </p:blipFill>
        <p:spPr>
          <a:xfrm>
            <a:off x="796300" y="1291975"/>
            <a:ext cx="7890499" cy="372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3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Hybrid Screens</a:t>
            </a:r>
            <a:endParaRPr/>
          </a:p>
        </p:txBody>
      </p:sp>
      <p:grpSp>
        <p:nvGrpSpPr>
          <p:cNvPr id="1339" name="Google Shape;1339;p31"/>
          <p:cNvGrpSpPr/>
          <p:nvPr/>
        </p:nvGrpSpPr>
        <p:grpSpPr>
          <a:xfrm>
            <a:off x="2704460" y="1222888"/>
            <a:ext cx="369730" cy="420775"/>
            <a:chOff x="-778700" y="3612425"/>
            <a:chExt cx="256775" cy="292225"/>
          </a:xfrm>
        </p:grpSpPr>
        <p:sp>
          <p:nvSpPr>
            <p:cNvPr id="1340" name="Google Shape;1340;p31"/>
            <p:cNvSpPr/>
            <p:nvPr/>
          </p:nvSpPr>
          <p:spPr>
            <a:xfrm>
              <a:off x="-692850" y="3699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1"/>
            <p:cNvSpPr/>
            <p:nvPr/>
          </p:nvSpPr>
          <p:spPr>
            <a:xfrm>
              <a:off x="-777925" y="3612425"/>
              <a:ext cx="204800" cy="34675"/>
            </a:xfrm>
            <a:custGeom>
              <a:rect b="b" l="l" r="r" t="t"/>
              <a:pathLst>
                <a:path extrusionOk="0" h="1387" w="8192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1"/>
            <p:cNvSpPr/>
            <p:nvPr/>
          </p:nvSpPr>
          <p:spPr>
            <a:xfrm>
              <a:off x="-727525" y="3699050"/>
              <a:ext cx="17375" cy="17350"/>
            </a:xfrm>
            <a:custGeom>
              <a:rect b="b" l="l" r="r" t="t"/>
              <a:pathLst>
                <a:path extrusionOk="0" h="694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1"/>
            <p:cNvSpPr/>
            <p:nvPr/>
          </p:nvSpPr>
          <p:spPr>
            <a:xfrm>
              <a:off x="-778700" y="3664400"/>
              <a:ext cx="205575" cy="102425"/>
            </a:xfrm>
            <a:custGeom>
              <a:rect b="b" l="l" r="r" t="t"/>
              <a:pathLst>
                <a:path extrusionOk="0" h="4097" w="8223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1"/>
            <p:cNvSpPr/>
            <p:nvPr/>
          </p:nvSpPr>
          <p:spPr>
            <a:xfrm>
              <a:off x="-659775" y="3835325"/>
              <a:ext cx="137850" cy="69325"/>
            </a:xfrm>
            <a:custGeom>
              <a:rect b="b" l="l" r="r" t="t"/>
              <a:pathLst>
                <a:path extrusionOk="0" h="2773" w="5514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1"/>
            <p:cNvSpPr/>
            <p:nvPr/>
          </p:nvSpPr>
          <p:spPr>
            <a:xfrm>
              <a:off x="-658200" y="3669925"/>
              <a:ext cx="136275" cy="148875"/>
            </a:xfrm>
            <a:custGeom>
              <a:rect b="b" l="l" r="r" t="t"/>
              <a:pathLst>
                <a:path extrusionOk="0" h="5955" w="5451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6" name="Google Shape;1346;p31"/>
          <p:cNvGrpSpPr/>
          <p:nvPr/>
        </p:nvGrpSpPr>
        <p:grpSpPr>
          <a:xfrm>
            <a:off x="2712447" y="2200821"/>
            <a:ext cx="353757" cy="352833"/>
            <a:chOff x="-28461325" y="3545475"/>
            <a:chExt cx="296950" cy="296175"/>
          </a:xfrm>
        </p:grpSpPr>
        <p:sp>
          <p:nvSpPr>
            <p:cNvPr id="1347" name="Google Shape;1347;p31"/>
            <p:cNvSpPr/>
            <p:nvPr/>
          </p:nvSpPr>
          <p:spPr>
            <a:xfrm>
              <a:off x="-28461325" y="3666775"/>
              <a:ext cx="34675" cy="52775"/>
            </a:xfrm>
            <a:custGeom>
              <a:rect b="b" l="l" r="r" t="t"/>
              <a:pathLst>
                <a:path extrusionOk="0" h="2111" w="1387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1"/>
            <p:cNvSpPr/>
            <p:nvPr/>
          </p:nvSpPr>
          <p:spPr>
            <a:xfrm>
              <a:off x="-28461325" y="3737650"/>
              <a:ext cx="52775" cy="17350"/>
            </a:xfrm>
            <a:custGeom>
              <a:rect b="b" l="l" r="r" t="t"/>
              <a:pathLst>
                <a:path extrusionOk="0" h="694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1"/>
            <p:cNvSpPr/>
            <p:nvPr/>
          </p:nvSpPr>
          <p:spPr>
            <a:xfrm>
              <a:off x="-28461325" y="3632100"/>
              <a:ext cx="52775" cy="17375"/>
            </a:xfrm>
            <a:custGeom>
              <a:rect b="b" l="l" r="r" t="t"/>
              <a:pathLst>
                <a:path extrusionOk="0" h="695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1"/>
            <p:cNvSpPr/>
            <p:nvPr/>
          </p:nvSpPr>
          <p:spPr>
            <a:xfrm>
              <a:off x="-28460550" y="35454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1"/>
            <p:cNvSpPr/>
            <p:nvPr/>
          </p:nvSpPr>
          <p:spPr>
            <a:xfrm>
              <a:off x="-28347925" y="3649450"/>
              <a:ext cx="86675" cy="86650"/>
            </a:xfrm>
            <a:custGeom>
              <a:rect b="b" l="l" r="r" t="t"/>
              <a:pathLst>
                <a:path extrusionOk="0" h="3466" w="3467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1"/>
            <p:cNvSpPr/>
            <p:nvPr/>
          </p:nvSpPr>
          <p:spPr>
            <a:xfrm>
              <a:off x="-28408550" y="3597450"/>
              <a:ext cx="191400" cy="192200"/>
            </a:xfrm>
            <a:custGeom>
              <a:rect b="b" l="l" r="r" t="t"/>
              <a:pathLst>
                <a:path extrusionOk="0" h="7688" w="7656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3" name="Google Shape;1353;p31"/>
          <p:cNvSpPr/>
          <p:nvPr/>
        </p:nvSpPr>
        <p:spPr>
          <a:xfrm>
            <a:off x="2711547" y="4088365"/>
            <a:ext cx="355557" cy="353645"/>
          </a:xfrm>
          <a:custGeom>
            <a:rect b="b" l="l" r="r" t="t"/>
            <a:pathLst>
              <a:path extrusionOk="0" h="11658" w="11721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4" name="Google Shape;1354;p31"/>
          <p:cNvGrpSpPr/>
          <p:nvPr/>
        </p:nvGrpSpPr>
        <p:grpSpPr>
          <a:xfrm>
            <a:off x="2695484" y="3184926"/>
            <a:ext cx="387681" cy="272572"/>
            <a:chOff x="3386036" y="1746339"/>
            <a:chExt cx="397907" cy="279762"/>
          </a:xfrm>
        </p:grpSpPr>
        <p:sp>
          <p:nvSpPr>
            <p:cNvPr id="1355" name="Google Shape;1355;p31"/>
            <p:cNvSpPr/>
            <p:nvPr/>
          </p:nvSpPr>
          <p:spPr>
            <a:xfrm>
              <a:off x="3561652" y="1848954"/>
              <a:ext cx="59646" cy="74506"/>
            </a:xfrm>
            <a:custGeom>
              <a:rect b="b" l="l" r="r" t="t"/>
              <a:pathLst>
                <a:path extrusionOk="0" h="3570" w="2858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1"/>
            <p:cNvSpPr/>
            <p:nvPr/>
          </p:nvSpPr>
          <p:spPr>
            <a:xfrm>
              <a:off x="3386036" y="1746339"/>
              <a:ext cx="397907" cy="279762"/>
            </a:xfrm>
            <a:custGeom>
              <a:rect b="b" l="l" r="r" t="t"/>
              <a:pathLst>
                <a:path extrusionOk="0" h="13405" w="19066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7" name="Google Shape;1357;p31"/>
          <p:cNvGrpSpPr/>
          <p:nvPr/>
        </p:nvGrpSpPr>
        <p:grpSpPr>
          <a:xfrm>
            <a:off x="6002022" y="2042104"/>
            <a:ext cx="1813368" cy="1614059"/>
            <a:chOff x="883325" y="238125"/>
            <a:chExt cx="5853350" cy="5238750"/>
          </a:xfrm>
        </p:grpSpPr>
        <p:sp>
          <p:nvSpPr>
            <p:cNvPr id="1358" name="Google Shape;1358;p31"/>
            <p:cNvSpPr/>
            <p:nvPr/>
          </p:nvSpPr>
          <p:spPr>
            <a:xfrm>
              <a:off x="883325" y="238125"/>
              <a:ext cx="5853350" cy="5238750"/>
            </a:xfrm>
            <a:custGeom>
              <a:rect b="b" l="l" r="r" t="t"/>
              <a:pathLst>
                <a:path extrusionOk="0" h="209550" w="234134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1"/>
            <p:cNvSpPr/>
            <p:nvPr/>
          </p:nvSpPr>
          <p:spPr>
            <a:xfrm>
              <a:off x="3537025" y="644850"/>
              <a:ext cx="141025" cy="159100"/>
            </a:xfrm>
            <a:custGeom>
              <a:rect b="b" l="l" r="r" t="t"/>
              <a:pathLst>
                <a:path extrusionOk="0" h="6364" w="5641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60" name="Google Shape;1360;p31"/>
          <p:cNvPicPr preferRelativeResize="0"/>
          <p:nvPr/>
        </p:nvPicPr>
        <p:blipFill rotWithShape="1">
          <a:blip r:embed="rId3">
            <a:alphaModFix/>
          </a:blip>
          <a:srcRect b="8560" l="12858" r="12769" t="22568"/>
          <a:stretch/>
        </p:blipFill>
        <p:spPr>
          <a:xfrm>
            <a:off x="1763250" y="1163075"/>
            <a:ext cx="5826048" cy="33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we’ll discuss</a:t>
            </a:r>
            <a:endParaRPr/>
          </a:p>
        </p:txBody>
      </p:sp>
      <p:grpSp>
        <p:nvGrpSpPr>
          <p:cNvPr id="176" name="Google Shape;176;p14"/>
          <p:cNvGrpSpPr/>
          <p:nvPr/>
        </p:nvGrpSpPr>
        <p:grpSpPr>
          <a:xfrm>
            <a:off x="457205" y="2514612"/>
            <a:ext cx="8229531" cy="533478"/>
            <a:chOff x="457205" y="4198587"/>
            <a:chExt cx="8229531" cy="533478"/>
          </a:xfrm>
        </p:grpSpPr>
        <p:grpSp>
          <p:nvGrpSpPr>
            <p:cNvPr id="177" name="Google Shape;177;p14"/>
            <p:cNvGrpSpPr/>
            <p:nvPr/>
          </p:nvGrpSpPr>
          <p:grpSpPr>
            <a:xfrm>
              <a:off x="457205" y="4198587"/>
              <a:ext cx="7962970" cy="533478"/>
              <a:chOff x="457200" y="2514600"/>
              <a:chExt cx="8229609" cy="551341"/>
            </a:xfrm>
          </p:grpSpPr>
          <p:sp>
            <p:nvSpPr>
              <p:cNvPr id="178" name="Google Shape;178;p14"/>
              <p:cNvSpPr/>
              <p:nvPr/>
            </p:nvSpPr>
            <p:spPr>
              <a:xfrm>
                <a:off x="457200" y="2514600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4"/>
              <p:cNvSpPr/>
              <p:nvPr/>
            </p:nvSpPr>
            <p:spPr>
              <a:xfrm>
                <a:off x="732845" y="2790241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4"/>
              <p:cNvSpPr/>
              <p:nvPr/>
            </p:nvSpPr>
            <p:spPr>
              <a:xfrm>
                <a:off x="1008490" y="2514600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4"/>
              <p:cNvSpPr/>
              <p:nvPr/>
            </p:nvSpPr>
            <p:spPr>
              <a:xfrm>
                <a:off x="1284135" y="2790241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4"/>
              <p:cNvSpPr/>
              <p:nvPr/>
            </p:nvSpPr>
            <p:spPr>
              <a:xfrm>
                <a:off x="1559780" y="2514600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4"/>
              <p:cNvSpPr/>
              <p:nvPr/>
            </p:nvSpPr>
            <p:spPr>
              <a:xfrm>
                <a:off x="1835424" y="2790241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4"/>
              <p:cNvSpPr/>
              <p:nvPr/>
            </p:nvSpPr>
            <p:spPr>
              <a:xfrm>
                <a:off x="2111069" y="2514600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4"/>
              <p:cNvSpPr/>
              <p:nvPr/>
            </p:nvSpPr>
            <p:spPr>
              <a:xfrm>
                <a:off x="2386714" y="2790241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4"/>
              <p:cNvSpPr/>
              <p:nvPr/>
            </p:nvSpPr>
            <p:spPr>
              <a:xfrm>
                <a:off x="2662359" y="2514600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4"/>
              <p:cNvSpPr/>
              <p:nvPr/>
            </p:nvSpPr>
            <p:spPr>
              <a:xfrm>
                <a:off x="2938004" y="2790241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4"/>
              <p:cNvSpPr/>
              <p:nvPr/>
            </p:nvSpPr>
            <p:spPr>
              <a:xfrm>
                <a:off x="3213649" y="2514600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4"/>
              <p:cNvSpPr/>
              <p:nvPr/>
            </p:nvSpPr>
            <p:spPr>
              <a:xfrm>
                <a:off x="3489294" y="2790241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4"/>
              <p:cNvSpPr/>
              <p:nvPr/>
            </p:nvSpPr>
            <p:spPr>
              <a:xfrm>
                <a:off x="3764939" y="2514600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4"/>
              <p:cNvSpPr/>
              <p:nvPr/>
            </p:nvSpPr>
            <p:spPr>
              <a:xfrm>
                <a:off x="4040584" y="2790241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4"/>
              <p:cNvSpPr/>
              <p:nvPr/>
            </p:nvSpPr>
            <p:spPr>
              <a:xfrm>
                <a:off x="4316229" y="2514600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4"/>
              <p:cNvSpPr/>
              <p:nvPr/>
            </p:nvSpPr>
            <p:spPr>
              <a:xfrm>
                <a:off x="4591873" y="2790241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4"/>
              <p:cNvSpPr/>
              <p:nvPr/>
            </p:nvSpPr>
            <p:spPr>
              <a:xfrm>
                <a:off x="4827719" y="2514600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4"/>
              <p:cNvSpPr/>
              <p:nvPr/>
            </p:nvSpPr>
            <p:spPr>
              <a:xfrm>
                <a:off x="5103364" y="2790241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4"/>
              <p:cNvSpPr/>
              <p:nvPr/>
            </p:nvSpPr>
            <p:spPr>
              <a:xfrm>
                <a:off x="5379009" y="2514600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4"/>
              <p:cNvSpPr/>
              <p:nvPr/>
            </p:nvSpPr>
            <p:spPr>
              <a:xfrm>
                <a:off x="5654654" y="2790241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4"/>
              <p:cNvSpPr/>
              <p:nvPr/>
            </p:nvSpPr>
            <p:spPr>
              <a:xfrm>
                <a:off x="5930299" y="2514600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4"/>
              <p:cNvSpPr/>
              <p:nvPr/>
            </p:nvSpPr>
            <p:spPr>
              <a:xfrm>
                <a:off x="6205944" y="2790241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4"/>
              <p:cNvSpPr/>
              <p:nvPr/>
            </p:nvSpPr>
            <p:spPr>
              <a:xfrm>
                <a:off x="6481588" y="2514600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4"/>
              <p:cNvSpPr/>
              <p:nvPr/>
            </p:nvSpPr>
            <p:spPr>
              <a:xfrm>
                <a:off x="6757233" y="2790241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4"/>
              <p:cNvSpPr/>
              <p:nvPr/>
            </p:nvSpPr>
            <p:spPr>
              <a:xfrm>
                <a:off x="7032878" y="2514600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4"/>
              <p:cNvSpPr/>
              <p:nvPr/>
            </p:nvSpPr>
            <p:spPr>
              <a:xfrm>
                <a:off x="7308523" y="2790241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4"/>
              <p:cNvSpPr/>
              <p:nvPr/>
            </p:nvSpPr>
            <p:spPr>
              <a:xfrm>
                <a:off x="7584174" y="2514600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4"/>
              <p:cNvSpPr/>
              <p:nvPr/>
            </p:nvSpPr>
            <p:spPr>
              <a:xfrm>
                <a:off x="7859819" y="2790241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4"/>
              <p:cNvSpPr/>
              <p:nvPr/>
            </p:nvSpPr>
            <p:spPr>
              <a:xfrm>
                <a:off x="8135464" y="2514600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4"/>
              <p:cNvSpPr/>
              <p:nvPr/>
            </p:nvSpPr>
            <p:spPr>
              <a:xfrm>
                <a:off x="8411109" y="2790241"/>
                <a:ext cx="275700" cy="27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8" name="Google Shape;208;p14"/>
            <p:cNvSpPr/>
            <p:nvPr/>
          </p:nvSpPr>
          <p:spPr>
            <a:xfrm>
              <a:off x="8420036" y="4198595"/>
              <a:ext cx="266700" cy="26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14"/>
          <p:cNvGrpSpPr/>
          <p:nvPr/>
        </p:nvGrpSpPr>
        <p:grpSpPr>
          <a:xfrm>
            <a:off x="393075" y="1649100"/>
            <a:ext cx="2035200" cy="2672200"/>
            <a:chOff x="442500" y="1649100"/>
            <a:chExt cx="2035200" cy="2672200"/>
          </a:xfrm>
        </p:grpSpPr>
        <p:sp>
          <p:nvSpPr>
            <p:cNvPr id="210" name="Google Shape;210;p14"/>
            <p:cNvSpPr txBox="1"/>
            <p:nvPr/>
          </p:nvSpPr>
          <p:spPr>
            <a:xfrm>
              <a:off x="442500" y="3266850"/>
              <a:ext cx="203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System Overview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1" name="Google Shape;211;p14"/>
            <p:cNvSpPr txBox="1"/>
            <p:nvPr/>
          </p:nvSpPr>
          <p:spPr>
            <a:xfrm>
              <a:off x="469950" y="3614200"/>
              <a:ext cx="1958700" cy="7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Key features, functionalities and additional features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14"/>
            <p:cNvSpPr txBox="1"/>
            <p:nvPr/>
          </p:nvSpPr>
          <p:spPr>
            <a:xfrm>
              <a:off x="1142250" y="1649100"/>
              <a:ext cx="614100" cy="59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13" name="Google Shape;213;p14"/>
          <p:cNvGrpSpPr/>
          <p:nvPr/>
        </p:nvGrpSpPr>
        <p:grpSpPr>
          <a:xfrm>
            <a:off x="3411000" y="1651950"/>
            <a:ext cx="1832400" cy="2666509"/>
            <a:chOff x="2683150" y="1649100"/>
            <a:chExt cx="1832400" cy="2666509"/>
          </a:xfrm>
        </p:grpSpPr>
        <p:sp>
          <p:nvSpPr>
            <p:cNvPr id="214" name="Google Shape;214;p14"/>
            <p:cNvSpPr txBox="1"/>
            <p:nvPr/>
          </p:nvSpPr>
          <p:spPr>
            <a:xfrm>
              <a:off x="2773750" y="3266863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Design System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5" name="Google Shape;215;p14"/>
            <p:cNvSpPr txBox="1"/>
            <p:nvPr/>
          </p:nvSpPr>
          <p:spPr>
            <a:xfrm>
              <a:off x="2683150" y="3608509"/>
              <a:ext cx="1832400" cy="7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Design  approach, </a:t>
              </a: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decisions</a:t>
              </a: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and tools.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14"/>
            <p:cNvSpPr txBox="1"/>
            <p:nvPr/>
          </p:nvSpPr>
          <p:spPr>
            <a:xfrm>
              <a:off x="3292300" y="1649100"/>
              <a:ext cx="614100" cy="59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6448566" y="1651925"/>
            <a:ext cx="2035069" cy="2666542"/>
            <a:chOff x="4576950" y="1649103"/>
            <a:chExt cx="2437500" cy="2666542"/>
          </a:xfrm>
        </p:grpSpPr>
        <p:sp>
          <p:nvSpPr>
            <p:cNvPr id="218" name="Google Shape;218;p14"/>
            <p:cNvSpPr txBox="1"/>
            <p:nvPr/>
          </p:nvSpPr>
          <p:spPr>
            <a:xfrm>
              <a:off x="4576950" y="3266900"/>
              <a:ext cx="2437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App navigation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9" name="Google Shape;219;p14"/>
            <p:cNvSpPr txBox="1"/>
            <p:nvPr/>
          </p:nvSpPr>
          <p:spPr>
            <a:xfrm>
              <a:off x="4780250" y="3608545"/>
              <a:ext cx="1832400" cy="7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UI/UX implementation, wireframing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14"/>
            <p:cNvSpPr txBox="1"/>
            <p:nvPr/>
          </p:nvSpPr>
          <p:spPr>
            <a:xfrm>
              <a:off x="5315314" y="1649103"/>
              <a:ext cx="688200" cy="59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</a:t>
              </a:r>
              <a:r>
                <a:rPr b="1" lang="en" sz="2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21" name="Google Shape;221;p14"/>
          <p:cNvGrpSpPr/>
          <p:nvPr/>
        </p:nvGrpSpPr>
        <p:grpSpPr>
          <a:xfrm>
            <a:off x="2160125" y="1948500"/>
            <a:ext cx="4249450" cy="0"/>
            <a:chOff x="2160125" y="1948500"/>
            <a:chExt cx="4249450" cy="0"/>
          </a:xfrm>
        </p:grpSpPr>
        <p:cxnSp>
          <p:nvCxnSpPr>
            <p:cNvPr id="222" name="Google Shape;222;p14"/>
            <p:cNvCxnSpPr/>
            <p:nvPr/>
          </p:nvCxnSpPr>
          <p:spPr>
            <a:xfrm>
              <a:off x="2160125" y="1948500"/>
              <a:ext cx="1058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3" name="Google Shape;223;p14"/>
            <p:cNvCxnSpPr/>
            <p:nvPr/>
          </p:nvCxnSpPr>
          <p:spPr>
            <a:xfrm>
              <a:off x="5350875" y="1948500"/>
              <a:ext cx="1058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32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grpSp>
        <p:nvGrpSpPr>
          <p:cNvPr id="1366" name="Google Shape;1366;p32"/>
          <p:cNvGrpSpPr/>
          <p:nvPr/>
        </p:nvGrpSpPr>
        <p:grpSpPr>
          <a:xfrm>
            <a:off x="691950" y="1926806"/>
            <a:ext cx="1727400" cy="1727400"/>
            <a:chOff x="691950" y="1853756"/>
            <a:chExt cx="1727400" cy="1727400"/>
          </a:xfrm>
        </p:grpSpPr>
        <p:sp>
          <p:nvSpPr>
            <p:cNvPr id="1367" name="Google Shape;1367;p32"/>
            <p:cNvSpPr/>
            <p:nvPr/>
          </p:nvSpPr>
          <p:spPr>
            <a:xfrm>
              <a:off x="691950" y="1853756"/>
              <a:ext cx="1727400" cy="172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8" name="Google Shape;1368;p32"/>
            <p:cNvGrpSpPr/>
            <p:nvPr/>
          </p:nvGrpSpPr>
          <p:grpSpPr>
            <a:xfrm>
              <a:off x="1074405" y="1992559"/>
              <a:ext cx="1058161" cy="1432747"/>
              <a:chOff x="1074405" y="1992559"/>
              <a:chExt cx="1058161" cy="1432747"/>
            </a:xfrm>
          </p:grpSpPr>
          <p:sp>
            <p:nvSpPr>
              <p:cNvPr id="1369" name="Google Shape;1369;p32"/>
              <p:cNvSpPr/>
              <p:nvPr/>
            </p:nvSpPr>
            <p:spPr>
              <a:xfrm rot="1532590">
                <a:off x="1295773" y="3292819"/>
                <a:ext cx="120364" cy="65883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32"/>
              <p:cNvSpPr/>
              <p:nvPr/>
            </p:nvSpPr>
            <p:spPr>
              <a:xfrm rot="612915">
                <a:off x="1560227" y="3297823"/>
                <a:ext cx="120104" cy="65848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32"/>
              <p:cNvSpPr/>
              <p:nvPr/>
            </p:nvSpPr>
            <p:spPr>
              <a:xfrm>
                <a:off x="1074405" y="3352509"/>
                <a:ext cx="748211" cy="72798"/>
              </a:xfrm>
              <a:custGeom>
                <a:rect b="b" l="l" r="r" t="t"/>
                <a:pathLst>
                  <a:path extrusionOk="0" h="2085" w="26931">
                    <a:moveTo>
                      <a:pt x="12094" y="1"/>
                    </a:moveTo>
                    <a:lnTo>
                      <a:pt x="10760" y="16"/>
                    </a:lnTo>
                    <a:lnTo>
                      <a:pt x="9457" y="46"/>
                    </a:lnTo>
                    <a:lnTo>
                      <a:pt x="8228" y="76"/>
                    </a:lnTo>
                    <a:lnTo>
                      <a:pt x="7044" y="121"/>
                    </a:lnTo>
                    <a:lnTo>
                      <a:pt x="5935" y="166"/>
                    </a:lnTo>
                    <a:lnTo>
                      <a:pt x="4901" y="226"/>
                    </a:lnTo>
                    <a:lnTo>
                      <a:pt x="3941" y="301"/>
                    </a:lnTo>
                    <a:lnTo>
                      <a:pt x="3072" y="376"/>
                    </a:lnTo>
                    <a:lnTo>
                      <a:pt x="2308" y="451"/>
                    </a:lnTo>
                    <a:lnTo>
                      <a:pt x="1634" y="540"/>
                    </a:lnTo>
                    <a:lnTo>
                      <a:pt x="1064" y="630"/>
                    </a:lnTo>
                    <a:lnTo>
                      <a:pt x="614" y="720"/>
                    </a:lnTo>
                    <a:lnTo>
                      <a:pt x="420" y="780"/>
                    </a:lnTo>
                    <a:lnTo>
                      <a:pt x="270" y="825"/>
                    </a:lnTo>
                    <a:lnTo>
                      <a:pt x="150" y="885"/>
                    </a:lnTo>
                    <a:lnTo>
                      <a:pt x="75" y="930"/>
                    </a:lnTo>
                    <a:lnTo>
                      <a:pt x="15" y="990"/>
                    </a:lnTo>
                    <a:lnTo>
                      <a:pt x="0" y="1035"/>
                    </a:lnTo>
                    <a:lnTo>
                      <a:pt x="15" y="1095"/>
                    </a:lnTo>
                    <a:lnTo>
                      <a:pt x="75" y="1140"/>
                    </a:lnTo>
                    <a:lnTo>
                      <a:pt x="150" y="1200"/>
                    </a:lnTo>
                    <a:lnTo>
                      <a:pt x="270" y="1245"/>
                    </a:lnTo>
                    <a:lnTo>
                      <a:pt x="420" y="1305"/>
                    </a:lnTo>
                    <a:lnTo>
                      <a:pt x="614" y="1350"/>
                    </a:lnTo>
                    <a:lnTo>
                      <a:pt x="1064" y="1440"/>
                    </a:lnTo>
                    <a:lnTo>
                      <a:pt x="1634" y="1530"/>
                    </a:lnTo>
                    <a:lnTo>
                      <a:pt x="2308" y="1620"/>
                    </a:lnTo>
                    <a:lnTo>
                      <a:pt x="3072" y="1694"/>
                    </a:lnTo>
                    <a:lnTo>
                      <a:pt x="3941" y="1769"/>
                    </a:lnTo>
                    <a:lnTo>
                      <a:pt x="4901" y="1844"/>
                    </a:lnTo>
                    <a:lnTo>
                      <a:pt x="5935" y="1904"/>
                    </a:lnTo>
                    <a:lnTo>
                      <a:pt x="7044" y="1949"/>
                    </a:lnTo>
                    <a:lnTo>
                      <a:pt x="8228" y="1994"/>
                    </a:lnTo>
                    <a:lnTo>
                      <a:pt x="9457" y="2039"/>
                    </a:lnTo>
                    <a:lnTo>
                      <a:pt x="10760" y="2054"/>
                    </a:lnTo>
                    <a:lnTo>
                      <a:pt x="12094" y="2069"/>
                    </a:lnTo>
                    <a:lnTo>
                      <a:pt x="13473" y="2084"/>
                    </a:lnTo>
                    <a:lnTo>
                      <a:pt x="14852" y="2069"/>
                    </a:lnTo>
                    <a:lnTo>
                      <a:pt x="16186" y="2054"/>
                    </a:lnTo>
                    <a:lnTo>
                      <a:pt x="17474" y="2039"/>
                    </a:lnTo>
                    <a:lnTo>
                      <a:pt x="18703" y="1994"/>
                    </a:lnTo>
                    <a:lnTo>
                      <a:pt x="19887" y="1949"/>
                    </a:lnTo>
                    <a:lnTo>
                      <a:pt x="20996" y="1904"/>
                    </a:lnTo>
                    <a:lnTo>
                      <a:pt x="22030" y="1844"/>
                    </a:lnTo>
                    <a:lnTo>
                      <a:pt x="22989" y="1769"/>
                    </a:lnTo>
                    <a:lnTo>
                      <a:pt x="23859" y="1694"/>
                    </a:lnTo>
                    <a:lnTo>
                      <a:pt x="24638" y="1620"/>
                    </a:lnTo>
                    <a:lnTo>
                      <a:pt x="25312" y="1530"/>
                    </a:lnTo>
                    <a:lnTo>
                      <a:pt x="25882" y="1440"/>
                    </a:lnTo>
                    <a:lnTo>
                      <a:pt x="26332" y="1350"/>
                    </a:lnTo>
                    <a:lnTo>
                      <a:pt x="26511" y="1305"/>
                    </a:lnTo>
                    <a:lnTo>
                      <a:pt x="26661" y="1245"/>
                    </a:lnTo>
                    <a:lnTo>
                      <a:pt x="26781" y="1200"/>
                    </a:lnTo>
                    <a:lnTo>
                      <a:pt x="26871" y="1140"/>
                    </a:lnTo>
                    <a:lnTo>
                      <a:pt x="26916" y="1095"/>
                    </a:lnTo>
                    <a:lnTo>
                      <a:pt x="26931" y="1035"/>
                    </a:lnTo>
                    <a:lnTo>
                      <a:pt x="26916" y="990"/>
                    </a:lnTo>
                    <a:lnTo>
                      <a:pt x="26871" y="930"/>
                    </a:lnTo>
                    <a:lnTo>
                      <a:pt x="26781" y="885"/>
                    </a:lnTo>
                    <a:lnTo>
                      <a:pt x="26661" y="825"/>
                    </a:lnTo>
                    <a:lnTo>
                      <a:pt x="26511" y="780"/>
                    </a:lnTo>
                    <a:lnTo>
                      <a:pt x="26332" y="720"/>
                    </a:lnTo>
                    <a:lnTo>
                      <a:pt x="25882" y="630"/>
                    </a:lnTo>
                    <a:lnTo>
                      <a:pt x="25312" y="540"/>
                    </a:lnTo>
                    <a:lnTo>
                      <a:pt x="24638" y="451"/>
                    </a:lnTo>
                    <a:lnTo>
                      <a:pt x="23859" y="376"/>
                    </a:lnTo>
                    <a:lnTo>
                      <a:pt x="22989" y="301"/>
                    </a:lnTo>
                    <a:lnTo>
                      <a:pt x="22030" y="226"/>
                    </a:lnTo>
                    <a:lnTo>
                      <a:pt x="20996" y="166"/>
                    </a:lnTo>
                    <a:lnTo>
                      <a:pt x="19887" y="121"/>
                    </a:lnTo>
                    <a:lnTo>
                      <a:pt x="18703" y="76"/>
                    </a:lnTo>
                    <a:lnTo>
                      <a:pt x="17474" y="46"/>
                    </a:lnTo>
                    <a:lnTo>
                      <a:pt x="16186" y="16"/>
                    </a:lnTo>
                    <a:lnTo>
                      <a:pt x="14852" y="1"/>
                    </a:lnTo>
                    <a:close/>
                  </a:path>
                </a:pathLst>
              </a:custGeom>
              <a:solidFill>
                <a:srgbClr val="434343">
                  <a:alpha val="12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72" name="Google Shape;1372;p32"/>
              <p:cNvGrpSpPr/>
              <p:nvPr/>
            </p:nvGrpSpPr>
            <p:grpSpPr>
              <a:xfrm>
                <a:off x="1102781" y="2721497"/>
                <a:ext cx="226110" cy="652526"/>
                <a:chOff x="1901500" y="2850163"/>
                <a:chExt cx="161900" cy="467225"/>
              </a:xfrm>
            </p:grpSpPr>
            <p:sp>
              <p:nvSpPr>
                <p:cNvPr id="1373" name="Google Shape;1373;p32"/>
                <p:cNvSpPr/>
                <p:nvPr/>
              </p:nvSpPr>
              <p:spPr>
                <a:xfrm>
                  <a:off x="1901500" y="3040863"/>
                  <a:ext cx="161900" cy="261150"/>
                </a:xfrm>
                <a:custGeom>
                  <a:rect b="b" l="l" r="r" t="t"/>
                  <a:pathLst>
                    <a:path extrusionOk="0" h="10446" w="6476">
                      <a:moveTo>
                        <a:pt x="1260" y="0"/>
                      </a:moveTo>
                      <a:lnTo>
                        <a:pt x="1110" y="30"/>
                      </a:lnTo>
                      <a:lnTo>
                        <a:pt x="990" y="60"/>
                      </a:lnTo>
                      <a:lnTo>
                        <a:pt x="855" y="105"/>
                      </a:lnTo>
                      <a:lnTo>
                        <a:pt x="735" y="165"/>
                      </a:lnTo>
                      <a:lnTo>
                        <a:pt x="615" y="240"/>
                      </a:lnTo>
                      <a:lnTo>
                        <a:pt x="510" y="315"/>
                      </a:lnTo>
                      <a:lnTo>
                        <a:pt x="405" y="405"/>
                      </a:lnTo>
                      <a:lnTo>
                        <a:pt x="316" y="510"/>
                      </a:lnTo>
                      <a:lnTo>
                        <a:pt x="241" y="615"/>
                      </a:lnTo>
                      <a:lnTo>
                        <a:pt x="166" y="735"/>
                      </a:lnTo>
                      <a:lnTo>
                        <a:pt x="106" y="855"/>
                      </a:lnTo>
                      <a:lnTo>
                        <a:pt x="61" y="989"/>
                      </a:lnTo>
                      <a:lnTo>
                        <a:pt x="31" y="1109"/>
                      </a:lnTo>
                      <a:lnTo>
                        <a:pt x="1" y="1259"/>
                      </a:lnTo>
                      <a:lnTo>
                        <a:pt x="1" y="1394"/>
                      </a:lnTo>
                      <a:lnTo>
                        <a:pt x="1" y="9037"/>
                      </a:lnTo>
                      <a:lnTo>
                        <a:pt x="1" y="9187"/>
                      </a:lnTo>
                      <a:lnTo>
                        <a:pt x="31" y="9322"/>
                      </a:lnTo>
                      <a:lnTo>
                        <a:pt x="61" y="9457"/>
                      </a:lnTo>
                      <a:lnTo>
                        <a:pt x="106" y="9592"/>
                      </a:lnTo>
                      <a:lnTo>
                        <a:pt x="166" y="9712"/>
                      </a:lnTo>
                      <a:lnTo>
                        <a:pt x="241" y="9817"/>
                      </a:lnTo>
                      <a:lnTo>
                        <a:pt x="316" y="9936"/>
                      </a:lnTo>
                      <a:lnTo>
                        <a:pt x="405" y="10026"/>
                      </a:lnTo>
                      <a:lnTo>
                        <a:pt x="510" y="10116"/>
                      </a:lnTo>
                      <a:lnTo>
                        <a:pt x="615" y="10206"/>
                      </a:lnTo>
                      <a:lnTo>
                        <a:pt x="735" y="10266"/>
                      </a:lnTo>
                      <a:lnTo>
                        <a:pt x="855" y="10326"/>
                      </a:lnTo>
                      <a:lnTo>
                        <a:pt x="990" y="10371"/>
                      </a:lnTo>
                      <a:lnTo>
                        <a:pt x="1110" y="10416"/>
                      </a:lnTo>
                      <a:lnTo>
                        <a:pt x="1260" y="10431"/>
                      </a:lnTo>
                      <a:lnTo>
                        <a:pt x="1395" y="10446"/>
                      </a:lnTo>
                      <a:lnTo>
                        <a:pt x="5081" y="10446"/>
                      </a:lnTo>
                      <a:lnTo>
                        <a:pt x="5216" y="10431"/>
                      </a:lnTo>
                      <a:lnTo>
                        <a:pt x="5351" y="10416"/>
                      </a:lnTo>
                      <a:lnTo>
                        <a:pt x="5486" y="10371"/>
                      </a:lnTo>
                      <a:lnTo>
                        <a:pt x="5621" y="10326"/>
                      </a:lnTo>
                      <a:lnTo>
                        <a:pt x="5741" y="10266"/>
                      </a:lnTo>
                      <a:lnTo>
                        <a:pt x="5861" y="10206"/>
                      </a:lnTo>
                      <a:lnTo>
                        <a:pt x="5966" y="10116"/>
                      </a:lnTo>
                      <a:lnTo>
                        <a:pt x="6055" y="10026"/>
                      </a:lnTo>
                      <a:lnTo>
                        <a:pt x="6160" y="9936"/>
                      </a:lnTo>
                      <a:lnTo>
                        <a:pt x="6235" y="9817"/>
                      </a:lnTo>
                      <a:lnTo>
                        <a:pt x="6310" y="9712"/>
                      </a:lnTo>
                      <a:lnTo>
                        <a:pt x="6355" y="9592"/>
                      </a:lnTo>
                      <a:lnTo>
                        <a:pt x="6415" y="9457"/>
                      </a:lnTo>
                      <a:lnTo>
                        <a:pt x="6445" y="9322"/>
                      </a:lnTo>
                      <a:lnTo>
                        <a:pt x="6460" y="9187"/>
                      </a:lnTo>
                      <a:lnTo>
                        <a:pt x="6475" y="9037"/>
                      </a:lnTo>
                      <a:lnTo>
                        <a:pt x="6475" y="1394"/>
                      </a:lnTo>
                      <a:lnTo>
                        <a:pt x="6460" y="1259"/>
                      </a:lnTo>
                      <a:lnTo>
                        <a:pt x="6445" y="1109"/>
                      </a:lnTo>
                      <a:lnTo>
                        <a:pt x="6415" y="989"/>
                      </a:lnTo>
                      <a:lnTo>
                        <a:pt x="6355" y="855"/>
                      </a:lnTo>
                      <a:lnTo>
                        <a:pt x="6310" y="735"/>
                      </a:lnTo>
                      <a:lnTo>
                        <a:pt x="6235" y="615"/>
                      </a:lnTo>
                      <a:lnTo>
                        <a:pt x="6160" y="510"/>
                      </a:lnTo>
                      <a:lnTo>
                        <a:pt x="6055" y="405"/>
                      </a:lnTo>
                      <a:lnTo>
                        <a:pt x="5966" y="315"/>
                      </a:lnTo>
                      <a:lnTo>
                        <a:pt x="5861" y="240"/>
                      </a:lnTo>
                      <a:lnTo>
                        <a:pt x="5741" y="165"/>
                      </a:lnTo>
                      <a:lnTo>
                        <a:pt x="5621" y="105"/>
                      </a:lnTo>
                      <a:lnTo>
                        <a:pt x="5486" y="60"/>
                      </a:lnTo>
                      <a:lnTo>
                        <a:pt x="5351" y="30"/>
                      </a:lnTo>
                      <a:lnTo>
                        <a:pt x="52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4" name="Google Shape;1374;p32"/>
                <p:cNvSpPr/>
                <p:nvPr/>
              </p:nvSpPr>
              <p:spPr>
                <a:xfrm>
                  <a:off x="1927725" y="3286263"/>
                  <a:ext cx="20650" cy="31125"/>
                </a:xfrm>
                <a:custGeom>
                  <a:rect b="b" l="l" r="r" t="t"/>
                  <a:pathLst>
                    <a:path extrusionOk="0" h="1245" w="826">
                      <a:moveTo>
                        <a:pt x="406" y="1"/>
                      </a:moveTo>
                      <a:lnTo>
                        <a:pt x="331" y="16"/>
                      </a:lnTo>
                      <a:lnTo>
                        <a:pt x="256" y="46"/>
                      </a:lnTo>
                      <a:lnTo>
                        <a:pt x="181" y="105"/>
                      </a:lnTo>
                      <a:lnTo>
                        <a:pt x="121" y="180"/>
                      </a:lnTo>
                      <a:lnTo>
                        <a:pt x="61" y="270"/>
                      </a:lnTo>
                      <a:lnTo>
                        <a:pt x="31" y="375"/>
                      </a:lnTo>
                      <a:lnTo>
                        <a:pt x="1" y="495"/>
                      </a:lnTo>
                      <a:lnTo>
                        <a:pt x="1" y="630"/>
                      </a:lnTo>
                      <a:lnTo>
                        <a:pt x="1" y="750"/>
                      </a:lnTo>
                      <a:lnTo>
                        <a:pt x="31" y="870"/>
                      </a:lnTo>
                      <a:lnTo>
                        <a:pt x="61" y="975"/>
                      </a:lnTo>
                      <a:lnTo>
                        <a:pt x="121" y="1065"/>
                      </a:lnTo>
                      <a:lnTo>
                        <a:pt x="181" y="1140"/>
                      </a:lnTo>
                      <a:lnTo>
                        <a:pt x="256" y="1199"/>
                      </a:lnTo>
                      <a:lnTo>
                        <a:pt x="331" y="1229"/>
                      </a:lnTo>
                      <a:lnTo>
                        <a:pt x="406" y="1244"/>
                      </a:lnTo>
                      <a:lnTo>
                        <a:pt x="495" y="1229"/>
                      </a:lnTo>
                      <a:lnTo>
                        <a:pt x="570" y="1199"/>
                      </a:lnTo>
                      <a:lnTo>
                        <a:pt x="645" y="1140"/>
                      </a:lnTo>
                      <a:lnTo>
                        <a:pt x="705" y="1065"/>
                      </a:lnTo>
                      <a:lnTo>
                        <a:pt x="765" y="975"/>
                      </a:lnTo>
                      <a:lnTo>
                        <a:pt x="795" y="870"/>
                      </a:lnTo>
                      <a:lnTo>
                        <a:pt x="825" y="750"/>
                      </a:lnTo>
                      <a:lnTo>
                        <a:pt x="825" y="630"/>
                      </a:lnTo>
                      <a:lnTo>
                        <a:pt x="825" y="495"/>
                      </a:lnTo>
                      <a:lnTo>
                        <a:pt x="795" y="375"/>
                      </a:lnTo>
                      <a:lnTo>
                        <a:pt x="765" y="270"/>
                      </a:lnTo>
                      <a:lnTo>
                        <a:pt x="705" y="180"/>
                      </a:lnTo>
                      <a:lnTo>
                        <a:pt x="645" y="105"/>
                      </a:lnTo>
                      <a:lnTo>
                        <a:pt x="570" y="46"/>
                      </a:lnTo>
                      <a:lnTo>
                        <a:pt x="495" y="16"/>
                      </a:lnTo>
                      <a:lnTo>
                        <a:pt x="40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5" name="Google Shape;1375;p32"/>
                <p:cNvSpPr/>
                <p:nvPr/>
              </p:nvSpPr>
              <p:spPr>
                <a:xfrm>
                  <a:off x="2011275" y="3286263"/>
                  <a:ext cx="20650" cy="31125"/>
                </a:xfrm>
                <a:custGeom>
                  <a:rect b="b" l="l" r="r" t="t"/>
                  <a:pathLst>
                    <a:path extrusionOk="0" h="1245" w="826">
                      <a:moveTo>
                        <a:pt x="406" y="1"/>
                      </a:moveTo>
                      <a:lnTo>
                        <a:pt x="331" y="16"/>
                      </a:lnTo>
                      <a:lnTo>
                        <a:pt x="256" y="46"/>
                      </a:lnTo>
                      <a:lnTo>
                        <a:pt x="181" y="105"/>
                      </a:lnTo>
                      <a:lnTo>
                        <a:pt x="121" y="180"/>
                      </a:lnTo>
                      <a:lnTo>
                        <a:pt x="61" y="270"/>
                      </a:lnTo>
                      <a:lnTo>
                        <a:pt x="31" y="375"/>
                      </a:lnTo>
                      <a:lnTo>
                        <a:pt x="1" y="495"/>
                      </a:lnTo>
                      <a:lnTo>
                        <a:pt x="1" y="630"/>
                      </a:lnTo>
                      <a:lnTo>
                        <a:pt x="1" y="750"/>
                      </a:lnTo>
                      <a:lnTo>
                        <a:pt x="31" y="870"/>
                      </a:lnTo>
                      <a:lnTo>
                        <a:pt x="61" y="975"/>
                      </a:lnTo>
                      <a:lnTo>
                        <a:pt x="121" y="1065"/>
                      </a:lnTo>
                      <a:lnTo>
                        <a:pt x="181" y="1140"/>
                      </a:lnTo>
                      <a:lnTo>
                        <a:pt x="256" y="1199"/>
                      </a:lnTo>
                      <a:lnTo>
                        <a:pt x="331" y="1229"/>
                      </a:lnTo>
                      <a:lnTo>
                        <a:pt x="406" y="1244"/>
                      </a:lnTo>
                      <a:lnTo>
                        <a:pt x="495" y="1229"/>
                      </a:lnTo>
                      <a:lnTo>
                        <a:pt x="570" y="1199"/>
                      </a:lnTo>
                      <a:lnTo>
                        <a:pt x="645" y="1140"/>
                      </a:lnTo>
                      <a:lnTo>
                        <a:pt x="705" y="1065"/>
                      </a:lnTo>
                      <a:lnTo>
                        <a:pt x="750" y="975"/>
                      </a:lnTo>
                      <a:lnTo>
                        <a:pt x="795" y="870"/>
                      </a:lnTo>
                      <a:lnTo>
                        <a:pt x="825" y="750"/>
                      </a:lnTo>
                      <a:lnTo>
                        <a:pt x="825" y="630"/>
                      </a:lnTo>
                      <a:lnTo>
                        <a:pt x="825" y="495"/>
                      </a:lnTo>
                      <a:lnTo>
                        <a:pt x="795" y="375"/>
                      </a:lnTo>
                      <a:lnTo>
                        <a:pt x="750" y="270"/>
                      </a:lnTo>
                      <a:lnTo>
                        <a:pt x="705" y="180"/>
                      </a:lnTo>
                      <a:lnTo>
                        <a:pt x="645" y="105"/>
                      </a:lnTo>
                      <a:lnTo>
                        <a:pt x="570" y="46"/>
                      </a:lnTo>
                      <a:lnTo>
                        <a:pt x="495" y="16"/>
                      </a:lnTo>
                      <a:lnTo>
                        <a:pt x="40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6" name="Google Shape;1376;p32"/>
                <p:cNvSpPr/>
                <p:nvPr/>
              </p:nvSpPr>
              <p:spPr>
                <a:xfrm>
                  <a:off x="1945725" y="2850163"/>
                  <a:ext cx="88825" cy="201200"/>
                </a:xfrm>
                <a:custGeom>
                  <a:rect b="b" l="l" r="r" t="t"/>
                  <a:pathLst>
                    <a:path extrusionOk="0" h="8048" w="3553">
                      <a:moveTo>
                        <a:pt x="0" y="0"/>
                      </a:moveTo>
                      <a:lnTo>
                        <a:pt x="0" y="8048"/>
                      </a:lnTo>
                      <a:lnTo>
                        <a:pt x="210" y="8048"/>
                      </a:lnTo>
                      <a:lnTo>
                        <a:pt x="210" y="210"/>
                      </a:lnTo>
                      <a:lnTo>
                        <a:pt x="3342" y="210"/>
                      </a:lnTo>
                      <a:lnTo>
                        <a:pt x="3342" y="7628"/>
                      </a:lnTo>
                      <a:lnTo>
                        <a:pt x="3552" y="7628"/>
                      </a:lnTo>
                      <a:lnTo>
                        <a:pt x="355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77" name="Google Shape;1377;p32"/>
              <p:cNvSpPr/>
              <p:nvPr/>
            </p:nvSpPr>
            <p:spPr>
              <a:xfrm>
                <a:off x="1562722" y="2384478"/>
                <a:ext cx="409204" cy="180580"/>
              </a:xfrm>
              <a:custGeom>
                <a:rect b="b" l="l" r="r" t="t"/>
                <a:pathLst>
                  <a:path extrusionOk="0" h="5172" w="11720">
                    <a:moveTo>
                      <a:pt x="2353" y="1"/>
                    </a:moveTo>
                    <a:lnTo>
                      <a:pt x="2218" y="76"/>
                    </a:lnTo>
                    <a:lnTo>
                      <a:pt x="2068" y="151"/>
                    </a:lnTo>
                    <a:lnTo>
                      <a:pt x="1888" y="211"/>
                    </a:lnTo>
                    <a:lnTo>
                      <a:pt x="1709" y="256"/>
                    </a:lnTo>
                    <a:lnTo>
                      <a:pt x="1319" y="330"/>
                    </a:lnTo>
                    <a:lnTo>
                      <a:pt x="929" y="390"/>
                    </a:lnTo>
                    <a:lnTo>
                      <a:pt x="570" y="420"/>
                    </a:lnTo>
                    <a:lnTo>
                      <a:pt x="270" y="435"/>
                    </a:lnTo>
                    <a:lnTo>
                      <a:pt x="0" y="450"/>
                    </a:lnTo>
                    <a:lnTo>
                      <a:pt x="120" y="915"/>
                    </a:lnTo>
                    <a:lnTo>
                      <a:pt x="195" y="1200"/>
                    </a:lnTo>
                    <a:lnTo>
                      <a:pt x="315" y="1514"/>
                    </a:lnTo>
                    <a:lnTo>
                      <a:pt x="435" y="1859"/>
                    </a:lnTo>
                    <a:lnTo>
                      <a:pt x="570" y="2204"/>
                    </a:lnTo>
                    <a:lnTo>
                      <a:pt x="734" y="2563"/>
                    </a:lnTo>
                    <a:lnTo>
                      <a:pt x="914" y="2923"/>
                    </a:lnTo>
                    <a:lnTo>
                      <a:pt x="1094" y="3283"/>
                    </a:lnTo>
                    <a:lnTo>
                      <a:pt x="1319" y="3628"/>
                    </a:lnTo>
                    <a:lnTo>
                      <a:pt x="1544" y="3942"/>
                    </a:lnTo>
                    <a:lnTo>
                      <a:pt x="1783" y="4257"/>
                    </a:lnTo>
                    <a:lnTo>
                      <a:pt x="1903" y="4392"/>
                    </a:lnTo>
                    <a:lnTo>
                      <a:pt x="2038" y="4512"/>
                    </a:lnTo>
                    <a:lnTo>
                      <a:pt x="2173" y="4632"/>
                    </a:lnTo>
                    <a:lnTo>
                      <a:pt x="2323" y="4752"/>
                    </a:lnTo>
                    <a:lnTo>
                      <a:pt x="2458" y="4841"/>
                    </a:lnTo>
                    <a:lnTo>
                      <a:pt x="2608" y="4931"/>
                    </a:lnTo>
                    <a:lnTo>
                      <a:pt x="2758" y="5006"/>
                    </a:lnTo>
                    <a:lnTo>
                      <a:pt x="2922" y="5066"/>
                    </a:lnTo>
                    <a:lnTo>
                      <a:pt x="3087" y="5111"/>
                    </a:lnTo>
                    <a:lnTo>
                      <a:pt x="3267" y="5141"/>
                    </a:lnTo>
                    <a:lnTo>
                      <a:pt x="3477" y="5156"/>
                    </a:lnTo>
                    <a:lnTo>
                      <a:pt x="3687" y="5171"/>
                    </a:lnTo>
                    <a:lnTo>
                      <a:pt x="3927" y="5156"/>
                    </a:lnTo>
                    <a:lnTo>
                      <a:pt x="4166" y="5141"/>
                    </a:lnTo>
                    <a:lnTo>
                      <a:pt x="4676" y="5081"/>
                    </a:lnTo>
                    <a:lnTo>
                      <a:pt x="5215" y="4976"/>
                    </a:lnTo>
                    <a:lnTo>
                      <a:pt x="5770" y="4856"/>
                    </a:lnTo>
                    <a:lnTo>
                      <a:pt x="6324" y="4707"/>
                    </a:lnTo>
                    <a:lnTo>
                      <a:pt x="6879" y="4542"/>
                    </a:lnTo>
                    <a:lnTo>
                      <a:pt x="7403" y="4377"/>
                    </a:lnTo>
                    <a:lnTo>
                      <a:pt x="7913" y="4212"/>
                    </a:lnTo>
                    <a:lnTo>
                      <a:pt x="8767" y="3912"/>
                    </a:lnTo>
                    <a:lnTo>
                      <a:pt x="9352" y="3687"/>
                    </a:lnTo>
                    <a:lnTo>
                      <a:pt x="9562" y="3598"/>
                    </a:lnTo>
                    <a:lnTo>
                      <a:pt x="9801" y="3658"/>
                    </a:lnTo>
                    <a:lnTo>
                      <a:pt x="10011" y="3672"/>
                    </a:lnTo>
                    <a:lnTo>
                      <a:pt x="10221" y="3672"/>
                    </a:lnTo>
                    <a:lnTo>
                      <a:pt x="10416" y="3658"/>
                    </a:lnTo>
                    <a:lnTo>
                      <a:pt x="10596" y="3613"/>
                    </a:lnTo>
                    <a:lnTo>
                      <a:pt x="10760" y="3553"/>
                    </a:lnTo>
                    <a:lnTo>
                      <a:pt x="10910" y="3478"/>
                    </a:lnTo>
                    <a:lnTo>
                      <a:pt x="11060" y="3403"/>
                    </a:lnTo>
                    <a:lnTo>
                      <a:pt x="11195" y="3313"/>
                    </a:lnTo>
                    <a:lnTo>
                      <a:pt x="11300" y="3223"/>
                    </a:lnTo>
                    <a:lnTo>
                      <a:pt x="11405" y="3133"/>
                    </a:lnTo>
                    <a:lnTo>
                      <a:pt x="11495" y="3028"/>
                    </a:lnTo>
                    <a:lnTo>
                      <a:pt x="11570" y="2938"/>
                    </a:lnTo>
                    <a:lnTo>
                      <a:pt x="11630" y="2848"/>
                    </a:lnTo>
                    <a:lnTo>
                      <a:pt x="11675" y="2773"/>
                    </a:lnTo>
                    <a:lnTo>
                      <a:pt x="11705" y="2698"/>
                    </a:lnTo>
                    <a:lnTo>
                      <a:pt x="11720" y="2638"/>
                    </a:lnTo>
                    <a:lnTo>
                      <a:pt x="11720" y="2593"/>
                    </a:lnTo>
                    <a:lnTo>
                      <a:pt x="11705" y="2548"/>
                    </a:lnTo>
                    <a:lnTo>
                      <a:pt x="11675" y="2504"/>
                    </a:lnTo>
                    <a:lnTo>
                      <a:pt x="11630" y="2474"/>
                    </a:lnTo>
                    <a:lnTo>
                      <a:pt x="11585" y="2459"/>
                    </a:lnTo>
                    <a:lnTo>
                      <a:pt x="11450" y="2414"/>
                    </a:lnTo>
                    <a:lnTo>
                      <a:pt x="11105" y="2414"/>
                    </a:lnTo>
                    <a:lnTo>
                      <a:pt x="10910" y="2444"/>
                    </a:lnTo>
                    <a:lnTo>
                      <a:pt x="10701" y="2474"/>
                    </a:lnTo>
                    <a:lnTo>
                      <a:pt x="10596" y="2504"/>
                    </a:lnTo>
                    <a:lnTo>
                      <a:pt x="10491" y="2534"/>
                    </a:lnTo>
                    <a:lnTo>
                      <a:pt x="10281" y="2623"/>
                    </a:lnTo>
                    <a:lnTo>
                      <a:pt x="10086" y="2743"/>
                    </a:lnTo>
                    <a:lnTo>
                      <a:pt x="9921" y="2848"/>
                    </a:lnTo>
                    <a:lnTo>
                      <a:pt x="9771" y="2968"/>
                    </a:lnTo>
                    <a:lnTo>
                      <a:pt x="9666" y="3058"/>
                    </a:lnTo>
                    <a:lnTo>
                      <a:pt x="9562" y="3148"/>
                    </a:lnTo>
                    <a:lnTo>
                      <a:pt x="8917" y="3223"/>
                    </a:lnTo>
                    <a:lnTo>
                      <a:pt x="8213" y="3283"/>
                    </a:lnTo>
                    <a:lnTo>
                      <a:pt x="7388" y="3343"/>
                    </a:lnTo>
                    <a:lnTo>
                      <a:pt x="6489" y="3403"/>
                    </a:lnTo>
                    <a:lnTo>
                      <a:pt x="5620" y="3433"/>
                    </a:lnTo>
                    <a:lnTo>
                      <a:pt x="4856" y="3433"/>
                    </a:lnTo>
                    <a:lnTo>
                      <a:pt x="4541" y="3418"/>
                    </a:lnTo>
                    <a:lnTo>
                      <a:pt x="4271" y="3373"/>
                    </a:lnTo>
                    <a:lnTo>
                      <a:pt x="4151" y="3343"/>
                    </a:lnTo>
                    <a:lnTo>
                      <a:pt x="4046" y="3298"/>
                    </a:lnTo>
                    <a:lnTo>
                      <a:pt x="3942" y="3238"/>
                    </a:lnTo>
                    <a:lnTo>
                      <a:pt x="3837" y="3163"/>
                    </a:lnTo>
                    <a:lnTo>
                      <a:pt x="3732" y="3073"/>
                    </a:lnTo>
                    <a:lnTo>
                      <a:pt x="3642" y="2983"/>
                    </a:lnTo>
                    <a:lnTo>
                      <a:pt x="3447" y="2758"/>
                    </a:lnTo>
                    <a:lnTo>
                      <a:pt x="3282" y="2489"/>
                    </a:lnTo>
                    <a:lnTo>
                      <a:pt x="3117" y="2204"/>
                    </a:lnTo>
                    <a:lnTo>
                      <a:pt x="2982" y="1904"/>
                    </a:lnTo>
                    <a:lnTo>
                      <a:pt x="2848" y="1604"/>
                    </a:lnTo>
                    <a:lnTo>
                      <a:pt x="2743" y="1305"/>
                    </a:lnTo>
                    <a:lnTo>
                      <a:pt x="2638" y="1005"/>
                    </a:lnTo>
                    <a:lnTo>
                      <a:pt x="2488" y="495"/>
                    </a:lnTo>
                    <a:lnTo>
                      <a:pt x="2383" y="136"/>
                    </a:lnTo>
                    <a:lnTo>
                      <a:pt x="2353" y="1"/>
                    </a:lnTo>
                    <a:close/>
                  </a:path>
                </a:pathLst>
              </a:custGeom>
              <a:solidFill>
                <a:srgbClr val="F9AD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32"/>
              <p:cNvSpPr/>
              <p:nvPr/>
            </p:nvSpPr>
            <p:spPr>
              <a:xfrm>
                <a:off x="1920597" y="2101354"/>
                <a:ext cx="211969" cy="274746"/>
              </a:xfrm>
              <a:custGeom>
                <a:rect b="b" l="l" r="r" t="t"/>
                <a:pathLst>
                  <a:path extrusionOk="0" h="7869" w="6071">
                    <a:moveTo>
                      <a:pt x="3058" y="1679"/>
                    </a:moveTo>
                    <a:lnTo>
                      <a:pt x="3193" y="1694"/>
                    </a:lnTo>
                    <a:lnTo>
                      <a:pt x="3328" y="1709"/>
                    </a:lnTo>
                    <a:lnTo>
                      <a:pt x="3448" y="1739"/>
                    </a:lnTo>
                    <a:lnTo>
                      <a:pt x="3568" y="1784"/>
                    </a:lnTo>
                    <a:lnTo>
                      <a:pt x="3673" y="1844"/>
                    </a:lnTo>
                    <a:lnTo>
                      <a:pt x="3778" y="1904"/>
                    </a:lnTo>
                    <a:lnTo>
                      <a:pt x="3882" y="1979"/>
                    </a:lnTo>
                    <a:lnTo>
                      <a:pt x="3972" y="2069"/>
                    </a:lnTo>
                    <a:lnTo>
                      <a:pt x="4062" y="2159"/>
                    </a:lnTo>
                    <a:lnTo>
                      <a:pt x="4137" y="2264"/>
                    </a:lnTo>
                    <a:lnTo>
                      <a:pt x="4197" y="2369"/>
                    </a:lnTo>
                    <a:lnTo>
                      <a:pt x="4257" y="2474"/>
                    </a:lnTo>
                    <a:lnTo>
                      <a:pt x="4302" y="2593"/>
                    </a:lnTo>
                    <a:lnTo>
                      <a:pt x="4332" y="2728"/>
                    </a:lnTo>
                    <a:lnTo>
                      <a:pt x="4347" y="2848"/>
                    </a:lnTo>
                    <a:lnTo>
                      <a:pt x="4362" y="2983"/>
                    </a:lnTo>
                    <a:lnTo>
                      <a:pt x="4347" y="3118"/>
                    </a:lnTo>
                    <a:lnTo>
                      <a:pt x="4332" y="3238"/>
                    </a:lnTo>
                    <a:lnTo>
                      <a:pt x="4302" y="3373"/>
                    </a:lnTo>
                    <a:lnTo>
                      <a:pt x="4257" y="3493"/>
                    </a:lnTo>
                    <a:lnTo>
                      <a:pt x="4197" y="3598"/>
                    </a:lnTo>
                    <a:lnTo>
                      <a:pt x="4137" y="3702"/>
                    </a:lnTo>
                    <a:lnTo>
                      <a:pt x="4062" y="3807"/>
                    </a:lnTo>
                    <a:lnTo>
                      <a:pt x="3972" y="3897"/>
                    </a:lnTo>
                    <a:lnTo>
                      <a:pt x="3882" y="3987"/>
                    </a:lnTo>
                    <a:lnTo>
                      <a:pt x="3778" y="4062"/>
                    </a:lnTo>
                    <a:lnTo>
                      <a:pt x="3673" y="4122"/>
                    </a:lnTo>
                    <a:lnTo>
                      <a:pt x="3568" y="4182"/>
                    </a:lnTo>
                    <a:lnTo>
                      <a:pt x="3448" y="4227"/>
                    </a:lnTo>
                    <a:lnTo>
                      <a:pt x="3328" y="4257"/>
                    </a:lnTo>
                    <a:lnTo>
                      <a:pt x="3193" y="4272"/>
                    </a:lnTo>
                    <a:lnTo>
                      <a:pt x="3058" y="4287"/>
                    </a:lnTo>
                    <a:lnTo>
                      <a:pt x="2923" y="4272"/>
                    </a:lnTo>
                    <a:lnTo>
                      <a:pt x="2803" y="4257"/>
                    </a:lnTo>
                    <a:lnTo>
                      <a:pt x="2669" y="4227"/>
                    </a:lnTo>
                    <a:lnTo>
                      <a:pt x="2549" y="4182"/>
                    </a:lnTo>
                    <a:lnTo>
                      <a:pt x="2444" y="4122"/>
                    </a:lnTo>
                    <a:lnTo>
                      <a:pt x="2339" y="4062"/>
                    </a:lnTo>
                    <a:lnTo>
                      <a:pt x="2234" y="3987"/>
                    </a:lnTo>
                    <a:lnTo>
                      <a:pt x="2144" y="3897"/>
                    </a:lnTo>
                    <a:lnTo>
                      <a:pt x="2054" y="3807"/>
                    </a:lnTo>
                    <a:lnTo>
                      <a:pt x="1979" y="3702"/>
                    </a:lnTo>
                    <a:lnTo>
                      <a:pt x="1919" y="3598"/>
                    </a:lnTo>
                    <a:lnTo>
                      <a:pt x="1859" y="3493"/>
                    </a:lnTo>
                    <a:lnTo>
                      <a:pt x="1814" y="3373"/>
                    </a:lnTo>
                    <a:lnTo>
                      <a:pt x="1784" y="3238"/>
                    </a:lnTo>
                    <a:lnTo>
                      <a:pt x="1769" y="3118"/>
                    </a:lnTo>
                    <a:lnTo>
                      <a:pt x="1769" y="2983"/>
                    </a:lnTo>
                    <a:lnTo>
                      <a:pt x="1769" y="2848"/>
                    </a:lnTo>
                    <a:lnTo>
                      <a:pt x="1784" y="2728"/>
                    </a:lnTo>
                    <a:lnTo>
                      <a:pt x="1814" y="2593"/>
                    </a:lnTo>
                    <a:lnTo>
                      <a:pt x="1859" y="2474"/>
                    </a:lnTo>
                    <a:lnTo>
                      <a:pt x="1919" y="2369"/>
                    </a:lnTo>
                    <a:lnTo>
                      <a:pt x="1979" y="2264"/>
                    </a:lnTo>
                    <a:lnTo>
                      <a:pt x="2054" y="2159"/>
                    </a:lnTo>
                    <a:lnTo>
                      <a:pt x="2144" y="2069"/>
                    </a:lnTo>
                    <a:lnTo>
                      <a:pt x="2234" y="1979"/>
                    </a:lnTo>
                    <a:lnTo>
                      <a:pt x="2339" y="1904"/>
                    </a:lnTo>
                    <a:lnTo>
                      <a:pt x="2444" y="1844"/>
                    </a:lnTo>
                    <a:lnTo>
                      <a:pt x="2549" y="1784"/>
                    </a:lnTo>
                    <a:lnTo>
                      <a:pt x="2669" y="1739"/>
                    </a:lnTo>
                    <a:lnTo>
                      <a:pt x="2803" y="1709"/>
                    </a:lnTo>
                    <a:lnTo>
                      <a:pt x="2923" y="1694"/>
                    </a:lnTo>
                    <a:lnTo>
                      <a:pt x="3058" y="1679"/>
                    </a:lnTo>
                    <a:close/>
                    <a:moveTo>
                      <a:pt x="3043" y="1"/>
                    </a:moveTo>
                    <a:lnTo>
                      <a:pt x="2728" y="16"/>
                    </a:lnTo>
                    <a:lnTo>
                      <a:pt x="2429" y="76"/>
                    </a:lnTo>
                    <a:lnTo>
                      <a:pt x="2144" y="151"/>
                    </a:lnTo>
                    <a:lnTo>
                      <a:pt x="1859" y="241"/>
                    </a:lnTo>
                    <a:lnTo>
                      <a:pt x="1590" y="375"/>
                    </a:lnTo>
                    <a:lnTo>
                      <a:pt x="1350" y="525"/>
                    </a:lnTo>
                    <a:lnTo>
                      <a:pt x="1110" y="705"/>
                    </a:lnTo>
                    <a:lnTo>
                      <a:pt x="900" y="900"/>
                    </a:lnTo>
                    <a:lnTo>
                      <a:pt x="705" y="1110"/>
                    </a:lnTo>
                    <a:lnTo>
                      <a:pt x="525" y="1350"/>
                    </a:lnTo>
                    <a:lnTo>
                      <a:pt x="376" y="1589"/>
                    </a:lnTo>
                    <a:lnTo>
                      <a:pt x="241" y="1859"/>
                    </a:lnTo>
                    <a:lnTo>
                      <a:pt x="151" y="2144"/>
                    </a:lnTo>
                    <a:lnTo>
                      <a:pt x="76" y="2429"/>
                    </a:lnTo>
                    <a:lnTo>
                      <a:pt x="31" y="2728"/>
                    </a:lnTo>
                    <a:lnTo>
                      <a:pt x="1" y="3043"/>
                    </a:lnTo>
                    <a:lnTo>
                      <a:pt x="16" y="3208"/>
                    </a:lnTo>
                    <a:lnTo>
                      <a:pt x="46" y="3373"/>
                    </a:lnTo>
                    <a:lnTo>
                      <a:pt x="76" y="3553"/>
                    </a:lnTo>
                    <a:lnTo>
                      <a:pt x="136" y="3732"/>
                    </a:lnTo>
                    <a:lnTo>
                      <a:pt x="211" y="3912"/>
                    </a:lnTo>
                    <a:lnTo>
                      <a:pt x="286" y="4107"/>
                    </a:lnTo>
                    <a:lnTo>
                      <a:pt x="481" y="4497"/>
                    </a:lnTo>
                    <a:lnTo>
                      <a:pt x="720" y="4901"/>
                    </a:lnTo>
                    <a:lnTo>
                      <a:pt x="975" y="5306"/>
                    </a:lnTo>
                    <a:lnTo>
                      <a:pt x="1245" y="5696"/>
                    </a:lnTo>
                    <a:lnTo>
                      <a:pt x="1530" y="6085"/>
                    </a:lnTo>
                    <a:lnTo>
                      <a:pt x="1814" y="6445"/>
                    </a:lnTo>
                    <a:lnTo>
                      <a:pt x="2084" y="6775"/>
                    </a:lnTo>
                    <a:lnTo>
                      <a:pt x="2579" y="7344"/>
                    </a:lnTo>
                    <a:lnTo>
                      <a:pt x="3043" y="7869"/>
                    </a:lnTo>
                    <a:lnTo>
                      <a:pt x="3508" y="7344"/>
                    </a:lnTo>
                    <a:lnTo>
                      <a:pt x="3987" y="6775"/>
                    </a:lnTo>
                    <a:lnTo>
                      <a:pt x="4272" y="6445"/>
                    </a:lnTo>
                    <a:lnTo>
                      <a:pt x="4557" y="6085"/>
                    </a:lnTo>
                    <a:lnTo>
                      <a:pt x="4827" y="5696"/>
                    </a:lnTo>
                    <a:lnTo>
                      <a:pt x="5111" y="5306"/>
                    </a:lnTo>
                    <a:lnTo>
                      <a:pt x="5366" y="4901"/>
                    </a:lnTo>
                    <a:lnTo>
                      <a:pt x="5591" y="4497"/>
                    </a:lnTo>
                    <a:lnTo>
                      <a:pt x="5786" y="4107"/>
                    </a:lnTo>
                    <a:lnTo>
                      <a:pt x="5876" y="3912"/>
                    </a:lnTo>
                    <a:lnTo>
                      <a:pt x="5936" y="3732"/>
                    </a:lnTo>
                    <a:lnTo>
                      <a:pt x="5996" y="3553"/>
                    </a:lnTo>
                    <a:lnTo>
                      <a:pt x="6041" y="3373"/>
                    </a:lnTo>
                    <a:lnTo>
                      <a:pt x="6071" y="3208"/>
                    </a:lnTo>
                    <a:lnTo>
                      <a:pt x="6071" y="3043"/>
                    </a:lnTo>
                    <a:lnTo>
                      <a:pt x="6056" y="2728"/>
                    </a:lnTo>
                    <a:lnTo>
                      <a:pt x="6011" y="2429"/>
                    </a:lnTo>
                    <a:lnTo>
                      <a:pt x="5936" y="2144"/>
                    </a:lnTo>
                    <a:lnTo>
                      <a:pt x="5831" y="1859"/>
                    </a:lnTo>
                    <a:lnTo>
                      <a:pt x="5711" y="1589"/>
                    </a:lnTo>
                    <a:lnTo>
                      <a:pt x="5561" y="1350"/>
                    </a:lnTo>
                    <a:lnTo>
                      <a:pt x="5381" y="1110"/>
                    </a:lnTo>
                    <a:lnTo>
                      <a:pt x="5186" y="900"/>
                    </a:lnTo>
                    <a:lnTo>
                      <a:pt x="4976" y="705"/>
                    </a:lnTo>
                    <a:lnTo>
                      <a:pt x="4737" y="525"/>
                    </a:lnTo>
                    <a:lnTo>
                      <a:pt x="4482" y="375"/>
                    </a:lnTo>
                    <a:lnTo>
                      <a:pt x="4227" y="241"/>
                    </a:lnTo>
                    <a:lnTo>
                      <a:pt x="3942" y="151"/>
                    </a:lnTo>
                    <a:lnTo>
                      <a:pt x="3658" y="76"/>
                    </a:lnTo>
                    <a:lnTo>
                      <a:pt x="3358" y="16"/>
                    </a:lnTo>
                    <a:lnTo>
                      <a:pt x="304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32"/>
              <p:cNvSpPr/>
              <p:nvPr/>
            </p:nvSpPr>
            <p:spPr>
              <a:xfrm>
                <a:off x="1422993" y="1992559"/>
                <a:ext cx="240739" cy="195210"/>
              </a:xfrm>
              <a:custGeom>
                <a:rect b="b" l="l" r="r" t="t"/>
                <a:pathLst>
                  <a:path extrusionOk="0" h="5591" w="6895">
                    <a:moveTo>
                      <a:pt x="5081" y="1"/>
                    </a:moveTo>
                    <a:lnTo>
                      <a:pt x="4916" y="31"/>
                    </a:lnTo>
                    <a:lnTo>
                      <a:pt x="4736" y="76"/>
                    </a:lnTo>
                    <a:lnTo>
                      <a:pt x="4557" y="151"/>
                    </a:lnTo>
                    <a:lnTo>
                      <a:pt x="4362" y="226"/>
                    </a:lnTo>
                    <a:lnTo>
                      <a:pt x="4182" y="331"/>
                    </a:lnTo>
                    <a:lnTo>
                      <a:pt x="4017" y="435"/>
                    </a:lnTo>
                    <a:lnTo>
                      <a:pt x="3702" y="630"/>
                    </a:lnTo>
                    <a:lnTo>
                      <a:pt x="3418" y="840"/>
                    </a:lnTo>
                    <a:lnTo>
                      <a:pt x="3418" y="795"/>
                    </a:lnTo>
                    <a:lnTo>
                      <a:pt x="3403" y="675"/>
                    </a:lnTo>
                    <a:lnTo>
                      <a:pt x="3358" y="525"/>
                    </a:lnTo>
                    <a:lnTo>
                      <a:pt x="3328" y="435"/>
                    </a:lnTo>
                    <a:lnTo>
                      <a:pt x="3283" y="360"/>
                    </a:lnTo>
                    <a:lnTo>
                      <a:pt x="3223" y="286"/>
                    </a:lnTo>
                    <a:lnTo>
                      <a:pt x="3148" y="226"/>
                    </a:lnTo>
                    <a:lnTo>
                      <a:pt x="3058" y="181"/>
                    </a:lnTo>
                    <a:lnTo>
                      <a:pt x="2953" y="151"/>
                    </a:lnTo>
                    <a:lnTo>
                      <a:pt x="2818" y="151"/>
                    </a:lnTo>
                    <a:lnTo>
                      <a:pt x="2668" y="166"/>
                    </a:lnTo>
                    <a:lnTo>
                      <a:pt x="2503" y="211"/>
                    </a:lnTo>
                    <a:lnTo>
                      <a:pt x="2309" y="301"/>
                    </a:lnTo>
                    <a:lnTo>
                      <a:pt x="2114" y="405"/>
                    </a:lnTo>
                    <a:lnTo>
                      <a:pt x="1934" y="525"/>
                    </a:lnTo>
                    <a:lnTo>
                      <a:pt x="1769" y="645"/>
                    </a:lnTo>
                    <a:lnTo>
                      <a:pt x="1619" y="780"/>
                    </a:lnTo>
                    <a:lnTo>
                      <a:pt x="1499" y="915"/>
                    </a:lnTo>
                    <a:lnTo>
                      <a:pt x="1379" y="1050"/>
                    </a:lnTo>
                    <a:lnTo>
                      <a:pt x="1289" y="1170"/>
                    </a:lnTo>
                    <a:lnTo>
                      <a:pt x="1200" y="1305"/>
                    </a:lnTo>
                    <a:lnTo>
                      <a:pt x="1080" y="1544"/>
                    </a:lnTo>
                    <a:lnTo>
                      <a:pt x="990" y="1739"/>
                    </a:lnTo>
                    <a:lnTo>
                      <a:pt x="930" y="1904"/>
                    </a:lnTo>
                    <a:lnTo>
                      <a:pt x="765" y="2039"/>
                    </a:lnTo>
                    <a:lnTo>
                      <a:pt x="615" y="2159"/>
                    </a:lnTo>
                    <a:lnTo>
                      <a:pt x="480" y="2294"/>
                    </a:lnTo>
                    <a:lnTo>
                      <a:pt x="375" y="2414"/>
                    </a:lnTo>
                    <a:lnTo>
                      <a:pt x="285" y="2534"/>
                    </a:lnTo>
                    <a:lnTo>
                      <a:pt x="195" y="2653"/>
                    </a:lnTo>
                    <a:lnTo>
                      <a:pt x="136" y="2773"/>
                    </a:lnTo>
                    <a:lnTo>
                      <a:pt x="76" y="2893"/>
                    </a:lnTo>
                    <a:lnTo>
                      <a:pt x="46" y="3013"/>
                    </a:lnTo>
                    <a:lnTo>
                      <a:pt x="16" y="3133"/>
                    </a:lnTo>
                    <a:lnTo>
                      <a:pt x="1" y="3238"/>
                    </a:lnTo>
                    <a:lnTo>
                      <a:pt x="1" y="3358"/>
                    </a:lnTo>
                    <a:lnTo>
                      <a:pt x="16" y="3568"/>
                    </a:lnTo>
                    <a:lnTo>
                      <a:pt x="46" y="3762"/>
                    </a:lnTo>
                    <a:lnTo>
                      <a:pt x="121" y="3942"/>
                    </a:lnTo>
                    <a:lnTo>
                      <a:pt x="195" y="4107"/>
                    </a:lnTo>
                    <a:lnTo>
                      <a:pt x="285" y="4242"/>
                    </a:lnTo>
                    <a:lnTo>
                      <a:pt x="375" y="4362"/>
                    </a:lnTo>
                    <a:lnTo>
                      <a:pt x="525" y="4542"/>
                    </a:lnTo>
                    <a:lnTo>
                      <a:pt x="585" y="4602"/>
                    </a:lnTo>
                    <a:lnTo>
                      <a:pt x="585" y="4707"/>
                    </a:lnTo>
                    <a:lnTo>
                      <a:pt x="570" y="4797"/>
                    </a:lnTo>
                    <a:lnTo>
                      <a:pt x="585" y="4886"/>
                    </a:lnTo>
                    <a:lnTo>
                      <a:pt x="600" y="4976"/>
                    </a:lnTo>
                    <a:lnTo>
                      <a:pt x="615" y="5051"/>
                    </a:lnTo>
                    <a:lnTo>
                      <a:pt x="645" y="5126"/>
                    </a:lnTo>
                    <a:lnTo>
                      <a:pt x="735" y="5246"/>
                    </a:lnTo>
                    <a:lnTo>
                      <a:pt x="825" y="5351"/>
                    </a:lnTo>
                    <a:lnTo>
                      <a:pt x="945" y="5426"/>
                    </a:lnTo>
                    <a:lnTo>
                      <a:pt x="1080" y="5486"/>
                    </a:lnTo>
                    <a:lnTo>
                      <a:pt x="1215" y="5531"/>
                    </a:lnTo>
                    <a:lnTo>
                      <a:pt x="1349" y="5561"/>
                    </a:lnTo>
                    <a:lnTo>
                      <a:pt x="1484" y="5576"/>
                    </a:lnTo>
                    <a:lnTo>
                      <a:pt x="1724" y="5591"/>
                    </a:lnTo>
                    <a:lnTo>
                      <a:pt x="1964" y="5591"/>
                    </a:lnTo>
                    <a:lnTo>
                      <a:pt x="2309" y="3613"/>
                    </a:lnTo>
                    <a:lnTo>
                      <a:pt x="4542" y="3523"/>
                    </a:lnTo>
                    <a:lnTo>
                      <a:pt x="4647" y="3493"/>
                    </a:lnTo>
                    <a:lnTo>
                      <a:pt x="4946" y="3403"/>
                    </a:lnTo>
                    <a:lnTo>
                      <a:pt x="5366" y="3268"/>
                    </a:lnTo>
                    <a:lnTo>
                      <a:pt x="5591" y="3178"/>
                    </a:lnTo>
                    <a:lnTo>
                      <a:pt x="5830" y="3058"/>
                    </a:lnTo>
                    <a:lnTo>
                      <a:pt x="6055" y="2938"/>
                    </a:lnTo>
                    <a:lnTo>
                      <a:pt x="6280" y="2803"/>
                    </a:lnTo>
                    <a:lnTo>
                      <a:pt x="6475" y="2668"/>
                    </a:lnTo>
                    <a:lnTo>
                      <a:pt x="6640" y="2504"/>
                    </a:lnTo>
                    <a:lnTo>
                      <a:pt x="6715" y="2414"/>
                    </a:lnTo>
                    <a:lnTo>
                      <a:pt x="6775" y="2324"/>
                    </a:lnTo>
                    <a:lnTo>
                      <a:pt x="6820" y="2234"/>
                    </a:lnTo>
                    <a:lnTo>
                      <a:pt x="6850" y="2144"/>
                    </a:lnTo>
                    <a:lnTo>
                      <a:pt x="6880" y="2039"/>
                    </a:lnTo>
                    <a:lnTo>
                      <a:pt x="6894" y="1949"/>
                    </a:lnTo>
                    <a:lnTo>
                      <a:pt x="6880" y="1844"/>
                    </a:lnTo>
                    <a:lnTo>
                      <a:pt x="6850" y="1724"/>
                    </a:lnTo>
                    <a:lnTo>
                      <a:pt x="6790" y="1544"/>
                    </a:lnTo>
                    <a:lnTo>
                      <a:pt x="6700" y="1395"/>
                    </a:lnTo>
                    <a:lnTo>
                      <a:pt x="6610" y="1305"/>
                    </a:lnTo>
                    <a:lnTo>
                      <a:pt x="6505" y="1245"/>
                    </a:lnTo>
                    <a:lnTo>
                      <a:pt x="6400" y="1215"/>
                    </a:lnTo>
                    <a:lnTo>
                      <a:pt x="6295" y="1215"/>
                    </a:lnTo>
                    <a:lnTo>
                      <a:pt x="6190" y="1245"/>
                    </a:lnTo>
                    <a:lnTo>
                      <a:pt x="6085" y="1290"/>
                    </a:lnTo>
                    <a:lnTo>
                      <a:pt x="5980" y="1350"/>
                    </a:lnTo>
                    <a:lnTo>
                      <a:pt x="5890" y="1425"/>
                    </a:lnTo>
                    <a:lnTo>
                      <a:pt x="5726" y="1574"/>
                    </a:lnTo>
                    <a:lnTo>
                      <a:pt x="5606" y="1679"/>
                    </a:lnTo>
                    <a:lnTo>
                      <a:pt x="5576" y="1724"/>
                    </a:lnTo>
                    <a:lnTo>
                      <a:pt x="5621" y="1634"/>
                    </a:lnTo>
                    <a:lnTo>
                      <a:pt x="5666" y="1514"/>
                    </a:lnTo>
                    <a:lnTo>
                      <a:pt x="5696" y="1350"/>
                    </a:lnTo>
                    <a:lnTo>
                      <a:pt x="5726" y="1140"/>
                    </a:lnTo>
                    <a:lnTo>
                      <a:pt x="5711" y="900"/>
                    </a:lnTo>
                    <a:lnTo>
                      <a:pt x="5696" y="765"/>
                    </a:lnTo>
                    <a:lnTo>
                      <a:pt x="5666" y="615"/>
                    </a:lnTo>
                    <a:lnTo>
                      <a:pt x="5621" y="465"/>
                    </a:lnTo>
                    <a:lnTo>
                      <a:pt x="5576" y="301"/>
                    </a:lnTo>
                    <a:lnTo>
                      <a:pt x="5531" y="226"/>
                    </a:lnTo>
                    <a:lnTo>
                      <a:pt x="5486" y="151"/>
                    </a:lnTo>
                    <a:lnTo>
                      <a:pt x="5441" y="106"/>
                    </a:lnTo>
                    <a:lnTo>
                      <a:pt x="5381" y="61"/>
                    </a:lnTo>
                    <a:lnTo>
                      <a:pt x="5306" y="31"/>
                    </a:lnTo>
                    <a:lnTo>
                      <a:pt x="5246" y="16"/>
                    </a:lnTo>
                    <a:lnTo>
                      <a:pt x="51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32"/>
              <p:cNvSpPr/>
              <p:nvPr/>
            </p:nvSpPr>
            <p:spPr>
              <a:xfrm>
                <a:off x="1448132" y="2064240"/>
                <a:ext cx="160644" cy="266925"/>
              </a:xfrm>
              <a:custGeom>
                <a:rect b="b" l="l" r="r" t="t"/>
                <a:pathLst>
                  <a:path extrusionOk="0" h="7645" w="4601">
                    <a:moveTo>
                      <a:pt x="2008" y="1"/>
                    </a:moveTo>
                    <a:lnTo>
                      <a:pt x="1888" y="16"/>
                    </a:lnTo>
                    <a:lnTo>
                      <a:pt x="1768" y="31"/>
                    </a:lnTo>
                    <a:lnTo>
                      <a:pt x="1664" y="61"/>
                    </a:lnTo>
                    <a:lnTo>
                      <a:pt x="1484" y="151"/>
                    </a:lnTo>
                    <a:lnTo>
                      <a:pt x="1349" y="241"/>
                    </a:lnTo>
                    <a:lnTo>
                      <a:pt x="1229" y="346"/>
                    </a:lnTo>
                    <a:lnTo>
                      <a:pt x="1214" y="855"/>
                    </a:lnTo>
                    <a:lnTo>
                      <a:pt x="1199" y="1230"/>
                    </a:lnTo>
                    <a:lnTo>
                      <a:pt x="1184" y="1485"/>
                    </a:lnTo>
                    <a:lnTo>
                      <a:pt x="1154" y="1620"/>
                    </a:lnTo>
                    <a:lnTo>
                      <a:pt x="1124" y="1694"/>
                    </a:lnTo>
                    <a:lnTo>
                      <a:pt x="1109" y="1709"/>
                    </a:lnTo>
                    <a:lnTo>
                      <a:pt x="1094" y="1694"/>
                    </a:lnTo>
                    <a:lnTo>
                      <a:pt x="989" y="1620"/>
                    </a:lnTo>
                    <a:lnTo>
                      <a:pt x="869" y="1560"/>
                    </a:lnTo>
                    <a:lnTo>
                      <a:pt x="749" y="1515"/>
                    </a:lnTo>
                    <a:lnTo>
                      <a:pt x="629" y="1515"/>
                    </a:lnTo>
                    <a:lnTo>
                      <a:pt x="569" y="1545"/>
                    </a:lnTo>
                    <a:lnTo>
                      <a:pt x="525" y="1575"/>
                    </a:lnTo>
                    <a:lnTo>
                      <a:pt x="480" y="1635"/>
                    </a:lnTo>
                    <a:lnTo>
                      <a:pt x="435" y="1709"/>
                    </a:lnTo>
                    <a:lnTo>
                      <a:pt x="420" y="1829"/>
                    </a:lnTo>
                    <a:lnTo>
                      <a:pt x="420" y="1964"/>
                    </a:lnTo>
                    <a:lnTo>
                      <a:pt x="420" y="2099"/>
                    </a:lnTo>
                    <a:lnTo>
                      <a:pt x="435" y="2219"/>
                    </a:lnTo>
                    <a:lnTo>
                      <a:pt x="465" y="2324"/>
                    </a:lnTo>
                    <a:lnTo>
                      <a:pt x="495" y="2414"/>
                    </a:lnTo>
                    <a:lnTo>
                      <a:pt x="540" y="2474"/>
                    </a:lnTo>
                    <a:lnTo>
                      <a:pt x="584" y="2534"/>
                    </a:lnTo>
                    <a:lnTo>
                      <a:pt x="629" y="2579"/>
                    </a:lnTo>
                    <a:lnTo>
                      <a:pt x="689" y="2609"/>
                    </a:lnTo>
                    <a:lnTo>
                      <a:pt x="779" y="2639"/>
                    </a:lnTo>
                    <a:lnTo>
                      <a:pt x="959" y="2639"/>
                    </a:lnTo>
                    <a:lnTo>
                      <a:pt x="914" y="3133"/>
                    </a:lnTo>
                    <a:lnTo>
                      <a:pt x="869" y="3598"/>
                    </a:lnTo>
                    <a:lnTo>
                      <a:pt x="809" y="3987"/>
                    </a:lnTo>
                    <a:lnTo>
                      <a:pt x="749" y="4347"/>
                    </a:lnTo>
                    <a:lnTo>
                      <a:pt x="674" y="4647"/>
                    </a:lnTo>
                    <a:lnTo>
                      <a:pt x="599" y="4917"/>
                    </a:lnTo>
                    <a:lnTo>
                      <a:pt x="510" y="5141"/>
                    </a:lnTo>
                    <a:lnTo>
                      <a:pt x="435" y="5321"/>
                    </a:lnTo>
                    <a:lnTo>
                      <a:pt x="345" y="5471"/>
                    </a:lnTo>
                    <a:lnTo>
                      <a:pt x="270" y="5606"/>
                    </a:lnTo>
                    <a:lnTo>
                      <a:pt x="195" y="5696"/>
                    </a:lnTo>
                    <a:lnTo>
                      <a:pt x="135" y="5771"/>
                    </a:lnTo>
                    <a:lnTo>
                      <a:pt x="45" y="5861"/>
                    </a:lnTo>
                    <a:lnTo>
                      <a:pt x="0" y="5876"/>
                    </a:lnTo>
                    <a:lnTo>
                      <a:pt x="15" y="5951"/>
                    </a:lnTo>
                    <a:lnTo>
                      <a:pt x="30" y="6130"/>
                    </a:lnTo>
                    <a:lnTo>
                      <a:pt x="60" y="6265"/>
                    </a:lnTo>
                    <a:lnTo>
                      <a:pt x="105" y="6400"/>
                    </a:lnTo>
                    <a:lnTo>
                      <a:pt x="165" y="6550"/>
                    </a:lnTo>
                    <a:lnTo>
                      <a:pt x="240" y="6715"/>
                    </a:lnTo>
                    <a:lnTo>
                      <a:pt x="345" y="6865"/>
                    </a:lnTo>
                    <a:lnTo>
                      <a:pt x="465" y="7015"/>
                    </a:lnTo>
                    <a:lnTo>
                      <a:pt x="629" y="7165"/>
                    </a:lnTo>
                    <a:lnTo>
                      <a:pt x="809" y="7299"/>
                    </a:lnTo>
                    <a:lnTo>
                      <a:pt x="1019" y="7419"/>
                    </a:lnTo>
                    <a:lnTo>
                      <a:pt x="1139" y="7479"/>
                    </a:lnTo>
                    <a:lnTo>
                      <a:pt x="1274" y="7524"/>
                    </a:lnTo>
                    <a:lnTo>
                      <a:pt x="1409" y="7569"/>
                    </a:lnTo>
                    <a:lnTo>
                      <a:pt x="1574" y="7599"/>
                    </a:lnTo>
                    <a:lnTo>
                      <a:pt x="1723" y="7614"/>
                    </a:lnTo>
                    <a:lnTo>
                      <a:pt x="1903" y="7644"/>
                    </a:lnTo>
                    <a:lnTo>
                      <a:pt x="2233" y="7644"/>
                    </a:lnTo>
                    <a:lnTo>
                      <a:pt x="2383" y="7629"/>
                    </a:lnTo>
                    <a:lnTo>
                      <a:pt x="2518" y="7614"/>
                    </a:lnTo>
                    <a:lnTo>
                      <a:pt x="2638" y="7584"/>
                    </a:lnTo>
                    <a:lnTo>
                      <a:pt x="2758" y="7554"/>
                    </a:lnTo>
                    <a:lnTo>
                      <a:pt x="2862" y="7509"/>
                    </a:lnTo>
                    <a:lnTo>
                      <a:pt x="2952" y="7464"/>
                    </a:lnTo>
                    <a:lnTo>
                      <a:pt x="3042" y="7404"/>
                    </a:lnTo>
                    <a:lnTo>
                      <a:pt x="3117" y="7359"/>
                    </a:lnTo>
                    <a:lnTo>
                      <a:pt x="3237" y="7225"/>
                    </a:lnTo>
                    <a:lnTo>
                      <a:pt x="3342" y="7090"/>
                    </a:lnTo>
                    <a:lnTo>
                      <a:pt x="3417" y="6940"/>
                    </a:lnTo>
                    <a:lnTo>
                      <a:pt x="3477" y="6805"/>
                    </a:lnTo>
                    <a:lnTo>
                      <a:pt x="3507" y="6655"/>
                    </a:lnTo>
                    <a:lnTo>
                      <a:pt x="3522" y="6520"/>
                    </a:lnTo>
                    <a:lnTo>
                      <a:pt x="3537" y="6400"/>
                    </a:lnTo>
                    <a:lnTo>
                      <a:pt x="3537" y="6220"/>
                    </a:lnTo>
                    <a:lnTo>
                      <a:pt x="3522" y="6145"/>
                    </a:lnTo>
                    <a:lnTo>
                      <a:pt x="3342" y="6086"/>
                    </a:lnTo>
                    <a:lnTo>
                      <a:pt x="3192" y="6011"/>
                    </a:lnTo>
                    <a:lnTo>
                      <a:pt x="3072" y="5906"/>
                    </a:lnTo>
                    <a:lnTo>
                      <a:pt x="2982" y="5801"/>
                    </a:lnTo>
                    <a:lnTo>
                      <a:pt x="2922" y="5681"/>
                    </a:lnTo>
                    <a:lnTo>
                      <a:pt x="2877" y="5561"/>
                    </a:lnTo>
                    <a:lnTo>
                      <a:pt x="2847" y="5426"/>
                    </a:lnTo>
                    <a:lnTo>
                      <a:pt x="2847" y="5306"/>
                    </a:lnTo>
                    <a:lnTo>
                      <a:pt x="2847" y="5186"/>
                    </a:lnTo>
                    <a:lnTo>
                      <a:pt x="2862" y="5066"/>
                    </a:lnTo>
                    <a:lnTo>
                      <a:pt x="2907" y="4857"/>
                    </a:lnTo>
                    <a:lnTo>
                      <a:pt x="2967" y="4722"/>
                    </a:lnTo>
                    <a:lnTo>
                      <a:pt x="2982" y="4662"/>
                    </a:lnTo>
                    <a:lnTo>
                      <a:pt x="3192" y="4752"/>
                    </a:lnTo>
                    <a:lnTo>
                      <a:pt x="3372" y="4797"/>
                    </a:lnTo>
                    <a:lnTo>
                      <a:pt x="3552" y="4812"/>
                    </a:lnTo>
                    <a:lnTo>
                      <a:pt x="3702" y="4812"/>
                    </a:lnTo>
                    <a:lnTo>
                      <a:pt x="3852" y="4767"/>
                    </a:lnTo>
                    <a:lnTo>
                      <a:pt x="3971" y="4707"/>
                    </a:lnTo>
                    <a:lnTo>
                      <a:pt x="4076" y="4617"/>
                    </a:lnTo>
                    <a:lnTo>
                      <a:pt x="4181" y="4512"/>
                    </a:lnTo>
                    <a:lnTo>
                      <a:pt x="4271" y="4377"/>
                    </a:lnTo>
                    <a:lnTo>
                      <a:pt x="4346" y="4227"/>
                    </a:lnTo>
                    <a:lnTo>
                      <a:pt x="4406" y="4077"/>
                    </a:lnTo>
                    <a:lnTo>
                      <a:pt x="4466" y="3897"/>
                    </a:lnTo>
                    <a:lnTo>
                      <a:pt x="4511" y="3718"/>
                    </a:lnTo>
                    <a:lnTo>
                      <a:pt x="4541" y="3523"/>
                    </a:lnTo>
                    <a:lnTo>
                      <a:pt x="4586" y="3103"/>
                    </a:lnTo>
                    <a:lnTo>
                      <a:pt x="4601" y="2684"/>
                    </a:lnTo>
                    <a:lnTo>
                      <a:pt x="4601" y="2264"/>
                    </a:lnTo>
                    <a:lnTo>
                      <a:pt x="4586" y="1874"/>
                    </a:lnTo>
                    <a:lnTo>
                      <a:pt x="4556" y="1515"/>
                    </a:lnTo>
                    <a:lnTo>
                      <a:pt x="4496" y="960"/>
                    </a:lnTo>
                    <a:lnTo>
                      <a:pt x="4466" y="750"/>
                    </a:lnTo>
                    <a:lnTo>
                      <a:pt x="4301" y="735"/>
                    </a:lnTo>
                    <a:lnTo>
                      <a:pt x="4121" y="720"/>
                    </a:lnTo>
                    <a:lnTo>
                      <a:pt x="3897" y="675"/>
                    </a:lnTo>
                    <a:lnTo>
                      <a:pt x="3627" y="615"/>
                    </a:lnTo>
                    <a:lnTo>
                      <a:pt x="3327" y="511"/>
                    </a:lnTo>
                    <a:lnTo>
                      <a:pt x="3177" y="451"/>
                    </a:lnTo>
                    <a:lnTo>
                      <a:pt x="3012" y="376"/>
                    </a:lnTo>
                    <a:lnTo>
                      <a:pt x="2862" y="301"/>
                    </a:lnTo>
                    <a:lnTo>
                      <a:pt x="2713" y="211"/>
                    </a:lnTo>
                    <a:lnTo>
                      <a:pt x="2563" y="121"/>
                    </a:lnTo>
                    <a:lnTo>
                      <a:pt x="2413" y="61"/>
                    </a:lnTo>
                    <a:lnTo>
                      <a:pt x="2278" y="16"/>
                    </a:lnTo>
                    <a:lnTo>
                      <a:pt x="2143" y="1"/>
                    </a:lnTo>
                    <a:close/>
                  </a:path>
                </a:pathLst>
              </a:custGeom>
              <a:solidFill>
                <a:srgbClr val="F9AD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32"/>
              <p:cNvSpPr/>
              <p:nvPr/>
            </p:nvSpPr>
            <p:spPr>
              <a:xfrm>
                <a:off x="1322020" y="2683803"/>
                <a:ext cx="306658" cy="630530"/>
              </a:xfrm>
              <a:custGeom>
                <a:rect b="b" l="l" r="r" t="t"/>
                <a:pathLst>
                  <a:path extrusionOk="0" h="18059" w="8783">
                    <a:moveTo>
                      <a:pt x="2053" y="0"/>
                    </a:moveTo>
                    <a:lnTo>
                      <a:pt x="2068" y="435"/>
                    </a:lnTo>
                    <a:lnTo>
                      <a:pt x="2053" y="1649"/>
                    </a:lnTo>
                    <a:lnTo>
                      <a:pt x="2023" y="2503"/>
                    </a:lnTo>
                    <a:lnTo>
                      <a:pt x="1993" y="3492"/>
                    </a:lnTo>
                    <a:lnTo>
                      <a:pt x="1934" y="4616"/>
                    </a:lnTo>
                    <a:lnTo>
                      <a:pt x="1859" y="5845"/>
                    </a:lnTo>
                    <a:lnTo>
                      <a:pt x="1754" y="7164"/>
                    </a:lnTo>
                    <a:lnTo>
                      <a:pt x="1634" y="8557"/>
                    </a:lnTo>
                    <a:lnTo>
                      <a:pt x="1454" y="10011"/>
                    </a:lnTo>
                    <a:lnTo>
                      <a:pt x="1259" y="11495"/>
                    </a:lnTo>
                    <a:lnTo>
                      <a:pt x="1139" y="12259"/>
                    </a:lnTo>
                    <a:lnTo>
                      <a:pt x="1019" y="13008"/>
                    </a:lnTo>
                    <a:lnTo>
                      <a:pt x="869" y="13773"/>
                    </a:lnTo>
                    <a:lnTo>
                      <a:pt x="720" y="14522"/>
                    </a:lnTo>
                    <a:lnTo>
                      <a:pt x="555" y="15271"/>
                    </a:lnTo>
                    <a:lnTo>
                      <a:pt x="390" y="16021"/>
                    </a:lnTo>
                    <a:lnTo>
                      <a:pt x="195" y="16755"/>
                    </a:lnTo>
                    <a:lnTo>
                      <a:pt x="0" y="17489"/>
                    </a:lnTo>
                    <a:lnTo>
                      <a:pt x="1454" y="18059"/>
                    </a:lnTo>
                    <a:lnTo>
                      <a:pt x="1604" y="17714"/>
                    </a:lnTo>
                    <a:lnTo>
                      <a:pt x="1993" y="16770"/>
                    </a:lnTo>
                    <a:lnTo>
                      <a:pt x="2563" y="15346"/>
                    </a:lnTo>
                    <a:lnTo>
                      <a:pt x="2878" y="14492"/>
                    </a:lnTo>
                    <a:lnTo>
                      <a:pt x="3222" y="13563"/>
                    </a:lnTo>
                    <a:lnTo>
                      <a:pt x="3567" y="12589"/>
                    </a:lnTo>
                    <a:lnTo>
                      <a:pt x="3912" y="11555"/>
                    </a:lnTo>
                    <a:lnTo>
                      <a:pt x="4241" y="10506"/>
                    </a:lnTo>
                    <a:lnTo>
                      <a:pt x="4541" y="9457"/>
                    </a:lnTo>
                    <a:lnTo>
                      <a:pt x="4826" y="8408"/>
                    </a:lnTo>
                    <a:lnTo>
                      <a:pt x="4961" y="7883"/>
                    </a:lnTo>
                    <a:lnTo>
                      <a:pt x="5066" y="7374"/>
                    </a:lnTo>
                    <a:lnTo>
                      <a:pt x="5171" y="6864"/>
                    </a:lnTo>
                    <a:lnTo>
                      <a:pt x="5261" y="6384"/>
                    </a:lnTo>
                    <a:lnTo>
                      <a:pt x="5335" y="5905"/>
                    </a:lnTo>
                    <a:lnTo>
                      <a:pt x="5395" y="5440"/>
                    </a:lnTo>
                    <a:lnTo>
                      <a:pt x="5680" y="6894"/>
                    </a:lnTo>
                    <a:lnTo>
                      <a:pt x="5965" y="8453"/>
                    </a:lnTo>
                    <a:lnTo>
                      <a:pt x="6295" y="10356"/>
                    </a:lnTo>
                    <a:lnTo>
                      <a:pt x="6444" y="11375"/>
                    </a:lnTo>
                    <a:lnTo>
                      <a:pt x="6609" y="12424"/>
                    </a:lnTo>
                    <a:lnTo>
                      <a:pt x="6744" y="13488"/>
                    </a:lnTo>
                    <a:lnTo>
                      <a:pt x="6879" y="14522"/>
                    </a:lnTo>
                    <a:lnTo>
                      <a:pt x="6969" y="15511"/>
                    </a:lnTo>
                    <a:lnTo>
                      <a:pt x="7044" y="16440"/>
                    </a:lnTo>
                    <a:lnTo>
                      <a:pt x="7089" y="17295"/>
                    </a:lnTo>
                    <a:lnTo>
                      <a:pt x="7089" y="17684"/>
                    </a:lnTo>
                    <a:lnTo>
                      <a:pt x="7089" y="18059"/>
                    </a:lnTo>
                    <a:lnTo>
                      <a:pt x="8782" y="18059"/>
                    </a:lnTo>
                    <a:lnTo>
                      <a:pt x="8767" y="17489"/>
                    </a:lnTo>
                    <a:lnTo>
                      <a:pt x="8737" y="15976"/>
                    </a:lnTo>
                    <a:lnTo>
                      <a:pt x="8692" y="13728"/>
                    </a:lnTo>
                    <a:lnTo>
                      <a:pt x="8633" y="12409"/>
                    </a:lnTo>
                    <a:lnTo>
                      <a:pt x="8588" y="11000"/>
                    </a:lnTo>
                    <a:lnTo>
                      <a:pt x="8513" y="9532"/>
                    </a:lnTo>
                    <a:lnTo>
                      <a:pt x="8423" y="8033"/>
                    </a:lnTo>
                    <a:lnTo>
                      <a:pt x="8333" y="6549"/>
                    </a:lnTo>
                    <a:lnTo>
                      <a:pt x="8213" y="5081"/>
                    </a:lnTo>
                    <a:lnTo>
                      <a:pt x="8078" y="3687"/>
                    </a:lnTo>
                    <a:lnTo>
                      <a:pt x="7913" y="2368"/>
                    </a:lnTo>
                    <a:lnTo>
                      <a:pt x="7838" y="1754"/>
                    </a:lnTo>
                    <a:lnTo>
                      <a:pt x="7733" y="1184"/>
                    </a:lnTo>
                    <a:lnTo>
                      <a:pt x="7643" y="645"/>
                    </a:lnTo>
                    <a:lnTo>
                      <a:pt x="7539" y="150"/>
                    </a:lnTo>
                    <a:lnTo>
                      <a:pt x="20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32"/>
              <p:cNvSpPr/>
              <p:nvPr/>
            </p:nvSpPr>
            <p:spPr>
              <a:xfrm>
                <a:off x="1339268" y="2271983"/>
                <a:ext cx="313467" cy="447436"/>
              </a:xfrm>
              <a:custGeom>
                <a:rect b="b" l="l" r="r" t="t"/>
                <a:pathLst>
                  <a:path extrusionOk="0" h="12815" w="8978">
                    <a:moveTo>
                      <a:pt x="6265" y="1"/>
                    </a:moveTo>
                    <a:lnTo>
                      <a:pt x="6190" y="76"/>
                    </a:lnTo>
                    <a:lnTo>
                      <a:pt x="5980" y="255"/>
                    </a:lnTo>
                    <a:lnTo>
                      <a:pt x="5831" y="375"/>
                    </a:lnTo>
                    <a:lnTo>
                      <a:pt x="5651" y="495"/>
                    </a:lnTo>
                    <a:lnTo>
                      <a:pt x="5456" y="600"/>
                    </a:lnTo>
                    <a:lnTo>
                      <a:pt x="5246" y="690"/>
                    </a:lnTo>
                    <a:lnTo>
                      <a:pt x="5006" y="780"/>
                    </a:lnTo>
                    <a:lnTo>
                      <a:pt x="4871" y="795"/>
                    </a:lnTo>
                    <a:lnTo>
                      <a:pt x="4752" y="825"/>
                    </a:lnTo>
                    <a:lnTo>
                      <a:pt x="4347" y="825"/>
                    </a:lnTo>
                    <a:lnTo>
                      <a:pt x="4212" y="795"/>
                    </a:lnTo>
                    <a:lnTo>
                      <a:pt x="4062" y="765"/>
                    </a:lnTo>
                    <a:lnTo>
                      <a:pt x="3927" y="705"/>
                    </a:lnTo>
                    <a:lnTo>
                      <a:pt x="3777" y="645"/>
                    </a:lnTo>
                    <a:lnTo>
                      <a:pt x="3628" y="555"/>
                    </a:lnTo>
                    <a:lnTo>
                      <a:pt x="3478" y="450"/>
                    </a:lnTo>
                    <a:lnTo>
                      <a:pt x="3328" y="330"/>
                    </a:lnTo>
                    <a:lnTo>
                      <a:pt x="3193" y="195"/>
                    </a:lnTo>
                    <a:lnTo>
                      <a:pt x="3043" y="46"/>
                    </a:lnTo>
                    <a:lnTo>
                      <a:pt x="2968" y="31"/>
                    </a:lnTo>
                    <a:lnTo>
                      <a:pt x="2474" y="31"/>
                    </a:lnTo>
                    <a:lnTo>
                      <a:pt x="2309" y="46"/>
                    </a:lnTo>
                    <a:lnTo>
                      <a:pt x="2129" y="61"/>
                    </a:lnTo>
                    <a:lnTo>
                      <a:pt x="1934" y="106"/>
                    </a:lnTo>
                    <a:lnTo>
                      <a:pt x="1739" y="151"/>
                    </a:lnTo>
                    <a:lnTo>
                      <a:pt x="1559" y="225"/>
                    </a:lnTo>
                    <a:lnTo>
                      <a:pt x="1365" y="300"/>
                    </a:lnTo>
                    <a:lnTo>
                      <a:pt x="1185" y="405"/>
                    </a:lnTo>
                    <a:lnTo>
                      <a:pt x="1020" y="540"/>
                    </a:lnTo>
                    <a:lnTo>
                      <a:pt x="870" y="690"/>
                    </a:lnTo>
                    <a:lnTo>
                      <a:pt x="735" y="870"/>
                    </a:lnTo>
                    <a:lnTo>
                      <a:pt x="480" y="1334"/>
                    </a:lnTo>
                    <a:lnTo>
                      <a:pt x="286" y="1739"/>
                    </a:lnTo>
                    <a:lnTo>
                      <a:pt x="211" y="1919"/>
                    </a:lnTo>
                    <a:lnTo>
                      <a:pt x="151" y="2099"/>
                    </a:lnTo>
                    <a:lnTo>
                      <a:pt x="91" y="2279"/>
                    </a:lnTo>
                    <a:lnTo>
                      <a:pt x="61" y="2443"/>
                    </a:lnTo>
                    <a:lnTo>
                      <a:pt x="31" y="2608"/>
                    </a:lnTo>
                    <a:lnTo>
                      <a:pt x="16" y="2773"/>
                    </a:lnTo>
                    <a:lnTo>
                      <a:pt x="1" y="2938"/>
                    </a:lnTo>
                    <a:lnTo>
                      <a:pt x="16" y="3103"/>
                    </a:lnTo>
                    <a:lnTo>
                      <a:pt x="46" y="3433"/>
                    </a:lnTo>
                    <a:lnTo>
                      <a:pt x="121" y="3792"/>
                    </a:lnTo>
                    <a:lnTo>
                      <a:pt x="241" y="4452"/>
                    </a:lnTo>
                    <a:lnTo>
                      <a:pt x="435" y="5531"/>
                    </a:lnTo>
                    <a:lnTo>
                      <a:pt x="660" y="6909"/>
                    </a:lnTo>
                    <a:lnTo>
                      <a:pt x="900" y="8393"/>
                    </a:lnTo>
                    <a:lnTo>
                      <a:pt x="1125" y="9862"/>
                    </a:lnTo>
                    <a:lnTo>
                      <a:pt x="1305" y="11136"/>
                    </a:lnTo>
                    <a:lnTo>
                      <a:pt x="1365" y="11660"/>
                    </a:lnTo>
                    <a:lnTo>
                      <a:pt x="1410" y="12080"/>
                    </a:lnTo>
                    <a:lnTo>
                      <a:pt x="1410" y="12380"/>
                    </a:lnTo>
                    <a:lnTo>
                      <a:pt x="1410" y="12470"/>
                    </a:lnTo>
                    <a:lnTo>
                      <a:pt x="1395" y="12529"/>
                    </a:lnTo>
                    <a:lnTo>
                      <a:pt x="1395" y="12574"/>
                    </a:lnTo>
                    <a:lnTo>
                      <a:pt x="1395" y="12604"/>
                    </a:lnTo>
                    <a:lnTo>
                      <a:pt x="1425" y="12634"/>
                    </a:lnTo>
                    <a:lnTo>
                      <a:pt x="1454" y="12664"/>
                    </a:lnTo>
                    <a:lnTo>
                      <a:pt x="1559" y="12709"/>
                    </a:lnTo>
                    <a:lnTo>
                      <a:pt x="1709" y="12754"/>
                    </a:lnTo>
                    <a:lnTo>
                      <a:pt x="1904" y="12784"/>
                    </a:lnTo>
                    <a:lnTo>
                      <a:pt x="2114" y="12799"/>
                    </a:lnTo>
                    <a:lnTo>
                      <a:pt x="2369" y="12814"/>
                    </a:lnTo>
                    <a:lnTo>
                      <a:pt x="2638" y="12814"/>
                    </a:lnTo>
                    <a:lnTo>
                      <a:pt x="2923" y="12799"/>
                    </a:lnTo>
                    <a:lnTo>
                      <a:pt x="3223" y="12769"/>
                    </a:lnTo>
                    <a:lnTo>
                      <a:pt x="3523" y="12739"/>
                    </a:lnTo>
                    <a:lnTo>
                      <a:pt x="3807" y="12679"/>
                    </a:lnTo>
                    <a:lnTo>
                      <a:pt x="4092" y="12619"/>
                    </a:lnTo>
                    <a:lnTo>
                      <a:pt x="4377" y="12559"/>
                    </a:lnTo>
                    <a:lnTo>
                      <a:pt x="4617" y="12470"/>
                    </a:lnTo>
                    <a:lnTo>
                      <a:pt x="4856" y="12365"/>
                    </a:lnTo>
                    <a:lnTo>
                      <a:pt x="5066" y="12275"/>
                    </a:lnTo>
                    <a:lnTo>
                      <a:pt x="5276" y="12200"/>
                    </a:lnTo>
                    <a:lnTo>
                      <a:pt x="5486" y="12155"/>
                    </a:lnTo>
                    <a:lnTo>
                      <a:pt x="5696" y="12125"/>
                    </a:lnTo>
                    <a:lnTo>
                      <a:pt x="6100" y="12125"/>
                    </a:lnTo>
                    <a:lnTo>
                      <a:pt x="6280" y="12140"/>
                    </a:lnTo>
                    <a:lnTo>
                      <a:pt x="6460" y="12155"/>
                    </a:lnTo>
                    <a:lnTo>
                      <a:pt x="6775" y="12215"/>
                    </a:lnTo>
                    <a:lnTo>
                      <a:pt x="7015" y="12290"/>
                    </a:lnTo>
                    <a:lnTo>
                      <a:pt x="7239" y="12365"/>
                    </a:lnTo>
                    <a:lnTo>
                      <a:pt x="7674" y="8933"/>
                    </a:lnTo>
                    <a:lnTo>
                      <a:pt x="8303" y="4152"/>
                    </a:lnTo>
                    <a:lnTo>
                      <a:pt x="8963" y="3942"/>
                    </a:lnTo>
                    <a:lnTo>
                      <a:pt x="8978" y="3792"/>
                    </a:lnTo>
                    <a:lnTo>
                      <a:pt x="8978" y="3612"/>
                    </a:lnTo>
                    <a:lnTo>
                      <a:pt x="8978" y="3388"/>
                    </a:lnTo>
                    <a:lnTo>
                      <a:pt x="8963" y="3118"/>
                    </a:lnTo>
                    <a:lnTo>
                      <a:pt x="8933" y="2818"/>
                    </a:lnTo>
                    <a:lnTo>
                      <a:pt x="8888" y="2488"/>
                    </a:lnTo>
                    <a:lnTo>
                      <a:pt x="8798" y="2144"/>
                    </a:lnTo>
                    <a:lnTo>
                      <a:pt x="8738" y="1964"/>
                    </a:lnTo>
                    <a:lnTo>
                      <a:pt x="8663" y="1784"/>
                    </a:lnTo>
                    <a:lnTo>
                      <a:pt x="8588" y="1619"/>
                    </a:lnTo>
                    <a:lnTo>
                      <a:pt x="8498" y="1439"/>
                    </a:lnTo>
                    <a:lnTo>
                      <a:pt x="8393" y="1275"/>
                    </a:lnTo>
                    <a:lnTo>
                      <a:pt x="8288" y="1110"/>
                    </a:lnTo>
                    <a:lnTo>
                      <a:pt x="8154" y="960"/>
                    </a:lnTo>
                    <a:lnTo>
                      <a:pt x="8019" y="810"/>
                    </a:lnTo>
                    <a:lnTo>
                      <a:pt x="7854" y="660"/>
                    </a:lnTo>
                    <a:lnTo>
                      <a:pt x="7674" y="525"/>
                    </a:lnTo>
                    <a:lnTo>
                      <a:pt x="7494" y="405"/>
                    </a:lnTo>
                    <a:lnTo>
                      <a:pt x="7284" y="300"/>
                    </a:lnTo>
                    <a:lnTo>
                      <a:pt x="7059" y="195"/>
                    </a:lnTo>
                    <a:lnTo>
                      <a:pt x="6805" y="121"/>
                    </a:lnTo>
                    <a:lnTo>
                      <a:pt x="6550" y="46"/>
                    </a:lnTo>
                    <a:lnTo>
                      <a:pt x="626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32"/>
              <p:cNvSpPr/>
              <p:nvPr/>
            </p:nvSpPr>
            <p:spPr>
              <a:xfrm>
                <a:off x="1210049" y="2376099"/>
                <a:ext cx="198876" cy="365804"/>
              </a:xfrm>
              <a:custGeom>
                <a:rect b="b" l="l" r="r" t="t"/>
                <a:pathLst>
                  <a:path extrusionOk="0" h="10477" w="5696">
                    <a:moveTo>
                      <a:pt x="3657" y="1"/>
                    </a:moveTo>
                    <a:lnTo>
                      <a:pt x="3687" y="151"/>
                    </a:lnTo>
                    <a:lnTo>
                      <a:pt x="3687" y="346"/>
                    </a:lnTo>
                    <a:lnTo>
                      <a:pt x="3672" y="570"/>
                    </a:lnTo>
                    <a:lnTo>
                      <a:pt x="3657" y="825"/>
                    </a:lnTo>
                    <a:lnTo>
                      <a:pt x="3582" y="1410"/>
                    </a:lnTo>
                    <a:lnTo>
                      <a:pt x="3477" y="2084"/>
                    </a:lnTo>
                    <a:lnTo>
                      <a:pt x="3327" y="2818"/>
                    </a:lnTo>
                    <a:lnTo>
                      <a:pt x="3162" y="3613"/>
                    </a:lnTo>
                    <a:lnTo>
                      <a:pt x="2982" y="4422"/>
                    </a:lnTo>
                    <a:lnTo>
                      <a:pt x="2803" y="5231"/>
                    </a:lnTo>
                    <a:lnTo>
                      <a:pt x="2413" y="6790"/>
                    </a:lnTo>
                    <a:lnTo>
                      <a:pt x="2068" y="8124"/>
                    </a:lnTo>
                    <a:lnTo>
                      <a:pt x="1724" y="9383"/>
                    </a:lnTo>
                    <a:lnTo>
                      <a:pt x="1049" y="9607"/>
                    </a:lnTo>
                    <a:lnTo>
                      <a:pt x="495" y="9817"/>
                    </a:lnTo>
                    <a:lnTo>
                      <a:pt x="255" y="9922"/>
                    </a:lnTo>
                    <a:lnTo>
                      <a:pt x="60" y="9997"/>
                    </a:lnTo>
                    <a:lnTo>
                      <a:pt x="0" y="10042"/>
                    </a:lnTo>
                    <a:lnTo>
                      <a:pt x="0" y="10072"/>
                    </a:lnTo>
                    <a:lnTo>
                      <a:pt x="0" y="10087"/>
                    </a:lnTo>
                    <a:lnTo>
                      <a:pt x="15" y="10132"/>
                    </a:lnTo>
                    <a:lnTo>
                      <a:pt x="90" y="10192"/>
                    </a:lnTo>
                    <a:lnTo>
                      <a:pt x="180" y="10237"/>
                    </a:lnTo>
                    <a:lnTo>
                      <a:pt x="300" y="10282"/>
                    </a:lnTo>
                    <a:lnTo>
                      <a:pt x="585" y="10372"/>
                    </a:lnTo>
                    <a:lnTo>
                      <a:pt x="914" y="10432"/>
                    </a:lnTo>
                    <a:lnTo>
                      <a:pt x="1229" y="10477"/>
                    </a:lnTo>
                    <a:lnTo>
                      <a:pt x="1514" y="10477"/>
                    </a:lnTo>
                    <a:lnTo>
                      <a:pt x="1634" y="10447"/>
                    </a:lnTo>
                    <a:lnTo>
                      <a:pt x="1724" y="10417"/>
                    </a:lnTo>
                    <a:lnTo>
                      <a:pt x="1798" y="10372"/>
                    </a:lnTo>
                    <a:lnTo>
                      <a:pt x="1873" y="10327"/>
                    </a:lnTo>
                    <a:lnTo>
                      <a:pt x="1918" y="10267"/>
                    </a:lnTo>
                    <a:lnTo>
                      <a:pt x="1963" y="10207"/>
                    </a:lnTo>
                    <a:lnTo>
                      <a:pt x="2038" y="10072"/>
                    </a:lnTo>
                    <a:lnTo>
                      <a:pt x="2098" y="9922"/>
                    </a:lnTo>
                    <a:lnTo>
                      <a:pt x="2128" y="9802"/>
                    </a:lnTo>
                    <a:lnTo>
                      <a:pt x="2143" y="9682"/>
                    </a:lnTo>
                    <a:lnTo>
                      <a:pt x="2143" y="9592"/>
                    </a:lnTo>
                    <a:lnTo>
                      <a:pt x="2383" y="9308"/>
                    </a:lnTo>
                    <a:lnTo>
                      <a:pt x="2593" y="9008"/>
                    </a:lnTo>
                    <a:lnTo>
                      <a:pt x="2818" y="8693"/>
                    </a:lnTo>
                    <a:lnTo>
                      <a:pt x="3012" y="8364"/>
                    </a:lnTo>
                    <a:lnTo>
                      <a:pt x="3222" y="8034"/>
                    </a:lnTo>
                    <a:lnTo>
                      <a:pt x="3402" y="7689"/>
                    </a:lnTo>
                    <a:lnTo>
                      <a:pt x="3582" y="7344"/>
                    </a:lnTo>
                    <a:lnTo>
                      <a:pt x="3762" y="6985"/>
                    </a:lnTo>
                    <a:lnTo>
                      <a:pt x="4076" y="6250"/>
                    </a:lnTo>
                    <a:lnTo>
                      <a:pt x="4376" y="5531"/>
                    </a:lnTo>
                    <a:lnTo>
                      <a:pt x="4631" y="4812"/>
                    </a:lnTo>
                    <a:lnTo>
                      <a:pt x="4856" y="4107"/>
                    </a:lnTo>
                    <a:lnTo>
                      <a:pt x="5066" y="3433"/>
                    </a:lnTo>
                    <a:lnTo>
                      <a:pt x="5230" y="2818"/>
                    </a:lnTo>
                    <a:lnTo>
                      <a:pt x="5380" y="2264"/>
                    </a:lnTo>
                    <a:lnTo>
                      <a:pt x="5500" y="1769"/>
                    </a:lnTo>
                    <a:lnTo>
                      <a:pt x="5650" y="1080"/>
                    </a:lnTo>
                    <a:lnTo>
                      <a:pt x="5695" y="810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rgbClr val="F9AD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32"/>
              <p:cNvSpPr/>
              <p:nvPr/>
            </p:nvSpPr>
            <p:spPr>
              <a:xfrm>
                <a:off x="1919550" y="2395476"/>
                <a:ext cx="132956" cy="102057"/>
              </a:xfrm>
              <a:custGeom>
                <a:rect b="b" l="l" r="r" t="t"/>
                <a:pathLst>
                  <a:path extrusionOk="0" h="2923" w="3808">
                    <a:moveTo>
                      <a:pt x="2129" y="0"/>
                    </a:moveTo>
                    <a:lnTo>
                      <a:pt x="31" y="2518"/>
                    </a:lnTo>
                    <a:lnTo>
                      <a:pt x="1" y="2578"/>
                    </a:lnTo>
                    <a:lnTo>
                      <a:pt x="1500" y="2923"/>
                    </a:lnTo>
                    <a:lnTo>
                      <a:pt x="3808" y="420"/>
                    </a:lnTo>
                    <a:lnTo>
                      <a:pt x="2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32"/>
              <p:cNvSpPr/>
              <p:nvPr/>
            </p:nvSpPr>
            <p:spPr>
              <a:xfrm>
                <a:off x="1919550" y="2395476"/>
                <a:ext cx="132956" cy="102057"/>
              </a:xfrm>
              <a:custGeom>
                <a:rect b="b" l="l" r="r" t="t"/>
                <a:pathLst>
                  <a:path extrusionOk="0" fill="none" h="2923" w="3808">
                    <a:moveTo>
                      <a:pt x="31" y="2518"/>
                    </a:moveTo>
                    <a:lnTo>
                      <a:pt x="1" y="2578"/>
                    </a:lnTo>
                    <a:lnTo>
                      <a:pt x="1500" y="2923"/>
                    </a:lnTo>
                    <a:lnTo>
                      <a:pt x="3808" y="420"/>
                    </a:lnTo>
                    <a:lnTo>
                      <a:pt x="2129" y="0"/>
                    </a:lnTo>
                    <a:lnTo>
                      <a:pt x="31" y="2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86" name="Google Shape;1386;p32"/>
          <p:cNvGrpSpPr/>
          <p:nvPr/>
        </p:nvGrpSpPr>
        <p:grpSpPr>
          <a:xfrm>
            <a:off x="3629854" y="1635401"/>
            <a:ext cx="1884293" cy="2018805"/>
            <a:chOff x="3629854" y="1635401"/>
            <a:chExt cx="1884293" cy="2018805"/>
          </a:xfrm>
        </p:grpSpPr>
        <p:sp>
          <p:nvSpPr>
            <p:cNvPr id="1387" name="Google Shape;1387;p32"/>
            <p:cNvSpPr/>
            <p:nvPr/>
          </p:nvSpPr>
          <p:spPr>
            <a:xfrm>
              <a:off x="3708300" y="1926806"/>
              <a:ext cx="1727400" cy="172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2"/>
            <p:cNvSpPr/>
            <p:nvPr/>
          </p:nvSpPr>
          <p:spPr>
            <a:xfrm>
              <a:off x="4197908" y="1635401"/>
              <a:ext cx="748185" cy="969614"/>
            </a:xfrm>
            <a:custGeom>
              <a:rect b="b" l="l" r="r" t="t"/>
              <a:pathLst>
                <a:path extrusionOk="0" h="35504" w="27396">
                  <a:moveTo>
                    <a:pt x="13788" y="7583"/>
                  </a:moveTo>
                  <a:lnTo>
                    <a:pt x="14088" y="7598"/>
                  </a:lnTo>
                  <a:lnTo>
                    <a:pt x="14387" y="7613"/>
                  </a:lnTo>
                  <a:lnTo>
                    <a:pt x="14672" y="7658"/>
                  </a:lnTo>
                  <a:lnTo>
                    <a:pt x="14957" y="7703"/>
                  </a:lnTo>
                  <a:lnTo>
                    <a:pt x="15242" y="7763"/>
                  </a:lnTo>
                  <a:lnTo>
                    <a:pt x="15526" y="7853"/>
                  </a:lnTo>
                  <a:lnTo>
                    <a:pt x="15796" y="7943"/>
                  </a:lnTo>
                  <a:lnTo>
                    <a:pt x="16066" y="8048"/>
                  </a:lnTo>
                  <a:lnTo>
                    <a:pt x="16321" y="8168"/>
                  </a:lnTo>
                  <a:lnTo>
                    <a:pt x="16575" y="8288"/>
                  </a:lnTo>
                  <a:lnTo>
                    <a:pt x="16815" y="8437"/>
                  </a:lnTo>
                  <a:lnTo>
                    <a:pt x="17055" y="8587"/>
                  </a:lnTo>
                  <a:lnTo>
                    <a:pt x="17295" y="8752"/>
                  </a:lnTo>
                  <a:lnTo>
                    <a:pt x="17505" y="8917"/>
                  </a:lnTo>
                  <a:lnTo>
                    <a:pt x="17714" y="9112"/>
                  </a:lnTo>
                  <a:lnTo>
                    <a:pt x="17924" y="9307"/>
                  </a:lnTo>
                  <a:lnTo>
                    <a:pt x="18119" y="9502"/>
                  </a:lnTo>
                  <a:lnTo>
                    <a:pt x="18299" y="9711"/>
                  </a:lnTo>
                  <a:lnTo>
                    <a:pt x="18479" y="9936"/>
                  </a:lnTo>
                  <a:lnTo>
                    <a:pt x="18644" y="10161"/>
                  </a:lnTo>
                  <a:lnTo>
                    <a:pt x="18793" y="10401"/>
                  </a:lnTo>
                  <a:lnTo>
                    <a:pt x="18928" y="10655"/>
                  </a:lnTo>
                  <a:lnTo>
                    <a:pt x="19063" y="10910"/>
                  </a:lnTo>
                  <a:lnTo>
                    <a:pt x="19183" y="11165"/>
                  </a:lnTo>
                  <a:lnTo>
                    <a:pt x="19288" y="11435"/>
                  </a:lnTo>
                  <a:lnTo>
                    <a:pt x="19378" y="11705"/>
                  </a:lnTo>
                  <a:lnTo>
                    <a:pt x="19453" y="11974"/>
                  </a:lnTo>
                  <a:lnTo>
                    <a:pt x="19528" y="12259"/>
                  </a:lnTo>
                  <a:lnTo>
                    <a:pt x="19573" y="12544"/>
                  </a:lnTo>
                  <a:lnTo>
                    <a:pt x="19618" y="12844"/>
                  </a:lnTo>
                  <a:lnTo>
                    <a:pt x="19633" y="13143"/>
                  </a:lnTo>
                  <a:lnTo>
                    <a:pt x="19648" y="13443"/>
                  </a:lnTo>
                  <a:lnTo>
                    <a:pt x="19633" y="13743"/>
                  </a:lnTo>
                  <a:lnTo>
                    <a:pt x="19618" y="14042"/>
                  </a:lnTo>
                  <a:lnTo>
                    <a:pt x="19573" y="14342"/>
                  </a:lnTo>
                  <a:lnTo>
                    <a:pt x="19528" y="14627"/>
                  </a:lnTo>
                  <a:lnTo>
                    <a:pt x="19453" y="14912"/>
                  </a:lnTo>
                  <a:lnTo>
                    <a:pt x="19378" y="15181"/>
                  </a:lnTo>
                  <a:lnTo>
                    <a:pt x="19288" y="15451"/>
                  </a:lnTo>
                  <a:lnTo>
                    <a:pt x="19183" y="15721"/>
                  </a:lnTo>
                  <a:lnTo>
                    <a:pt x="19063" y="15976"/>
                  </a:lnTo>
                  <a:lnTo>
                    <a:pt x="18928" y="16230"/>
                  </a:lnTo>
                  <a:lnTo>
                    <a:pt x="18793" y="16485"/>
                  </a:lnTo>
                  <a:lnTo>
                    <a:pt x="18644" y="16725"/>
                  </a:lnTo>
                  <a:lnTo>
                    <a:pt x="18479" y="16950"/>
                  </a:lnTo>
                  <a:lnTo>
                    <a:pt x="18299" y="17175"/>
                  </a:lnTo>
                  <a:lnTo>
                    <a:pt x="18119" y="17384"/>
                  </a:lnTo>
                  <a:lnTo>
                    <a:pt x="17924" y="17579"/>
                  </a:lnTo>
                  <a:lnTo>
                    <a:pt x="17714" y="17774"/>
                  </a:lnTo>
                  <a:lnTo>
                    <a:pt x="17505" y="17969"/>
                  </a:lnTo>
                  <a:lnTo>
                    <a:pt x="17295" y="18134"/>
                  </a:lnTo>
                  <a:lnTo>
                    <a:pt x="17055" y="18299"/>
                  </a:lnTo>
                  <a:lnTo>
                    <a:pt x="16815" y="18449"/>
                  </a:lnTo>
                  <a:lnTo>
                    <a:pt x="16575" y="18598"/>
                  </a:lnTo>
                  <a:lnTo>
                    <a:pt x="16321" y="18718"/>
                  </a:lnTo>
                  <a:lnTo>
                    <a:pt x="16066" y="18838"/>
                  </a:lnTo>
                  <a:lnTo>
                    <a:pt x="15796" y="18943"/>
                  </a:lnTo>
                  <a:lnTo>
                    <a:pt x="15526" y="19033"/>
                  </a:lnTo>
                  <a:lnTo>
                    <a:pt x="15242" y="19123"/>
                  </a:lnTo>
                  <a:lnTo>
                    <a:pt x="14957" y="19183"/>
                  </a:lnTo>
                  <a:lnTo>
                    <a:pt x="14672" y="19228"/>
                  </a:lnTo>
                  <a:lnTo>
                    <a:pt x="14387" y="19273"/>
                  </a:lnTo>
                  <a:lnTo>
                    <a:pt x="14088" y="19288"/>
                  </a:lnTo>
                  <a:lnTo>
                    <a:pt x="13788" y="19303"/>
                  </a:lnTo>
                  <a:lnTo>
                    <a:pt x="13488" y="19288"/>
                  </a:lnTo>
                  <a:lnTo>
                    <a:pt x="13188" y="19273"/>
                  </a:lnTo>
                  <a:lnTo>
                    <a:pt x="12889" y="19228"/>
                  </a:lnTo>
                  <a:lnTo>
                    <a:pt x="12604" y="19183"/>
                  </a:lnTo>
                  <a:lnTo>
                    <a:pt x="12319" y="19123"/>
                  </a:lnTo>
                  <a:lnTo>
                    <a:pt x="12035" y="19033"/>
                  </a:lnTo>
                  <a:lnTo>
                    <a:pt x="11765" y="18943"/>
                  </a:lnTo>
                  <a:lnTo>
                    <a:pt x="11495" y="18838"/>
                  </a:lnTo>
                  <a:lnTo>
                    <a:pt x="11240" y="18718"/>
                  </a:lnTo>
                  <a:lnTo>
                    <a:pt x="10985" y="18598"/>
                  </a:lnTo>
                  <a:lnTo>
                    <a:pt x="10746" y="18449"/>
                  </a:lnTo>
                  <a:lnTo>
                    <a:pt x="10506" y="18299"/>
                  </a:lnTo>
                  <a:lnTo>
                    <a:pt x="10281" y="18134"/>
                  </a:lnTo>
                  <a:lnTo>
                    <a:pt x="10056" y="17969"/>
                  </a:lnTo>
                  <a:lnTo>
                    <a:pt x="9846" y="17774"/>
                  </a:lnTo>
                  <a:lnTo>
                    <a:pt x="9637" y="17579"/>
                  </a:lnTo>
                  <a:lnTo>
                    <a:pt x="9442" y="17384"/>
                  </a:lnTo>
                  <a:lnTo>
                    <a:pt x="9262" y="17175"/>
                  </a:lnTo>
                  <a:lnTo>
                    <a:pt x="9082" y="16950"/>
                  </a:lnTo>
                  <a:lnTo>
                    <a:pt x="8917" y="16725"/>
                  </a:lnTo>
                  <a:lnTo>
                    <a:pt x="8767" y="16485"/>
                  </a:lnTo>
                  <a:lnTo>
                    <a:pt x="8633" y="16230"/>
                  </a:lnTo>
                  <a:lnTo>
                    <a:pt x="8498" y="15976"/>
                  </a:lnTo>
                  <a:lnTo>
                    <a:pt x="8378" y="15721"/>
                  </a:lnTo>
                  <a:lnTo>
                    <a:pt x="8273" y="15451"/>
                  </a:lnTo>
                  <a:lnTo>
                    <a:pt x="8183" y="15181"/>
                  </a:lnTo>
                  <a:lnTo>
                    <a:pt x="8108" y="14912"/>
                  </a:lnTo>
                  <a:lnTo>
                    <a:pt x="8048" y="14627"/>
                  </a:lnTo>
                  <a:lnTo>
                    <a:pt x="7988" y="14342"/>
                  </a:lnTo>
                  <a:lnTo>
                    <a:pt x="7958" y="14042"/>
                  </a:lnTo>
                  <a:lnTo>
                    <a:pt x="7928" y="13743"/>
                  </a:lnTo>
                  <a:lnTo>
                    <a:pt x="7928" y="13443"/>
                  </a:lnTo>
                  <a:lnTo>
                    <a:pt x="7928" y="13143"/>
                  </a:lnTo>
                  <a:lnTo>
                    <a:pt x="7958" y="12844"/>
                  </a:lnTo>
                  <a:lnTo>
                    <a:pt x="7988" y="12544"/>
                  </a:lnTo>
                  <a:lnTo>
                    <a:pt x="8048" y="12259"/>
                  </a:lnTo>
                  <a:lnTo>
                    <a:pt x="8108" y="11974"/>
                  </a:lnTo>
                  <a:lnTo>
                    <a:pt x="8183" y="11705"/>
                  </a:lnTo>
                  <a:lnTo>
                    <a:pt x="8273" y="11435"/>
                  </a:lnTo>
                  <a:lnTo>
                    <a:pt x="8378" y="11165"/>
                  </a:lnTo>
                  <a:lnTo>
                    <a:pt x="8498" y="10910"/>
                  </a:lnTo>
                  <a:lnTo>
                    <a:pt x="8633" y="10655"/>
                  </a:lnTo>
                  <a:lnTo>
                    <a:pt x="8767" y="10401"/>
                  </a:lnTo>
                  <a:lnTo>
                    <a:pt x="8917" y="10161"/>
                  </a:lnTo>
                  <a:lnTo>
                    <a:pt x="9082" y="9936"/>
                  </a:lnTo>
                  <a:lnTo>
                    <a:pt x="9262" y="9711"/>
                  </a:lnTo>
                  <a:lnTo>
                    <a:pt x="9442" y="9502"/>
                  </a:lnTo>
                  <a:lnTo>
                    <a:pt x="9637" y="9307"/>
                  </a:lnTo>
                  <a:lnTo>
                    <a:pt x="9846" y="9112"/>
                  </a:lnTo>
                  <a:lnTo>
                    <a:pt x="10056" y="8917"/>
                  </a:lnTo>
                  <a:lnTo>
                    <a:pt x="10281" y="8752"/>
                  </a:lnTo>
                  <a:lnTo>
                    <a:pt x="10506" y="8587"/>
                  </a:lnTo>
                  <a:lnTo>
                    <a:pt x="10746" y="8437"/>
                  </a:lnTo>
                  <a:lnTo>
                    <a:pt x="10985" y="8288"/>
                  </a:lnTo>
                  <a:lnTo>
                    <a:pt x="11240" y="8168"/>
                  </a:lnTo>
                  <a:lnTo>
                    <a:pt x="11495" y="8048"/>
                  </a:lnTo>
                  <a:lnTo>
                    <a:pt x="11765" y="7943"/>
                  </a:lnTo>
                  <a:lnTo>
                    <a:pt x="12035" y="7853"/>
                  </a:lnTo>
                  <a:lnTo>
                    <a:pt x="12319" y="7763"/>
                  </a:lnTo>
                  <a:lnTo>
                    <a:pt x="12604" y="7703"/>
                  </a:lnTo>
                  <a:lnTo>
                    <a:pt x="12889" y="7658"/>
                  </a:lnTo>
                  <a:lnTo>
                    <a:pt x="13188" y="7613"/>
                  </a:lnTo>
                  <a:lnTo>
                    <a:pt x="13488" y="7598"/>
                  </a:lnTo>
                  <a:lnTo>
                    <a:pt x="13788" y="7583"/>
                  </a:lnTo>
                  <a:close/>
                  <a:moveTo>
                    <a:pt x="13698" y="0"/>
                  </a:moveTo>
                  <a:lnTo>
                    <a:pt x="12994" y="15"/>
                  </a:lnTo>
                  <a:lnTo>
                    <a:pt x="12289" y="75"/>
                  </a:lnTo>
                  <a:lnTo>
                    <a:pt x="11615" y="165"/>
                  </a:lnTo>
                  <a:lnTo>
                    <a:pt x="10941" y="285"/>
                  </a:lnTo>
                  <a:lnTo>
                    <a:pt x="10266" y="435"/>
                  </a:lnTo>
                  <a:lnTo>
                    <a:pt x="9622" y="614"/>
                  </a:lnTo>
                  <a:lnTo>
                    <a:pt x="8992" y="839"/>
                  </a:lnTo>
                  <a:lnTo>
                    <a:pt x="8363" y="1079"/>
                  </a:lnTo>
                  <a:lnTo>
                    <a:pt x="7763" y="1349"/>
                  </a:lnTo>
                  <a:lnTo>
                    <a:pt x="7164" y="1649"/>
                  </a:lnTo>
                  <a:lnTo>
                    <a:pt x="6594" y="1978"/>
                  </a:lnTo>
                  <a:lnTo>
                    <a:pt x="6040" y="2338"/>
                  </a:lnTo>
                  <a:lnTo>
                    <a:pt x="5500" y="2728"/>
                  </a:lnTo>
                  <a:lnTo>
                    <a:pt x="4976" y="3132"/>
                  </a:lnTo>
                  <a:lnTo>
                    <a:pt x="4481" y="3567"/>
                  </a:lnTo>
                  <a:lnTo>
                    <a:pt x="4002" y="4016"/>
                  </a:lnTo>
                  <a:lnTo>
                    <a:pt x="3552" y="4496"/>
                  </a:lnTo>
                  <a:lnTo>
                    <a:pt x="3117" y="4991"/>
                  </a:lnTo>
                  <a:lnTo>
                    <a:pt x="2713" y="5500"/>
                  </a:lnTo>
                  <a:lnTo>
                    <a:pt x="2338" y="6040"/>
                  </a:lnTo>
                  <a:lnTo>
                    <a:pt x="1978" y="6594"/>
                  </a:lnTo>
                  <a:lnTo>
                    <a:pt x="1649" y="7179"/>
                  </a:lnTo>
                  <a:lnTo>
                    <a:pt x="1349" y="7763"/>
                  </a:lnTo>
                  <a:lnTo>
                    <a:pt x="1079" y="8363"/>
                  </a:lnTo>
                  <a:lnTo>
                    <a:pt x="825" y="8992"/>
                  </a:lnTo>
                  <a:lnTo>
                    <a:pt x="615" y="9621"/>
                  </a:lnTo>
                  <a:lnTo>
                    <a:pt x="435" y="10281"/>
                  </a:lnTo>
                  <a:lnTo>
                    <a:pt x="270" y="10940"/>
                  </a:lnTo>
                  <a:lnTo>
                    <a:pt x="150" y="11615"/>
                  </a:lnTo>
                  <a:lnTo>
                    <a:pt x="60" y="12304"/>
                  </a:lnTo>
                  <a:lnTo>
                    <a:pt x="15" y="12993"/>
                  </a:lnTo>
                  <a:lnTo>
                    <a:pt x="0" y="13698"/>
                  </a:lnTo>
                  <a:lnTo>
                    <a:pt x="0" y="14057"/>
                  </a:lnTo>
                  <a:lnTo>
                    <a:pt x="30" y="14432"/>
                  </a:lnTo>
                  <a:lnTo>
                    <a:pt x="90" y="14807"/>
                  </a:lnTo>
                  <a:lnTo>
                    <a:pt x="150" y="15196"/>
                  </a:lnTo>
                  <a:lnTo>
                    <a:pt x="240" y="15586"/>
                  </a:lnTo>
                  <a:lnTo>
                    <a:pt x="330" y="15991"/>
                  </a:lnTo>
                  <a:lnTo>
                    <a:pt x="450" y="16395"/>
                  </a:lnTo>
                  <a:lnTo>
                    <a:pt x="585" y="16815"/>
                  </a:lnTo>
                  <a:lnTo>
                    <a:pt x="735" y="17235"/>
                  </a:lnTo>
                  <a:lnTo>
                    <a:pt x="899" y="17654"/>
                  </a:lnTo>
                  <a:lnTo>
                    <a:pt x="1079" y="18089"/>
                  </a:lnTo>
                  <a:lnTo>
                    <a:pt x="1274" y="18523"/>
                  </a:lnTo>
                  <a:lnTo>
                    <a:pt x="1469" y="18958"/>
                  </a:lnTo>
                  <a:lnTo>
                    <a:pt x="1679" y="19408"/>
                  </a:lnTo>
                  <a:lnTo>
                    <a:pt x="2143" y="20307"/>
                  </a:lnTo>
                  <a:lnTo>
                    <a:pt x="2653" y="21206"/>
                  </a:lnTo>
                  <a:lnTo>
                    <a:pt x="3192" y="22105"/>
                  </a:lnTo>
                  <a:lnTo>
                    <a:pt x="3762" y="23019"/>
                  </a:lnTo>
                  <a:lnTo>
                    <a:pt x="4346" y="23919"/>
                  </a:lnTo>
                  <a:lnTo>
                    <a:pt x="4961" y="24818"/>
                  </a:lnTo>
                  <a:lnTo>
                    <a:pt x="5590" y="25717"/>
                  </a:lnTo>
                  <a:lnTo>
                    <a:pt x="6235" y="26586"/>
                  </a:lnTo>
                  <a:lnTo>
                    <a:pt x="6879" y="27440"/>
                  </a:lnTo>
                  <a:lnTo>
                    <a:pt x="7524" y="28265"/>
                  </a:lnTo>
                  <a:lnTo>
                    <a:pt x="8153" y="29074"/>
                  </a:lnTo>
                  <a:lnTo>
                    <a:pt x="8782" y="29853"/>
                  </a:lnTo>
                  <a:lnTo>
                    <a:pt x="9397" y="30603"/>
                  </a:lnTo>
                  <a:lnTo>
                    <a:pt x="10551" y="31966"/>
                  </a:lnTo>
                  <a:lnTo>
                    <a:pt x="11585" y="33165"/>
                  </a:lnTo>
                  <a:lnTo>
                    <a:pt x="12469" y="34139"/>
                  </a:lnTo>
                  <a:lnTo>
                    <a:pt x="13129" y="34874"/>
                  </a:lnTo>
                  <a:lnTo>
                    <a:pt x="13563" y="35338"/>
                  </a:lnTo>
                  <a:lnTo>
                    <a:pt x="13698" y="35503"/>
                  </a:lnTo>
                  <a:lnTo>
                    <a:pt x="13833" y="35338"/>
                  </a:lnTo>
                  <a:lnTo>
                    <a:pt x="14253" y="34874"/>
                  </a:lnTo>
                  <a:lnTo>
                    <a:pt x="14927" y="34139"/>
                  </a:lnTo>
                  <a:lnTo>
                    <a:pt x="15796" y="33165"/>
                  </a:lnTo>
                  <a:lnTo>
                    <a:pt x="16830" y="31966"/>
                  </a:lnTo>
                  <a:lnTo>
                    <a:pt x="17999" y="30603"/>
                  </a:lnTo>
                  <a:lnTo>
                    <a:pt x="18599" y="29853"/>
                  </a:lnTo>
                  <a:lnTo>
                    <a:pt x="19228" y="29074"/>
                  </a:lnTo>
                  <a:lnTo>
                    <a:pt x="19873" y="28265"/>
                  </a:lnTo>
                  <a:lnTo>
                    <a:pt x="20517" y="27440"/>
                  </a:lnTo>
                  <a:lnTo>
                    <a:pt x="21161" y="26586"/>
                  </a:lnTo>
                  <a:lnTo>
                    <a:pt x="21791" y="25717"/>
                  </a:lnTo>
                  <a:lnTo>
                    <a:pt x="22420" y="24818"/>
                  </a:lnTo>
                  <a:lnTo>
                    <a:pt x="23035" y="23919"/>
                  </a:lnTo>
                  <a:lnTo>
                    <a:pt x="23634" y="23019"/>
                  </a:lnTo>
                  <a:lnTo>
                    <a:pt x="24204" y="22105"/>
                  </a:lnTo>
                  <a:lnTo>
                    <a:pt x="24743" y="21206"/>
                  </a:lnTo>
                  <a:lnTo>
                    <a:pt x="25238" y="20307"/>
                  </a:lnTo>
                  <a:lnTo>
                    <a:pt x="25702" y="19408"/>
                  </a:lnTo>
                  <a:lnTo>
                    <a:pt x="25927" y="18958"/>
                  </a:lnTo>
                  <a:lnTo>
                    <a:pt x="26122" y="18523"/>
                  </a:lnTo>
                  <a:lnTo>
                    <a:pt x="26317" y="18089"/>
                  </a:lnTo>
                  <a:lnTo>
                    <a:pt x="26497" y="17654"/>
                  </a:lnTo>
                  <a:lnTo>
                    <a:pt x="26661" y="17235"/>
                  </a:lnTo>
                  <a:lnTo>
                    <a:pt x="26796" y="16815"/>
                  </a:lnTo>
                  <a:lnTo>
                    <a:pt x="26931" y="16395"/>
                  </a:lnTo>
                  <a:lnTo>
                    <a:pt x="27051" y="15991"/>
                  </a:lnTo>
                  <a:lnTo>
                    <a:pt x="27156" y="15586"/>
                  </a:lnTo>
                  <a:lnTo>
                    <a:pt x="27246" y="15196"/>
                  </a:lnTo>
                  <a:lnTo>
                    <a:pt x="27306" y="14807"/>
                  </a:lnTo>
                  <a:lnTo>
                    <a:pt x="27351" y="14432"/>
                  </a:lnTo>
                  <a:lnTo>
                    <a:pt x="27381" y="14057"/>
                  </a:lnTo>
                  <a:lnTo>
                    <a:pt x="27396" y="13698"/>
                  </a:lnTo>
                  <a:lnTo>
                    <a:pt x="27381" y="12993"/>
                  </a:lnTo>
                  <a:lnTo>
                    <a:pt x="27321" y="12304"/>
                  </a:lnTo>
                  <a:lnTo>
                    <a:pt x="27231" y="11615"/>
                  </a:lnTo>
                  <a:lnTo>
                    <a:pt x="27111" y="10940"/>
                  </a:lnTo>
                  <a:lnTo>
                    <a:pt x="26961" y="10281"/>
                  </a:lnTo>
                  <a:lnTo>
                    <a:pt x="26781" y="9621"/>
                  </a:lnTo>
                  <a:lnTo>
                    <a:pt x="26572" y="8992"/>
                  </a:lnTo>
                  <a:lnTo>
                    <a:pt x="26317" y="8363"/>
                  </a:lnTo>
                  <a:lnTo>
                    <a:pt x="26047" y="7763"/>
                  </a:lnTo>
                  <a:lnTo>
                    <a:pt x="25747" y="7179"/>
                  </a:lnTo>
                  <a:lnTo>
                    <a:pt x="25418" y="6594"/>
                  </a:lnTo>
                  <a:lnTo>
                    <a:pt x="25058" y="6040"/>
                  </a:lnTo>
                  <a:lnTo>
                    <a:pt x="24668" y="5500"/>
                  </a:lnTo>
                  <a:lnTo>
                    <a:pt x="24264" y="4991"/>
                  </a:lnTo>
                  <a:lnTo>
                    <a:pt x="23844" y="4496"/>
                  </a:lnTo>
                  <a:lnTo>
                    <a:pt x="23379" y="4016"/>
                  </a:lnTo>
                  <a:lnTo>
                    <a:pt x="22915" y="3567"/>
                  </a:lnTo>
                  <a:lnTo>
                    <a:pt x="22405" y="3132"/>
                  </a:lnTo>
                  <a:lnTo>
                    <a:pt x="21896" y="2728"/>
                  </a:lnTo>
                  <a:lnTo>
                    <a:pt x="21356" y="2338"/>
                  </a:lnTo>
                  <a:lnTo>
                    <a:pt x="20802" y="1978"/>
                  </a:lnTo>
                  <a:lnTo>
                    <a:pt x="20232" y="1649"/>
                  </a:lnTo>
                  <a:lnTo>
                    <a:pt x="19633" y="1349"/>
                  </a:lnTo>
                  <a:lnTo>
                    <a:pt x="19033" y="1079"/>
                  </a:lnTo>
                  <a:lnTo>
                    <a:pt x="18404" y="839"/>
                  </a:lnTo>
                  <a:lnTo>
                    <a:pt x="17774" y="614"/>
                  </a:lnTo>
                  <a:lnTo>
                    <a:pt x="17115" y="435"/>
                  </a:lnTo>
                  <a:lnTo>
                    <a:pt x="16456" y="285"/>
                  </a:lnTo>
                  <a:lnTo>
                    <a:pt x="15781" y="165"/>
                  </a:lnTo>
                  <a:lnTo>
                    <a:pt x="15092" y="75"/>
                  </a:lnTo>
                  <a:lnTo>
                    <a:pt x="14402" y="15"/>
                  </a:lnTo>
                  <a:lnTo>
                    <a:pt x="136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9" name="Google Shape;1389;p32"/>
            <p:cNvGrpSpPr/>
            <p:nvPr/>
          </p:nvGrpSpPr>
          <p:grpSpPr>
            <a:xfrm>
              <a:off x="3629854" y="2651588"/>
              <a:ext cx="1884293" cy="761391"/>
              <a:chOff x="3903875" y="2747800"/>
              <a:chExt cx="1349200" cy="545175"/>
            </a:xfrm>
          </p:grpSpPr>
          <p:sp>
            <p:nvSpPr>
              <p:cNvPr id="1390" name="Google Shape;1390;p32"/>
              <p:cNvSpPr/>
              <p:nvPr/>
            </p:nvSpPr>
            <p:spPr>
              <a:xfrm>
                <a:off x="3911375" y="2747800"/>
                <a:ext cx="1284000" cy="459375"/>
              </a:xfrm>
              <a:custGeom>
                <a:rect b="b" l="l" r="r" t="t"/>
                <a:pathLst>
                  <a:path extrusionOk="0" h="18375" w="51360">
                    <a:moveTo>
                      <a:pt x="30963" y="1"/>
                    </a:moveTo>
                    <a:lnTo>
                      <a:pt x="29689" y="2234"/>
                    </a:lnTo>
                    <a:lnTo>
                      <a:pt x="28580" y="2264"/>
                    </a:lnTo>
                    <a:lnTo>
                      <a:pt x="27621" y="2309"/>
                    </a:lnTo>
                    <a:lnTo>
                      <a:pt x="26827" y="2369"/>
                    </a:lnTo>
                    <a:lnTo>
                      <a:pt x="26497" y="2399"/>
                    </a:lnTo>
                    <a:lnTo>
                      <a:pt x="26227" y="2444"/>
                    </a:lnTo>
                    <a:lnTo>
                      <a:pt x="25912" y="2504"/>
                    </a:lnTo>
                    <a:lnTo>
                      <a:pt x="25568" y="2578"/>
                    </a:lnTo>
                    <a:lnTo>
                      <a:pt x="25208" y="2683"/>
                    </a:lnTo>
                    <a:lnTo>
                      <a:pt x="24818" y="2818"/>
                    </a:lnTo>
                    <a:lnTo>
                      <a:pt x="24414" y="2953"/>
                    </a:lnTo>
                    <a:lnTo>
                      <a:pt x="23994" y="3118"/>
                    </a:lnTo>
                    <a:lnTo>
                      <a:pt x="23095" y="3478"/>
                    </a:lnTo>
                    <a:lnTo>
                      <a:pt x="22166" y="3882"/>
                    </a:lnTo>
                    <a:lnTo>
                      <a:pt x="21207" y="4317"/>
                    </a:lnTo>
                    <a:lnTo>
                      <a:pt x="20247" y="4782"/>
                    </a:lnTo>
                    <a:lnTo>
                      <a:pt x="19303" y="5246"/>
                    </a:lnTo>
                    <a:lnTo>
                      <a:pt x="18404" y="5696"/>
                    </a:lnTo>
                    <a:lnTo>
                      <a:pt x="17550" y="6145"/>
                    </a:lnTo>
                    <a:lnTo>
                      <a:pt x="16111" y="6925"/>
                    </a:lnTo>
                    <a:lnTo>
                      <a:pt x="15137" y="7464"/>
                    </a:lnTo>
                    <a:lnTo>
                      <a:pt x="14762" y="7659"/>
                    </a:lnTo>
                    <a:lnTo>
                      <a:pt x="13174" y="7839"/>
                    </a:lnTo>
                    <a:lnTo>
                      <a:pt x="11660" y="8049"/>
                    </a:lnTo>
                    <a:lnTo>
                      <a:pt x="10926" y="8154"/>
                    </a:lnTo>
                    <a:lnTo>
                      <a:pt x="10206" y="8273"/>
                    </a:lnTo>
                    <a:lnTo>
                      <a:pt x="9502" y="8393"/>
                    </a:lnTo>
                    <a:lnTo>
                      <a:pt x="8828" y="8528"/>
                    </a:lnTo>
                    <a:lnTo>
                      <a:pt x="8168" y="8663"/>
                    </a:lnTo>
                    <a:lnTo>
                      <a:pt x="7539" y="8813"/>
                    </a:lnTo>
                    <a:lnTo>
                      <a:pt x="6924" y="8963"/>
                    </a:lnTo>
                    <a:lnTo>
                      <a:pt x="6325" y="9128"/>
                    </a:lnTo>
                    <a:lnTo>
                      <a:pt x="5755" y="9292"/>
                    </a:lnTo>
                    <a:lnTo>
                      <a:pt x="5216" y="9457"/>
                    </a:lnTo>
                    <a:lnTo>
                      <a:pt x="4691" y="9637"/>
                    </a:lnTo>
                    <a:lnTo>
                      <a:pt x="4182" y="9832"/>
                    </a:lnTo>
                    <a:lnTo>
                      <a:pt x="3717" y="10027"/>
                    </a:lnTo>
                    <a:lnTo>
                      <a:pt x="3268" y="10222"/>
                    </a:lnTo>
                    <a:lnTo>
                      <a:pt x="2848" y="10431"/>
                    </a:lnTo>
                    <a:lnTo>
                      <a:pt x="2443" y="10656"/>
                    </a:lnTo>
                    <a:lnTo>
                      <a:pt x="2084" y="10881"/>
                    </a:lnTo>
                    <a:lnTo>
                      <a:pt x="1739" y="11106"/>
                    </a:lnTo>
                    <a:lnTo>
                      <a:pt x="1424" y="11346"/>
                    </a:lnTo>
                    <a:lnTo>
                      <a:pt x="1139" y="11600"/>
                    </a:lnTo>
                    <a:lnTo>
                      <a:pt x="900" y="11855"/>
                    </a:lnTo>
                    <a:lnTo>
                      <a:pt x="675" y="12125"/>
                    </a:lnTo>
                    <a:lnTo>
                      <a:pt x="480" y="12395"/>
                    </a:lnTo>
                    <a:lnTo>
                      <a:pt x="315" y="12679"/>
                    </a:lnTo>
                    <a:lnTo>
                      <a:pt x="195" y="12979"/>
                    </a:lnTo>
                    <a:lnTo>
                      <a:pt x="90" y="13279"/>
                    </a:lnTo>
                    <a:lnTo>
                      <a:pt x="30" y="13579"/>
                    </a:lnTo>
                    <a:lnTo>
                      <a:pt x="0" y="13893"/>
                    </a:lnTo>
                    <a:lnTo>
                      <a:pt x="0" y="14508"/>
                    </a:lnTo>
                    <a:lnTo>
                      <a:pt x="30" y="15062"/>
                    </a:lnTo>
                    <a:lnTo>
                      <a:pt x="45" y="15317"/>
                    </a:lnTo>
                    <a:lnTo>
                      <a:pt x="75" y="15572"/>
                    </a:lnTo>
                    <a:lnTo>
                      <a:pt x="120" y="15797"/>
                    </a:lnTo>
                    <a:lnTo>
                      <a:pt x="165" y="16006"/>
                    </a:lnTo>
                    <a:lnTo>
                      <a:pt x="225" y="16216"/>
                    </a:lnTo>
                    <a:lnTo>
                      <a:pt x="285" y="16411"/>
                    </a:lnTo>
                    <a:lnTo>
                      <a:pt x="360" y="16591"/>
                    </a:lnTo>
                    <a:lnTo>
                      <a:pt x="435" y="16756"/>
                    </a:lnTo>
                    <a:lnTo>
                      <a:pt x="510" y="16906"/>
                    </a:lnTo>
                    <a:lnTo>
                      <a:pt x="600" y="17056"/>
                    </a:lnTo>
                    <a:lnTo>
                      <a:pt x="690" y="17190"/>
                    </a:lnTo>
                    <a:lnTo>
                      <a:pt x="780" y="17325"/>
                    </a:lnTo>
                    <a:lnTo>
                      <a:pt x="885" y="17445"/>
                    </a:lnTo>
                    <a:lnTo>
                      <a:pt x="990" y="17550"/>
                    </a:lnTo>
                    <a:lnTo>
                      <a:pt x="1214" y="17745"/>
                    </a:lnTo>
                    <a:lnTo>
                      <a:pt x="1454" y="17895"/>
                    </a:lnTo>
                    <a:lnTo>
                      <a:pt x="1709" y="18030"/>
                    </a:lnTo>
                    <a:lnTo>
                      <a:pt x="1964" y="18150"/>
                    </a:lnTo>
                    <a:lnTo>
                      <a:pt x="2234" y="18225"/>
                    </a:lnTo>
                    <a:lnTo>
                      <a:pt x="2518" y="18299"/>
                    </a:lnTo>
                    <a:lnTo>
                      <a:pt x="2803" y="18359"/>
                    </a:lnTo>
                    <a:lnTo>
                      <a:pt x="3058" y="18374"/>
                    </a:lnTo>
                    <a:lnTo>
                      <a:pt x="5021" y="18374"/>
                    </a:lnTo>
                    <a:lnTo>
                      <a:pt x="4961" y="18180"/>
                    </a:lnTo>
                    <a:lnTo>
                      <a:pt x="4886" y="17970"/>
                    </a:lnTo>
                    <a:lnTo>
                      <a:pt x="4841" y="17775"/>
                    </a:lnTo>
                    <a:lnTo>
                      <a:pt x="4796" y="17565"/>
                    </a:lnTo>
                    <a:lnTo>
                      <a:pt x="4766" y="17355"/>
                    </a:lnTo>
                    <a:lnTo>
                      <a:pt x="4736" y="17130"/>
                    </a:lnTo>
                    <a:lnTo>
                      <a:pt x="4721" y="16921"/>
                    </a:lnTo>
                    <a:lnTo>
                      <a:pt x="4706" y="16696"/>
                    </a:lnTo>
                    <a:lnTo>
                      <a:pt x="4721" y="16471"/>
                    </a:lnTo>
                    <a:lnTo>
                      <a:pt x="4736" y="16231"/>
                    </a:lnTo>
                    <a:lnTo>
                      <a:pt x="4766" y="16006"/>
                    </a:lnTo>
                    <a:lnTo>
                      <a:pt x="4811" y="15782"/>
                    </a:lnTo>
                    <a:lnTo>
                      <a:pt x="4856" y="15557"/>
                    </a:lnTo>
                    <a:lnTo>
                      <a:pt x="4916" y="15332"/>
                    </a:lnTo>
                    <a:lnTo>
                      <a:pt x="4991" y="15122"/>
                    </a:lnTo>
                    <a:lnTo>
                      <a:pt x="5066" y="14912"/>
                    </a:lnTo>
                    <a:lnTo>
                      <a:pt x="5171" y="14718"/>
                    </a:lnTo>
                    <a:lnTo>
                      <a:pt x="5261" y="14523"/>
                    </a:lnTo>
                    <a:lnTo>
                      <a:pt x="5381" y="14328"/>
                    </a:lnTo>
                    <a:lnTo>
                      <a:pt x="5501" y="14133"/>
                    </a:lnTo>
                    <a:lnTo>
                      <a:pt x="5620" y="13953"/>
                    </a:lnTo>
                    <a:lnTo>
                      <a:pt x="5755" y="13788"/>
                    </a:lnTo>
                    <a:lnTo>
                      <a:pt x="5905" y="13624"/>
                    </a:lnTo>
                    <a:lnTo>
                      <a:pt x="6055" y="13459"/>
                    </a:lnTo>
                    <a:lnTo>
                      <a:pt x="6220" y="13309"/>
                    </a:lnTo>
                    <a:lnTo>
                      <a:pt x="6385" y="13159"/>
                    </a:lnTo>
                    <a:lnTo>
                      <a:pt x="6550" y="13024"/>
                    </a:lnTo>
                    <a:lnTo>
                      <a:pt x="6729" y="12904"/>
                    </a:lnTo>
                    <a:lnTo>
                      <a:pt x="6924" y="12784"/>
                    </a:lnTo>
                    <a:lnTo>
                      <a:pt x="7104" y="12664"/>
                    </a:lnTo>
                    <a:lnTo>
                      <a:pt x="7314" y="12575"/>
                    </a:lnTo>
                    <a:lnTo>
                      <a:pt x="7509" y="12470"/>
                    </a:lnTo>
                    <a:lnTo>
                      <a:pt x="7719" y="12395"/>
                    </a:lnTo>
                    <a:lnTo>
                      <a:pt x="7928" y="12320"/>
                    </a:lnTo>
                    <a:lnTo>
                      <a:pt x="8153" y="12260"/>
                    </a:lnTo>
                    <a:lnTo>
                      <a:pt x="8378" y="12215"/>
                    </a:lnTo>
                    <a:lnTo>
                      <a:pt x="8603" y="12170"/>
                    </a:lnTo>
                    <a:lnTo>
                      <a:pt x="8828" y="12140"/>
                    </a:lnTo>
                    <a:lnTo>
                      <a:pt x="9052" y="12125"/>
                    </a:lnTo>
                    <a:lnTo>
                      <a:pt x="9292" y="12110"/>
                    </a:lnTo>
                    <a:lnTo>
                      <a:pt x="9532" y="12125"/>
                    </a:lnTo>
                    <a:lnTo>
                      <a:pt x="9757" y="12140"/>
                    </a:lnTo>
                    <a:lnTo>
                      <a:pt x="9997" y="12170"/>
                    </a:lnTo>
                    <a:lnTo>
                      <a:pt x="10221" y="12215"/>
                    </a:lnTo>
                    <a:lnTo>
                      <a:pt x="10446" y="12260"/>
                    </a:lnTo>
                    <a:lnTo>
                      <a:pt x="10656" y="12320"/>
                    </a:lnTo>
                    <a:lnTo>
                      <a:pt x="10866" y="12395"/>
                    </a:lnTo>
                    <a:lnTo>
                      <a:pt x="11076" y="12470"/>
                    </a:lnTo>
                    <a:lnTo>
                      <a:pt x="11285" y="12575"/>
                    </a:lnTo>
                    <a:lnTo>
                      <a:pt x="11480" y="12664"/>
                    </a:lnTo>
                    <a:lnTo>
                      <a:pt x="11675" y="12784"/>
                    </a:lnTo>
                    <a:lnTo>
                      <a:pt x="11855" y="12904"/>
                    </a:lnTo>
                    <a:lnTo>
                      <a:pt x="12035" y="13024"/>
                    </a:lnTo>
                    <a:lnTo>
                      <a:pt x="12215" y="13159"/>
                    </a:lnTo>
                    <a:lnTo>
                      <a:pt x="12379" y="13309"/>
                    </a:lnTo>
                    <a:lnTo>
                      <a:pt x="12529" y="13459"/>
                    </a:lnTo>
                    <a:lnTo>
                      <a:pt x="12694" y="13624"/>
                    </a:lnTo>
                    <a:lnTo>
                      <a:pt x="12829" y="13788"/>
                    </a:lnTo>
                    <a:lnTo>
                      <a:pt x="12964" y="13953"/>
                    </a:lnTo>
                    <a:lnTo>
                      <a:pt x="13099" y="14133"/>
                    </a:lnTo>
                    <a:lnTo>
                      <a:pt x="13219" y="14328"/>
                    </a:lnTo>
                    <a:lnTo>
                      <a:pt x="13324" y="14523"/>
                    </a:lnTo>
                    <a:lnTo>
                      <a:pt x="13429" y="14718"/>
                    </a:lnTo>
                    <a:lnTo>
                      <a:pt x="13518" y="14912"/>
                    </a:lnTo>
                    <a:lnTo>
                      <a:pt x="13593" y="15122"/>
                    </a:lnTo>
                    <a:lnTo>
                      <a:pt x="13668" y="15332"/>
                    </a:lnTo>
                    <a:lnTo>
                      <a:pt x="13728" y="15557"/>
                    </a:lnTo>
                    <a:lnTo>
                      <a:pt x="13788" y="15782"/>
                    </a:lnTo>
                    <a:lnTo>
                      <a:pt x="13818" y="16006"/>
                    </a:lnTo>
                    <a:lnTo>
                      <a:pt x="13848" y="16231"/>
                    </a:lnTo>
                    <a:lnTo>
                      <a:pt x="13878" y="16471"/>
                    </a:lnTo>
                    <a:lnTo>
                      <a:pt x="13878" y="16696"/>
                    </a:lnTo>
                    <a:lnTo>
                      <a:pt x="13863" y="17071"/>
                    </a:lnTo>
                    <a:lnTo>
                      <a:pt x="13818" y="17445"/>
                    </a:lnTo>
                    <a:lnTo>
                      <a:pt x="13743" y="17790"/>
                    </a:lnTo>
                    <a:lnTo>
                      <a:pt x="13638" y="18150"/>
                    </a:lnTo>
                    <a:lnTo>
                      <a:pt x="19408" y="17955"/>
                    </a:lnTo>
                    <a:lnTo>
                      <a:pt x="25553" y="17745"/>
                    </a:lnTo>
                    <a:lnTo>
                      <a:pt x="37212" y="17310"/>
                    </a:lnTo>
                    <a:lnTo>
                      <a:pt x="37182" y="17011"/>
                    </a:lnTo>
                    <a:lnTo>
                      <a:pt x="37167" y="16696"/>
                    </a:lnTo>
                    <a:lnTo>
                      <a:pt x="37182" y="16471"/>
                    </a:lnTo>
                    <a:lnTo>
                      <a:pt x="37197" y="16231"/>
                    </a:lnTo>
                    <a:lnTo>
                      <a:pt x="37227" y="16006"/>
                    </a:lnTo>
                    <a:lnTo>
                      <a:pt x="37272" y="15782"/>
                    </a:lnTo>
                    <a:lnTo>
                      <a:pt x="37317" y="15557"/>
                    </a:lnTo>
                    <a:lnTo>
                      <a:pt x="37377" y="15332"/>
                    </a:lnTo>
                    <a:lnTo>
                      <a:pt x="37452" y="15122"/>
                    </a:lnTo>
                    <a:lnTo>
                      <a:pt x="37542" y="14912"/>
                    </a:lnTo>
                    <a:lnTo>
                      <a:pt x="37632" y="14718"/>
                    </a:lnTo>
                    <a:lnTo>
                      <a:pt x="37722" y="14523"/>
                    </a:lnTo>
                    <a:lnTo>
                      <a:pt x="37842" y="14328"/>
                    </a:lnTo>
                    <a:lnTo>
                      <a:pt x="37962" y="14133"/>
                    </a:lnTo>
                    <a:lnTo>
                      <a:pt x="38082" y="13953"/>
                    </a:lnTo>
                    <a:lnTo>
                      <a:pt x="38216" y="13788"/>
                    </a:lnTo>
                    <a:lnTo>
                      <a:pt x="38366" y="13624"/>
                    </a:lnTo>
                    <a:lnTo>
                      <a:pt x="38516" y="13459"/>
                    </a:lnTo>
                    <a:lnTo>
                      <a:pt x="38681" y="13309"/>
                    </a:lnTo>
                    <a:lnTo>
                      <a:pt x="38846" y="13159"/>
                    </a:lnTo>
                    <a:lnTo>
                      <a:pt x="39011" y="13024"/>
                    </a:lnTo>
                    <a:lnTo>
                      <a:pt x="39191" y="12904"/>
                    </a:lnTo>
                    <a:lnTo>
                      <a:pt x="39385" y="12784"/>
                    </a:lnTo>
                    <a:lnTo>
                      <a:pt x="39580" y="12664"/>
                    </a:lnTo>
                    <a:lnTo>
                      <a:pt x="39775" y="12575"/>
                    </a:lnTo>
                    <a:lnTo>
                      <a:pt x="39970" y="12470"/>
                    </a:lnTo>
                    <a:lnTo>
                      <a:pt x="40180" y="12395"/>
                    </a:lnTo>
                    <a:lnTo>
                      <a:pt x="40389" y="12320"/>
                    </a:lnTo>
                    <a:lnTo>
                      <a:pt x="40614" y="12260"/>
                    </a:lnTo>
                    <a:lnTo>
                      <a:pt x="40839" y="12215"/>
                    </a:lnTo>
                    <a:lnTo>
                      <a:pt x="41064" y="12170"/>
                    </a:lnTo>
                    <a:lnTo>
                      <a:pt x="41289" y="12140"/>
                    </a:lnTo>
                    <a:lnTo>
                      <a:pt x="41528" y="12125"/>
                    </a:lnTo>
                    <a:lnTo>
                      <a:pt x="41753" y="12110"/>
                    </a:lnTo>
                    <a:lnTo>
                      <a:pt x="41993" y="12125"/>
                    </a:lnTo>
                    <a:lnTo>
                      <a:pt x="42233" y="12140"/>
                    </a:lnTo>
                    <a:lnTo>
                      <a:pt x="42458" y="12170"/>
                    </a:lnTo>
                    <a:lnTo>
                      <a:pt x="42682" y="12215"/>
                    </a:lnTo>
                    <a:lnTo>
                      <a:pt x="42907" y="12260"/>
                    </a:lnTo>
                    <a:lnTo>
                      <a:pt x="43117" y="12320"/>
                    </a:lnTo>
                    <a:lnTo>
                      <a:pt x="43327" y="12395"/>
                    </a:lnTo>
                    <a:lnTo>
                      <a:pt x="43537" y="12470"/>
                    </a:lnTo>
                    <a:lnTo>
                      <a:pt x="43746" y="12575"/>
                    </a:lnTo>
                    <a:lnTo>
                      <a:pt x="43941" y="12664"/>
                    </a:lnTo>
                    <a:lnTo>
                      <a:pt x="44136" y="12784"/>
                    </a:lnTo>
                    <a:lnTo>
                      <a:pt x="44316" y="12904"/>
                    </a:lnTo>
                    <a:lnTo>
                      <a:pt x="44496" y="13024"/>
                    </a:lnTo>
                    <a:lnTo>
                      <a:pt x="44676" y="13159"/>
                    </a:lnTo>
                    <a:lnTo>
                      <a:pt x="44840" y="13309"/>
                    </a:lnTo>
                    <a:lnTo>
                      <a:pt x="45005" y="13459"/>
                    </a:lnTo>
                    <a:lnTo>
                      <a:pt x="45155" y="13624"/>
                    </a:lnTo>
                    <a:lnTo>
                      <a:pt x="45290" y="13788"/>
                    </a:lnTo>
                    <a:lnTo>
                      <a:pt x="45425" y="13953"/>
                    </a:lnTo>
                    <a:lnTo>
                      <a:pt x="45560" y="14133"/>
                    </a:lnTo>
                    <a:lnTo>
                      <a:pt x="45680" y="14328"/>
                    </a:lnTo>
                    <a:lnTo>
                      <a:pt x="45785" y="14523"/>
                    </a:lnTo>
                    <a:lnTo>
                      <a:pt x="45890" y="14718"/>
                    </a:lnTo>
                    <a:lnTo>
                      <a:pt x="45979" y="14912"/>
                    </a:lnTo>
                    <a:lnTo>
                      <a:pt x="46069" y="15122"/>
                    </a:lnTo>
                    <a:lnTo>
                      <a:pt x="46129" y="15332"/>
                    </a:lnTo>
                    <a:lnTo>
                      <a:pt x="46189" y="15557"/>
                    </a:lnTo>
                    <a:lnTo>
                      <a:pt x="46249" y="15782"/>
                    </a:lnTo>
                    <a:lnTo>
                      <a:pt x="46294" y="16006"/>
                    </a:lnTo>
                    <a:lnTo>
                      <a:pt x="46324" y="16231"/>
                    </a:lnTo>
                    <a:lnTo>
                      <a:pt x="46339" y="16471"/>
                    </a:lnTo>
                    <a:lnTo>
                      <a:pt x="46339" y="16696"/>
                    </a:lnTo>
                    <a:lnTo>
                      <a:pt x="46339" y="16966"/>
                    </a:lnTo>
                    <a:lnTo>
                      <a:pt x="46594" y="16951"/>
                    </a:lnTo>
                    <a:lnTo>
                      <a:pt x="47238" y="16921"/>
                    </a:lnTo>
                    <a:lnTo>
                      <a:pt x="47838" y="16876"/>
                    </a:lnTo>
                    <a:lnTo>
                      <a:pt x="48377" y="16831"/>
                    </a:lnTo>
                    <a:lnTo>
                      <a:pt x="48857" y="16771"/>
                    </a:lnTo>
                    <a:lnTo>
                      <a:pt x="49277" y="16696"/>
                    </a:lnTo>
                    <a:lnTo>
                      <a:pt x="49666" y="16606"/>
                    </a:lnTo>
                    <a:lnTo>
                      <a:pt x="49996" y="16531"/>
                    </a:lnTo>
                    <a:lnTo>
                      <a:pt x="50296" y="16426"/>
                    </a:lnTo>
                    <a:lnTo>
                      <a:pt x="50550" y="16321"/>
                    </a:lnTo>
                    <a:lnTo>
                      <a:pt x="50760" y="16216"/>
                    </a:lnTo>
                    <a:lnTo>
                      <a:pt x="50925" y="16111"/>
                    </a:lnTo>
                    <a:lnTo>
                      <a:pt x="51075" y="15992"/>
                    </a:lnTo>
                    <a:lnTo>
                      <a:pt x="51180" y="15887"/>
                    </a:lnTo>
                    <a:lnTo>
                      <a:pt x="51270" y="15767"/>
                    </a:lnTo>
                    <a:lnTo>
                      <a:pt x="51315" y="15647"/>
                    </a:lnTo>
                    <a:lnTo>
                      <a:pt x="51360" y="15527"/>
                    </a:lnTo>
                    <a:lnTo>
                      <a:pt x="51360" y="15407"/>
                    </a:lnTo>
                    <a:lnTo>
                      <a:pt x="51360" y="15287"/>
                    </a:lnTo>
                    <a:lnTo>
                      <a:pt x="51330" y="15167"/>
                    </a:lnTo>
                    <a:lnTo>
                      <a:pt x="51300" y="15062"/>
                    </a:lnTo>
                    <a:lnTo>
                      <a:pt x="51240" y="14957"/>
                    </a:lnTo>
                    <a:lnTo>
                      <a:pt x="51180" y="14853"/>
                    </a:lnTo>
                    <a:lnTo>
                      <a:pt x="51060" y="14658"/>
                    </a:lnTo>
                    <a:lnTo>
                      <a:pt x="50910" y="14508"/>
                    </a:lnTo>
                    <a:lnTo>
                      <a:pt x="50790" y="14388"/>
                    </a:lnTo>
                    <a:lnTo>
                      <a:pt x="50670" y="14283"/>
                    </a:lnTo>
                    <a:lnTo>
                      <a:pt x="50700" y="13609"/>
                    </a:lnTo>
                    <a:lnTo>
                      <a:pt x="50700" y="12949"/>
                    </a:lnTo>
                    <a:lnTo>
                      <a:pt x="50670" y="12320"/>
                    </a:lnTo>
                    <a:lnTo>
                      <a:pt x="50640" y="11720"/>
                    </a:lnTo>
                    <a:lnTo>
                      <a:pt x="50580" y="11151"/>
                    </a:lnTo>
                    <a:lnTo>
                      <a:pt x="50505" y="10596"/>
                    </a:lnTo>
                    <a:lnTo>
                      <a:pt x="50416" y="10072"/>
                    </a:lnTo>
                    <a:lnTo>
                      <a:pt x="50326" y="9562"/>
                    </a:lnTo>
                    <a:lnTo>
                      <a:pt x="50206" y="9083"/>
                    </a:lnTo>
                    <a:lnTo>
                      <a:pt x="50071" y="8618"/>
                    </a:lnTo>
                    <a:lnTo>
                      <a:pt x="49936" y="8183"/>
                    </a:lnTo>
                    <a:lnTo>
                      <a:pt x="49786" y="7764"/>
                    </a:lnTo>
                    <a:lnTo>
                      <a:pt x="49621" y="7374"/>
                    </a:lnTo>
                    <a:lnTo>
                      <a:pt x="49456" y="7000"/>
                    </a:lnTo>
                    <a:lnTo>
                      <a:pt x="49292" y="6640"/>
                    </a:lnTo>
                    <a:lnTo>
                      <a:pt x="49112" y="6310"/>
                    </a:lnTo>
                    <a:lnTo>
                      <a:pt x="48932" y="5995"/>
                    </a:lnTo>
                    <a:lnTo>
                      <a:pt x="48752" y="5696"/>
                    </a:lnTo>
                    <a:lnTo>
                      <a:pt x="48557" y="5411"/>
                    </a:lnTo>
                    <a:lnTo>
                      <a:pt x="48377" y="5156"/>
                    </a:lnTo>
                    <a:lnTo>
                      <a:pt x="48018" y="4677"/>
                    </a:lnTo>
                    <a:lnTo>
                      <a:pt x="47658" y="4272"/>
                    </a:lnTo>
                    <a:lnTo>
                      <a:pt x="47328" y="3927"/>
                    </a:lnTo>
                    <a:lnTo>
                      <a:pt x="47044" y="3628"/>
                    </a:lnTo>
                    <a:lnTo>
                      <a:pt x="46594" y="3208"/>
                    </a:lnTo>
                    <a:lnTo>
                      <a:pt x="46519" y="3148"/>
                    </a:lnTo>
                    <a:lnTo>
                      <a:pt x="46399" y="3103"/>
                    </a:lnTo>
                    <a:lnTo>
                      <a:pt x="46249" y="3043"/>
                    </a:lnTo>
                    <a:lnTo>
                      <a:pt x="46069" y="2998"/>
                    </a:lnTo>
                    <a:lnTo>
                      <a:pt x="45590" y="2893"/>
                    </a:lnTo>
                    <a:lnTo>
                      <a:pt x="45005" y="2803"/>
                    </a:lnTo>
                    <a:lnTo>
                      <a:pt x="44301" y="2713"/>
                    </a:lnTo>
                    <a:lnTo>
                      <a:pt x="43492" y="2638"/>
                    </a:lnTo>
                    <a:lnTo>
                      <a:pt x="42607" y="2564"/>
                    </a:lnTo>
                    <a:lnTo>
                      <a:pt x="41633" y="2504"/>
                    </a:lnTo>
                    <a:lnTo>
                      <a:pt x="40614" y="2444"/>
                    </a:lnTo>
                    <a:lnTo>
                      <a:pt x="39535" y="2384"/>
                    </a:lnTo>
                    <a:lnTo>
                      <a:pt x="37287" y="2294"/>
                    </a:lnTo>
                    <a:lnTo>
                      <a:pt x="34994" y="2249"/>
                    </a:lnTo>
                    <a:lnTo>
                      <a:pt x="32746" y="2219"/>
                    </a:lnTo>
                    <a:lnTo>
                      <a:pt x="32207" y="1"/>
                    </a:lnTo>
                    <a:close/>
                  </a:path>
                </a:pathLst>
              </a:custGeom>
              <a:solidFill>
                <a:srgbClr val="F4B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32"/>
              <p:cNvSpPr/>
              <p:nvPr/>
            </p:nvSpPr>
            <p:spPr>
              <a:xfrm>
                <a:off x="3903875" y="3240500"/>
                <a:ext cx="1349200" cy="52475"/>
              </a:xfrm>
              <a:custGeom>
                <a:rect b="b" l="l" r="r" t="t"/>
                <a:pathLst>
                  <a:path extrusionOk="0" h="2099" w="53968">
                    <a:moveTo>
                      <a:pt x="26977" y="0"/>
                    </a:moveTo>
                    <a:lnTo>
                      <a:pt x="24219" y="15"/>
                    </a:lnTo>
                    <a:lnTo>
                      <a:pt x="21552" y="30"/>
                    </a:lnTo>
                    <a:lnTo>
                      <a:pt x="18959" y="45"/>
                    </a:lnTo>
                    <a:lnTo>
                      <a:pt x="16486" y="90"/>
                    </a:lnTo>
                    <a:lnTo>
                      <a:pt x="14118" y="135"/>
                    </a:lnTo>
                    <a:lnTo>
                      <a:pt x="11900" y="180"/>
                    </a:lnTo>
                    <a:lnTo>
                      <a:pt x="9817" y="240"/>
                    </a:lnTo>
                    <a:lnTo>
                      <a:pt x="7899" y="315"/>
                    </a:lnTo>
                    <a:lnTo>
                      <a:pt x="6160" y="390"/>
                    </a:lnTo>
                    <a:lnTo>
                      <a:pt x="4617" y="465"/>
                    </a:lnTo>
                    <a:lnTo>
                      <a:pt x="3253" y="555"/>
                    </a:lnTo>
                    <a:lnTo>
                      <a:pt x="2129" y="645"/>
                    </a:lnTo>
                    <a:lnTo>
                      <a:pt x="1215" y="735"/>
                    </a:lnTo>
                    <a:lnTo>
                      <a:pt x="855" y="794"/>
                    </a:lnTo>
                    <a:lnTo>
                      <a:pt x="555" y="839"/>
                    </a:lnTo>
                    <a:lnTo>
                      <a:pt x="315" y="884"/>
                    </a:lnTo>
                    <a:lnTo>
                      <a:pt x="136" y="944"/>
                    </a:lnTo>
                    <a:lnTo>
                      <a:pt x="31" y="1004"/>
                    </a:lnTo>
                    <a:lnTo>
                      <a:pt x="16" y="1019"/>
                    </a:lnTo>
                    <a:lnTo>
                      <a:pt x="1" y="1049"/>
                    </a:lnTo>
                    <a:lnTo>
                      <a:pt x="16" y="1079"/>
                    </a:lnTo>
                    <a:lnTo>
                      <a:pt x="31" y="1109"/>
                    </a:lnTo>
                    <a:lnTo>
                      <a:pt x="136" y="1154"/>
                    </a:lnTo>
                    <a:lnTo>
                      <a:pt x="315" y="1214"/>
                    </a:lnTo>
                    <a:lnTo>
                      <a:pt x="555" y="1259"/>
                    </a:lnTo>
                    <a:lnTo>
                      <a:pt x="855" y="1319"/>
                    </a:lnTo>
                    <a:lnTo>
                      <a:pt x="1215" y="1364"/>
                    </a:lnTo>
                    <a:lnTo>
                      <a:pt x="2129" y="1454"/>
                    </a:lnTo>
                    <a:lnTo>
                      <a:pt x="3253" y="1544"/>
                    </a:lnTo>
                    <a:lnTo>
                      <a:pt x="4617" y="1634"/>
                    </a:lnTo>
                    <a:lnTo>
                      <a:pt x="6160" y="1709"/>
                    </a:lnTo>
                    <a:lnTo>
                      <a:pt x="7899" y="1784"/>
                    </a:lnTo>
                    <a:lnTo>
                      <a:pt x="9817" y="1859"/>
                    </a:lnTo>
                    <a:lnTo>
                      <a:pt x="11900" y="1918"/>
                    </a:lnTo>
                    <a:lnTo>
                      <a:pt x="14118" y="1963"/>
                    </a:lnTo>
                    <a:lnTo>
                      <a:pt x="16486" y="2008"/>
                    </a:lnTo>
                    <a:lnTo>
                      <a:pt x="18959" y="2053"/>
                    </a:lnTo>
                    <a:lnTo>
                      <a:pt x="21552" y="2068"/>
                    </a:lnTo>
                    <a:lnTo>
                      <a:pt x="24219" y="2098"/>
                    </a:lnTo>
                    <a:lnTo>
                      <a:pt x="29749" y="2098"/>
                    </a:lnTo>
                    <a:lnTo>
                      <a:pt x="32417" y="2068"/>
                    </a:lnTo>
                    <a:lnTo>
                      <a:pt x="35010" y="2053"/>
                    </a:lnTo>
                    <a:lnTo>
                      <a:pt x="37482" y="2008"/>
                    </a:lnTo>
                    <a:lnTo>
                      <a:pt x="39850" y="1963"/>
                    </a:lnTo>
                    <a:lnTo>
                      <a:pt x="42068" y="1918"/>
                    </a:lnTo>
                    <a:lnTo>
                      <a:pt x="44151" y="1859"/>
                    </a:lnTo>
                    <a:lnTo>
                      <a:pt x="46055" y="1784"/>
                    </a:lnTo>
                    <a:lnTo>
                      <a:pt x="47808" y="1709"/>
                    </a:lnTo>
                    <a:lnTo>
                      <a:pt x="49352" y="1634"/>
                    </a:lnTo>
                    <a:lnTo>
                      <a:pt x="50716" y="1544"/>
                    </a:lnTo>
                    <a:lnTo>
                      <a:pt x="51840" y="1454"/>
                    </a:lnTo>
                    <a:lnTo>
                      <a:pt x="52754" y="1364"/>
                    </a:lnTo>
                    <a:lnTo>
                      <a:pt x="53113" y="1319"/>
                    </a:lnTo>
                    <a:lnTo>
                      <a:pt x="53413" y="1259"/>
                    </a:lnTo>
                    <a:lnTo>
                      <a:pt x="53653" y="1214"/>
                    </a:lnTo>
                    <a:lnTo>
                      <a:pt x="53833" y="1154"/>
                    </a:lnTo>
                    <a:lnTo>
                      <a:pt x="53923" y="1109"/>
                    </a:lnTo>
                    <a:lnTo>
                      <a:pt x="53953" y="1079"/>
                    </a:lnTo>
                    <a:lnTo>
                      <a:pt x="53968" y="1049"/>
                    </a:lnTo>
                    <a:lnTo>
                      <a:pt x="53953" y="1019"/>
                    </a:lnTo>
                    <a:lnTo>
                      <a:pt x="53923" y="1004"/>
                    </a:lnTo>
                    <a:lnTo>
                      <a:pt x="53833" y="944"/>
                    </a:lnTo>
                    <a:lnTo>
                      <a:pt x="53653" y="884"/>
                    </a:lnTo>
                    <a:lnTo>
                      <a:pt x="53413" y="839"/>
                    </a:lnTo>
                    <a:lnTo>
                      <a:pt x="53113" y="794"/>
                    </a:lnTo>
                    <a:lnTo>
                      <a:pt x="52754" y="735"/>
                    </a:lnTo>
                    <a:lnTo>
                      <a:pt x="51840" y="645"/>
                    </a:lnTo>
                    <a:lnTo>
                      <a:pt x="50716" y="555"/>
                    </a:lnTo>
                    <a:lnTo>
                      <a:pt x="49352" y="465"/>
                    </a:lnTo>
                    <a:lnTo>
                      <a:pt x="47808" y="390"/>
                    </a:lnTo>
                    <a:lnTo>
                      <a:pt x="46055" y="315"/>
                    </a:lnTo>
                    <a:lnTo>
                      <a:pt x="44151" y="240"/>
                    </a:lnTo>
                    <a:lnTo>
                      <a:pt x="42068" y="180"/>
                    </a:lnTo>
                    <a:lnTo>
                      <a:pt x="39850" y="135"/>
                    </a:lnTo>
                    <a:lnTo>
                      <a:pt x="37482" y="90"/>
                    </a:lnTo>
                    <a:lnTo>
                      <a:pt x="35010" y="45"/>
                    </a:lnTo>
                    <a:lnTo>
                      <a:pt x="32417" y="30"/>
                    </a:lnTo>
                    <a:lnTo>
                      <a:pt x="29749" y="15"/>
                    </a:lnTo>
                    <a:lnTo>
                      <a:pt x="26977" y="0"/>
                    </a:lnTo>
                    <a:close/>
                  </a:path>
                </a:pathLst>
              </a:custGeom>
              <a:solidFill>
                <a:srgbClr val="434343">
                  <a:alpha val="12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32"/>
              <p:cNvSpPr/>
              <p:nvPr/>
            </p:nvSpPr>
            <p:spPr>
              <a:xfrm>
                <a:off x="5076200" y="2960250"/>
                <a:ext cx="104200" cy="53600"/>
              </a:xfrm>
              <a:custGeom>
                <a:rect b="b" l="l" r="r" t="t"/>
                <a:pathLst>
                  <a:path extrusionOk="0" h="2144" w="4168">
                    <a:moveTo>
                      <a:pt x="540" y="0"/>
                    </a:moveTo>
                    <a:lnTo>
                      <a:pt x="331" y="30"/>
                    </a:lnTo>
                    <a:lnTo>
                      <a:pt x="226" y="60"/>
                    </a:lnTo>
                    <a:lnTo>
                      <a:pt x="151" y="90"/>
                    </a:lnTo>
                    <a:lnTo>
                      <a:pt x="91" y="135"/>
                    </a:lnTo>
                    <a:lnTo>
                      <a:pt x="46" y="180"/>
                    </a:lnTo>
                    <a:lnTo>
                      <a:pt x="16" y="240"/>
                    </a:lnTo>
                    <a:lnTo>
                      <a:pt x="1" y="315"/>
                    </a:lnTo>
                    <a:lnTo>
                      <a:pt x="16" y="390"/>
                    </a:lnTo>
                    <a:lnTo>
                      <a:pt x="46" y="465"/>
                    </a:lnTo>
                    <a:lnTo>
                      <a:pt x="91" y="555"/>
                    </a:lnTo>
                    <a:lnTo>
                      <a:pt x="151" y="630"/>
                    </a:lnTo>
                    <a:lnTo>
                      <a:pt x="241" y="735"/>
                    </a:lnTo>
                    <a:lnTo>
                      <a:pt x="331" y="824"/>
                    </a:lnTo>
                    <a:lnTo>
                      <a:pt x="570" y="1019"/>
                    </a:lnTo>
                    <a:lnTo>
                      <a:pt x="855" y="1214"/>
                    </a:lnTo>
                    <a:lnTo>
                      <a:pt x="1155" y="1394"/>
                    </a:lnTo>
                    <a:lnTo>
                      <a:pt x="1500" y="1574"/>
                    </a:lnTo>
                    <a:lnTo>
                      <a:pt x="1859" y="1739"/>
                    </a:lnTo>
                    <a:lnTo>
                      <a:pt x="2219" y="1889"/>
                    </a:lnTo>
                    <a:lnTo>
                      <a:pt x="2564" y="2008"/>
                    </a:lnTo>
                    <a:lnTo>
                      <a:pt x="2908" y="2083"/>
                    </a:lnTo>
                    <a:lnTo>
                      <a:pt x="3073" y="2113"/>
                    </a:lnTo>
                    <a:lnTo>
                      <a:pt x="3223" y="2128"/>
                    </a:lnTo>
                    <a:lnTo>
                      <a:pt x="3373" y="2143"/>
                    </a:lnTo>
                    <a:lnTo>
                      <a:pt x="3508" y="2143"/>
                    </a:lnTo>
                    <a:lnTo>
                      <a:pt x="3628" y="2128"/>
                    </a:lnTo>
                    <a:lnTo>
                      <a:pt x="3733" y="2098"/>
                    </a:lnTo>
                    <a:lnTo>
                      <a:pt x="3837" y="2053"/>
                    </a:lnTo>
                    <a:lnTo>
                      <a:pt x="3927" y="1993"/>
                    </a:lnTo>
                    <a:lnTo>
                      <a:pt x="3987" y="1918"/>
                    </a:lnTo>
                    <a:lnTo>
                      <a:pt x="4047" y="1844"/>
                    </a:lnTo>
                    <a:lnTo>
                      <a:pt x="4107" y="1649"/>
                    </a:lnTo>
                    <a:lnTo>
                      <a:pt x="4152" y="1484"/>
                    </a:lnTo>
                    <a:lnTo>
                      <a:pt x="4167" y="1319"/>
                    </a:lnTo>
                    <a:lnTo>
                      <a:pt x="4167" y="1169"/>
                    </a:lnTo>
                    <a:lnTo>
                      <a:pt x="4137" y="1034"/>
                    </a:lnTo>
                    <a:lnTo>
                      <a:pt x="4092" y="899"/>
                    </a:lnTo>
                    <a:lnTo>
                      <a:pt x="4047" y="794"/>
                    </a:lnTo>
                    <a:lnTo>
                      <a:pt x="3987" y="690"/>
                    </a:lnTo>
                    <a:lnTo>
                      <a:pt x="3927" y="600"/>
                    </a:lnTo>
                    <a:lnTo>
                      <a:pt x="3852" y="525"/>
                    </a:lnTo>
                    <a:lnTo>
                      <a:pt x="3733" y="405"/>
                    </a:lnTo>
                    <a:lnTo>
                      <a:pt x="3628" y="330"/>
                    </a:lnTo>
                    <a:lnTo>
                      <a:pt x="3598" y="315"/>
                    </a:lnTo>
                    <a:lnTo>
                      <a:pt x="3403" y="315"/>
                    </a:lnTo>
                    <a:lnTo>
                      <a:pt x="2983" y="255"/>
                    </a:lnTo>
                    <a:lnTo>
                      <a:pt x="2414" y="165"/>
                    </a:lnTo>
                    <a:lnTo>
                      <a:pt x="1754" y="75"/>
                    </a:lnTo>
                    <a:lnTo>
                      <a:pt x="1425" y="30"/>
                    </a:lnTo>
                    <a:lnTo>
                      <a:pt x="1110" y="0"/>
                    </a:lnTo>
                    <a:close/>
                  </a:path>
                </a:pathLst>
              </a:custGeom>
              <a:solidFill>
                <a:srgbClr val="E255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32"/>
              <p:cNvSpPr/>
              <p:nvPr/>
            </p:nvSpPr>
            <p:spPr>
              <a:xfrm>
                <a:off x="3910625" y="3013075"/>
                <a:ext cx="96325" cy="65200"/>
              </a:xfrm>
              <a:custGeom>
                <a:rect b="b" l="l" r="r" t="t"/>
                <a:pathLst>
                  <a:path extrusionOk="0" h="2608" w="3853">
                    <a:moveTo>
                      <a:pt x="3238" y="0"/>
                    </a:moveTo>
                    <a:lnTo>
                      <a:pt x="3073" y="30"/>
                    </a:lnTo>
                    <a:lnTo>
                      <a:pt x="2893" y="75"/>
                    </a:lnTo>
                    <a:lnTo>
                      <a:pt x="2713" y="120"/>
                    </a:lnTo>
                    <a:lnTo>
                      <a:pt x="2548" y="180"/>
                    </a:lnTo>
                    <a:lnTo>
                      <a:pt x="2204" y="330"/>
                    </a:lnTo>
                    <a:lnTo>
                      <a:pt x="1904" y="480"/>
                    </a:lnTo>
                    <a:lnTo>
                      <a:pt x="1694" y="600"/>
                    </a:lnTo>
                    <a:lnTo>
                      <a:pt x="1589" y="675"/>
                    </a:lnTo>
                    <a:lnTo>
                      <a:pt x="1454" y="735"/>
                    </a:lnTo>
                    <a:lnTo>
                      <a:pt x="1125" y="885"/>
                    </a:lnTo>
                    <a:lnTo>
                      <a:pt x="915" y="1004"/>
                    </a:lnTo>
                    <a:lnTo>
                      <a:pt x="705" y="1124"/>
                    </a:lnTo>
                    <a:lnTo>
                      <a:pt x="495" y="1274"/>
                    </a:lnTo>
                    <a:lnTo>
                      <a:pt x="300" y="1409"/>
                    </a:lnTo>
                    <a:lnTo>
                      <a:pt x="150" y="1574"/>
                    </a:lnTo>
                    <a:lnTo>
                      <a:pt x="90" y="1649"/>
                    </a:lnTo>
                    <a:lnTo>
                      <a:pt x="45" y="1724"/>
                    </a:lnTo>
                    <a:lnTo>
                      <a:pt x="16" y="1799"/>
                    </a:lnTo>
                    <a:lnTo>
                      <a:pt x="1" y="1874"/>
                    </a:lnTo>
                    <a:lnTo>
                      <a:pt x="16" y="1964"/>
                    </a:lnTo>
                    <a:lnTo>
                      <a:pt x="45" y="2038"/>
                    </a:lnTo>
                    <a:lnTo>
                      <a:pt x="90" y="2098"/>
                    </a:lnTo>
                    <a:lnTo>
                      <a:pt x="165" y="2173"/>
                    </a:lnTo>
                    <a:lnTo>
                      <a:pt x="255" y="2248"/>
                    </a:lnTo>
                    <a:lnTo>
                      <a:pt x="390" y="2308"/>
                    </a:lnTo>
                    <a:lnTo>
                      <a:pt x="540" y="2368"/>
                    </a:lnTo>
                    <a:lnTo>
                      <a:pt x="735" y="2428"/>
                    </a:lnTo>
                    <a:lnTo>
                      <a:pt x="960" y="2473"/>
                    </a:lnTo>
                    <a:lnTo>
                      <a:pt x="1214" y="2518"/>
                    </a:lnTo>
                    <a:lnTo>
                      <a:pt x="1469" y="2563"/>
                    </a:lnTo>
                    <a:lnTo>
                      <a:pt x="1724" y="2593"/>
                    </a:lnTo>
                    <a:lnTo>
                      <a:pt x="1949" y="2608"/>
                    </a:lnTo>
                    <a:lnTo>
                      <a:pt x="2159" y="2608"/>
                    </a:lnTo>
                    <a:lnTo>
                      <a:pt x="2353" y="2593"/>
                    </a:lnTo>
                    <a:lnTo>
                      <a:pt x="2533" y="2578"/>
                    </a:lnTo>
                    <a:lnTo>
                      <a:pt x="2698" y="2548"/>
                    </a:lnTo>
                    <a:lnTo>
                      <a:pt x="2848" y="2518"/>
                    </a:lnTo>
                    <a:lnTo>
                      <a:pt x="2983" y="2473"/>
                    </a:lnTo>
                    <a:lnTo>
                      <a:pt x="3118" y="2413"/>
                    </a:lnTo>
                    <a:lnTo>
                      <a:pt x="3223" y="2353"/>
                    </a:lnTo>
                    <a:lnTo>
                      <a:pt x="3328" y="2278"/>
                    </a:lnTo>
                    <a:lnTo>
                      <a:pt x="3417" y="2203"/>
                    </a:lnTo>
                    <a:lnTo>
                      <a:pt x="3492" y="2128"/>
                    </a:lnTo>
                    <a:lnTo>
                      <a:pt x="3567" y="2038"/>
                    </a:lnTo>
                    <a:lnTo>
                      <a:pt x="3627" y="1949"/>
                    </a:lnTo>
                    <a:lnTo>
                      <a:pt x="3672" y="1859"/>
                    </a:lnTo>
                    <a:lnTo>
                      <a:pt x="3717" y="1754"/>
                    </a:lnTo>
                    <a:lnTo>
                      <a:pt x="3777" y="1559"/>
                    </a:lnTo>
                    <a:lnTo>
                      <a:pt x="3822" y="1349"/>
                    </a:lnTo>
                    <a:lnTo>
                      <a:pt x="3837" y="1124"/>
                    </a:lnTo>
                    <a:lnTo>
                      <a:pt x="3852" y="914"/>
                    </a:lnTo>
                    <a:lnTo>
                      <a:pt x="3837" y="720"/>
                    </a:lnTo>
                    <a:lnTo>
                      <a:pt x="3822" y="345"/>
                    </a:lnTo>
                    <a:lnTo>
                      <a:pt x="3807" y="270"/>
                    </a:lnTo>
                    <a:lnTo>
                      <a:pt x="3792" y="210"/>
                    </a:lnTo>
                    <a:lnTo>
                      <a:pt x="3762" y="165"/>
                    </a:lnTo>
                    <a:lnTo>
                      <a:pt x="3732" y="120"/>
                    </a:lnTo>
                    <a:lnTo>
                      <a:pt x="3687" y="75"/>
                    </a:lnTo>
                    <a:lnTo>
                      <a:pt x="3642" y="45"/>
                    </a:lnTo>
                    <a:lnTo>
                      <a:pt x="3522" y="15"/>
                    </a:lnTo>
                    <a:lnTo>
                      <a:pt x="3388" y="0"/>
                    </a:lnTo>
                    <a:close/>
                  </a:path>
                </a:pathLst>
              </a:custGeom>
              <a:solidFill>
                <a:srgbClr val="FCFD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32"/>
              <p:cNvSpPr/>
              <p:nvPr/>
            </p:nvSpPr>
            <p:spPr>
              <a:xfrm>
                <a:off x="4344125" y="3044175"/>
                <a:ext cx="19125" cy="19125"/>
              </a:xfrm>
              <a:custGeom>
                <a:rect b="b" l="l" r="r" t="t"/>
                <a:pathLst>
                  <a:path extrusionOk="0" h="765" w="765">
                    <a:moveTo>
                      <a:pt x="0" y="0"/>
                    </a:moveTo>
                    <a:lnTo>
                      <a:pt x="0" y="765"/>
                    </a:lnTo>
                    <a:lnTo>
                      <a:pt x="764" y="765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32"/>
              <p:cNvSpPr/>
              <p:nvPr/>
            </p:nvSpPr>
            <p:spPr>
              <a:xfrm>
                <a:off x="4365100" y="3065150"/>
                <a:ext cx="19125" cy="19125"/>
              </a:xfrm>
              <a:custGeom>
                <a:rect b="b" l="l" r="r" t="t"/>
                <a:pathLst>
                  <a:path extrusionOk="0" h="765" w="765">
                    <a:moveTo>
                      <a:pt x="0" y="0"/>
                    </a:moveTo>
                    <a:lnTo>
                      <a:pt x="0" y="765"/>
                    </a:lnTo>
                    <a:lnTo>
                      <a:pt x="765" y="76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32"/>
              <p:cNvSpPr/>
              <p:nvPr/>
            </p:nvSpPr>
            <p:spPr>
              <a:xfrm>
                <a:off x="4385700" y="3044175"/>
                <a:ext cx="19125" cy="19125"/>
              </a:xfrm>
              <a:custGeom>
                <a:rect b="b" l="l" r="r" t="t"/>
                <a:pathLst>
                  <a:path extrusionOk="0" h="765" w="765">
                    <a:moveTo>
                      <a:pt x="1" y="0"/>
                    </a:moveTo>
                    <a:lnTo>
                      <a:pt x="1" y="765"/>
                    </a:lnTo>
                    <a:lnTo>
                      <a:pt x="765" y="76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32"/>
              <p:cNvSpPr/>
              <p:nvPr/>
            </p:nvSpPr>
            <p:spPr>
              <a:xfrm>
                <a:off x="4406300" y="3065150"/>
                <a:ext cx="19150" cy="19125"/>
              </a:xfrm>
              <a:custGeom>
                <a:rect b="b" l="l" r="r" t="t"/>
                <a:pathLst>
                  <a:path extrusionOk="0" h="765" w="766">
                    <a:moveTo>
                      <a:pt x="1" y="0"/>
                    </a:moveTo>
                    <a:lnTo>
                      <a:pt x="1" y="765"/>
                    </a:lnTo>
                    <a:lnTo>
                      <a:pt x="765" y="76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32"/>
              <p:cNvSpPr/>
              <p:nvPr/>
            </p:nvSpPr>
            <p:spPr>
              <a:xfrm>
                <a:off x="4426925" y="3044175"/>
                <a:ext cx="19125" cy="19125"/>
              </a:xfrm>
              <a:custGeom>
                <a:rect b="b" l="l" r="r" t="t"/>
                <a:pathLst>
                  <a:path extrusionOk="0" h="765" w="765">
                    <a:moveTo>
                      <a:pt x="0" y="0"/>
                    </a:moveTo>
                    <a:lnTo>
                      <a:pt x="0" y="765"/>
                    </a:lnTo>
                    <a:lnTo>
                      <a:pt x="764" y="765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32"/>
              <p:cNvSpPr/>
              <p:nvPr/>
            </p:nvSpPr>
            <p:spPr>
              <a:xfrm>
                <a:off x="4447525" y="3065150"/>
                <a:ext cx="19125" cy="19125"/>
              </a:xfrm>
              <a:custGeom>
                <a:rect b="b" l="l" r="r" t="t"/>
                <a:pathLst>
                  <a:path extrusionOk="0" h="765" w="765">
                    <a:moveTo>
                      <a:pt x="0" y="0"/>
                    </a:moveTo>
                    <a:lnTo>
                      <a:pt x="0" y="765"/>
                    </a:lnTo>
                    <a:lnTo>
                      <a:pt x="765" y="76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32"/>
              <p:cNvSpPr/>
              <p:nvPr/>
            </p:nvSpPr>
            <p:spPr>
              <a:xfrm>
                <a:off x="4468500" y="3044175"/>
                <a:ext cx="19125" cy="19125"/>
              </a:xfrm>
              <a:custGeom>
                <a:rect b="b" l="l" r="r" t="t"/>
                <a:pathLst>
                  <a:path extrusionOk="0" h="765" w="765">
                    <a:moveTo>
                      <a:pt x="1" y="0"/>
                    </a:moveTo>
                    <a:lnTo>
                      <a:pt x="1" y="765"/>
                    </a:lnTo>
                    <a:lnTo>
                      <a:pt x="765" y="76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32"/>
              <p:cNvSpPr/>
              <p:nvPr/>
            </p:nvSpPr>
            <p:spPr>
              <a:xfrm>
                <a:off x="4511225" y="3046050"/>
                <a:ext cx="19125" cy="19125"/>
              </a:xfrm>
              <a:custGeom>
                <a:rect b="b" l="l" r="r" t="t"/>
                <a:pathLst>
                  <a:path extrusionOk="0" h="765" w="765">
                    <a:moveTo>
                      <a:pt x="0" y="0"/>
                    </a:moveTo>
                    <a:lnTo>
                      <a:pt x="0" y="764"/>
                    </a:lnTo>
                    <a:lnTo>
                      <a:pt x="764" y="764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32"/>
              <p:cNvSpPr/>
              <p:nvPr/>
            </p:nvSpPr>
            <p:spPr>
              <a:xfrm>
                <a:off x="4489100" y="3065150"/>
                <a:ext cx="19150" cy="19125"/>
              </a:xfrm>
              <a:custGeom>
                <a:rect b="b" l="l" r="r" t="t"/>
                <a:pathLst>
                  <a:path extrusionOk="0" h="765" w="766">
                    <a:moveTo>
                      <a:pt x="1" y="0"/>
                    </a:moveTo>
                    <a:lnTo>
                      <a:pt x="1" y="765"/>
                    </a:lnTo>
                    <a:lnTo>
                      <a:pt x="765" y="76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32"/>
              <p:cNvSpPr/>
              <p:nvPr/>
            </p:nvSpPr>
            <p:spPr>
              <a:xfrm>
                <a:off x="4646475" y="3044175"/>
                <a:ext cx="19125" cy="19125"/>
              </a:xfrm>
              <a:custGeom>
                <a:rect b="b" l="l" r="r" t="t"/>
                <a:pathLst>
                  <a:path extrusionOk="0" h="765" w="765">
                    <a:moveTo>
                      <a:pt x="0" y="0"/>
                    </a:moveTo>
                    <a:lnTo>
                      <a:pt x="0" y="765"/>
                    </a:lnTo>
                    <a:lnTo>
                      <a:pt x="765" y="76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32"/>
              <p:cNvSpPr/>
              <p:nvPr/>
            </p:nvSpPr>
            <p:spPr>
              <a:xfrm>
                <a:off x="4667450" y="3065150"/>
                <a:ext cx="19125" cy="19125"/>
              </a:xfrm>
              <a:custGeom>
                <a:rect b="b" l="l" r="r" t="t"/>
                <a:pathLst>
                  <a:path extrusionOk="0" h="765" w="765">
                    <a:moveTo>
                      <a:pt x="1" y="0"/>
                    </a:moveTo>
                    <a:lnTo>
                      <a:pt x="1" y="765"/>
                    </a:lnTo>
                    <a:lnTo>
                      <a:pt x="765" y="76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32"/>
              <p:cNvSpPr/>
              <p:nvPr/>
            </p:nvSpPr>
            <p:spPr>
              <a:xfrm>
                <a:off x="4688050" y="3044175"/>
                <a:ext cx="19150" cy="19125"/>
              </a:xfrm>
              <a:custGeom>
                <a:rect b="b" l="l" r="r" t="t"/>
                <a:pathLst>
                  <a:path extrusionOk="0" h="765" w="766">
                    <a:moveTo>
                      <a:pt x="1" y="0"/>
                    </a:moveTo>
                    <a:lnTo>
                      <a:pt x="1" y="765"/>
                    </a:lnTo>
                    <a:lnTo>
                      <a:pt x="765" y="76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32"/>
              <p:cNvSpPr/>
              <p:nvPr/>
            </p:nvSpPr>
            <p:spPr>
              <a:xfrm>
                <a:off x="4708675" y="3065150"/>
                <a:ext cx="19125" cy="19125"/>
              </a:xfrm>
              <a:custGeom>
                <a:rect b="b" l="l" r="r" t="t"/>
                <a:pathLst>
                  <a:path extrusionOk="0" h="765" w="765">
                    <a:moveTo>
                      <a:pt x="0" y="0"/>
                    </a:moveTo>
                    <a:lnTo>
                      <a:pt x="0" y="765"/>
                    </a:lnTo>
                    <a:lnTo>
                      <a:pt x="764" y="765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32"/>
              <p:cNvSpPr/>
              <p:nvPr/>
            </p:nvSpPr>
            <p:spPr>
              <a:xfrm>
                <a:off x="4729275" y="3044175"/>
                <a:ext cx="19125" cy="19125"/>
              </a:xfrm>
              <a:custGeom>
                <a:rect b="b" l="l" r="r" t="t"/>
                <a:pathLst>
                  <a:path extrusionOk="0" h="765" w="765">
                    <a:moveTo>
                      <a:pt x="0" y="0"/>
                    </a:moveTo>
                    <a:lnTo>
                      <a:pt x="0" y="765"/>
                    </a:lnTo>
                    <a:lnTo>
                      <a:pt x="765" y="76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32"/>
              <p:cNvSpPr/>
              <p:nvPr/>
            </p:nvSpPr>
            <p:spPr>
              <a:xfrm>
                <a:off x="4749875" y="3065150"/>
                <a:ext cx="19125" cy="19125"/>
              </a:xfrm>
              <a:custGeom>
                <a:rect b="b" l="l" r="r" t="t"/>
                <a:pathLst>
                  <a:path extrusionOk="0" h="765" w="765">
                    <a:moveTo>
                      <a:pt x="1" y="0"/>
                    </a:moveTo>
                    <a:lnTo>
                      <a:pt x="1" y="765"/>
                    </a:lnTo>
                    <a:lnTo>
                      <a:pt x="765" y="76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32"/>
              <p:cNvSpPr/>
              <p:nvPr/>
            </p:nvSpPr>
            <p:spPr>
              <a:xfrm>
                <a:off x="4770850" y="3044175"/>
                <a:ext cx="19150" cy="19125"/>
              </a:xfrm>
              <a:custGeom>
                <a:rect b="b" l="l" r="r" t="t"/>
                <a:pathLst>
                  <a:path extrusionOk="0" h="765" w="766">
                    <a:moveTo>
                      <a:pt x="1" y="0"/>
                    </a:moveTo>
                    <a:lnTo>
                      <a:pt x="1" y="765"/>
                    </a:lnTo>
                    <a:lnTo>
                      <a:pt x="765" y="76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32"/>
              <p:cNvSpPr/>
              <p:nvPr/>
            </p:nvSpPr>
            <p:spPr>
              <a:xfrm>
                <a:off x="4813575" y="3046050"/>
                <a:ext cx="19125" cy="19125"/>
              </a:xfrm>
              <a:custGeom>
                <a:rect b="b" l="l" r="r" t="t"/>
                <a:pathLst>
                  <a:path extrusionOk="0" h="765" w="765">
                    <a:moveTo>
                      <a:pt x="0" y="0"/>
                    </a:moveTo>
                    <a:lnTo>
                      <a:pt x="0" y="764"/>
                    </a:lnTo>
                    <a:lnTo>
                      <a:pt x="765" y="764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32"/>
              <p:cNvSpPr/>
              <p:nvPr/>
            </p:nvSpPr>
            <p:spPr>
              <a:xfrm>
                <a:off x="4791475" y="3065150"/>
                <a:ext cx="19125" cy="19125"/>
              </a:xfrm>
              <a:custGeom>
                <a:rect b="b" l="l" r="r" t="t"/>
                <a:pathLst>
                  <a:path extrusionOk="0" h="765" w="765">
                    <a:moveTo>
                      <a:pt x="0" y="0"/>
                    </a:moveTo>
                    <a:lnTo>
                      <a:pt x="0" y="765"/>
                    </a:lnTo>
                    <a:lnTo>
                      <a:pt x="764" y="765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32"/>
              <p:cNvSpPr/>
              <p:nvPr/>
            </p:nvSpPr>
            <p:spPr>
              <a:xfrm>
                <a:off x="4040250" y="3061775"/>
                <a:ext cx="206850" cy="206850"/>
              </a:xfrm>
              <a:custGeom>
                <a:rect b="b" l="l" r="r" t="t"/>
                <a:pathLst>
                  <a:path extrusionOk="0" h="8274" w="8274">
                    <a:moveTo>
                      <a:pt x="4137" y="1"/>
                    </a:moveTo>
                    <a:lnTo>
                      <a:pt x="3927" y="16"/>
                    </a:lnTo>
                    <a:lnTo>
                      <a:pt x="3718" y="31"/>
                    </a:lnTo>
                    <a:lnTo>
                      <a:pt x="3508" y="46"/>
                    </a:lnTo>
                    <a:lnTo>
                      <a:pt x="3313" y="90"/>
                    </a:lnTo>
                    <a:lnTo>
                      <a:pt x="3103" y="135"/>
                    </a:lnTo>
                    <a:lnTo>
                      <a:pt x="2908" y="195"/>
                    </a:lnTo>
                    <a:lnTo>
                      <a:pt x="2713" y="255"/>
                    </a:lnTo>
                    <a:lnTo>
                      <a:pt x="2534" y="330"/>
                    </a:lnTo>
                    <a:lnTo>
                      <a:pt x="2354" y="405"/>
                    </a:lnTo>
                    <a:lnTo>
                      <a:pt x="2174" y="510"/>
                    </a:lnTo>
                    <a:lnTo>
                      <a:pt x="1994" y="600"/>
                    </a:lnTo>
                    <a:lnTo>
                      <a:pt x="1829" y="705"/>
                    </a:lnTo>
                    <a:lnTo>
                      <a:pt x="1664" y="825"/>
                    </a:lnTo>
                    <a:lnTo>
                      <a:pt x="1515" y="945"/>
                    </a:lnTo>
                    <a:lnTo>
                      <a:pt x="1365" y="1080"/>
                    </a:lnTo>
                    <a:lnTo>
                      <a:pt x="1215" y="1214"/>
                    </a:lnTo>
                    <a:lnTo>
                      <a:pt x="1080" y="1364"/>
                    </a:lnTo>
                    <a:lnTo>
                      <a:pt x="945" y="1514"/>
                    </a:lnTo>
                    <a:lnTo>
                      <a:pt x="825" y="1664"/>
                    </a:lnTo>
                    <a:lnTo>
                      <a:pt x="705" y="1829"/>
                    </a:lnTo>
                    <a:lnTo>
                      <a:pt x="600" y="1994"/>
                    </a:lnTo>
                    <a:lnTo>
                      <a:pt x="495" y="2174"/>
                    </a:lnTo>
                    <a:lnTo>
                      <a:pt x="406" y="2353"/>
                    </a:lnTo>
                    <a:lnTo>
                      <a:pt x="331" y="2533"/>
                    </a:lnTo>
                    <a:lnTo>
                      <a:pt x="256" y="2713"/>
                    </a:lnTo>
                    <a:lnTo>
                      <a:pt x="196" y="2908"/>
                    </a:lnTo>
                    <a:lnTo>
                      <a:pt x="136" y="3103"/>
                    </a:lnTo>
                    <a:lnTo>
                      <a:pt x="91" y="3313"/>
                    </a:lnTo>
                    <a:lnTo>
                      <a:pt x="46" y="3507"/>
                    </a:lnTo>
                    <a:lnTo>
                      <a:pt x="31" y="3717"/>
                    </a:lnTo>
                    <a:lnTo>
                      <a:pt x="16" y="3927"/>
                    </a:lnTo>
                    <a:lnTo>
                      <a:pt x="1" y="4137"/>
                    </a:lnTo>
                    <a:lnTo>
                      <a:pt x="1" y="4347"/>
                    </a:lnTo>
                    <a:lnTo>
                      <a:pt x="16" y="4542"/>
                    </a:lnTo>
                    <a:lnTo>
                      <a:pt x="46" y="4721"/>
                    </a:lnTo>
                    <a:lnTo>
                      <a:pt x="76" y="4916"/>
                    </a:lnTo>
                    <a:lnTo>
                      <a:pt x="166" y="5291"/>
                    </a:lnTo>
                    <a:lnTo>
                      <a:pt x="286" y="5651"/>
                    </a:lnTo>
                    <a:lnTo>
                      <a:pt x="406" y="5935"/>
                    </a:lnTo>
                    <a:lnTo>
                      <a:pt x="555" y="6205"/>
                    </a:lnTo>
                    <a:lnTo>
                      <a:pt x="720" y="6460"/>
                    </a:lnTo>
                    <a:lnTo>
                      <a:pt x="900" y="6715"/>
                    </a:lnTo>
                    <a:lnTo>
                      <a:pt x="1095" y="6939"/>
                    </a:lnTo>
                    <a:lnTo>
                      <a:pt x="1305" y="7149"/>
                    </a:lnTo>
                    <a:lnTo>
                      <a:pt x="1545" y="7359"/>
                    </a:lnTo>
                    <a:lnTo>
                      <a:pt x="1784" y="7539"/>
                    </a:lnTo>
                    <a:lnTo>
                      <a:pt x="2039" y="7704"/>
                    </a:lnTo>
                    <a:lnTo>
                      <a:pt x="2309" y="7854"/>
                    </a:lnTo>
                    <a:lnTo>
                      <a:pt x="2594" y="7973"/>
                    </a:lnTo>
                    <a:lnTo>
                      <a:pt x="2878" y="8078"/>
                    </a:lnTo>
                    <a:lnTo>
                      <a:pt x="3193" y="8168"/>
                    </a:lnTo>
                    <a:lnTo>
                      <a:pt x="3493" y="8228"/>
                    </a:lnTo>
                    <a:lnTo>
                      <a:pt x="3822" y="8258"/>
                    </a:lnTo>
                    <a:lnTo>
                      <a:pt x="4137" y="8273"/>
                    </a:lnTo>
                    <a:lnTo>
                      <a:pt x="4482" y="8258"/>
                    </a:lnTo>
                    <a:lnTo>
                      <a:pt x="4812" y="8228"/>
                    </a:lnTo>
                    <a:lnTo>
                      <a:pt x="5141" y="8153"/>
                    </a:lnTo>
                    <a:lnTo>
                      <a:pt x="5456" y="8063"/>
                    </a:lnTo>
                    <a:lnTo>
                      <a:pt x="5756" y="7958"/>
                    </a:lnTo>
                    <a:lnTo>
                      <a:pt x="6041" y="7809"/>
                    </a:lnTo>
                    <a:lnTo>
                      <a:pt x="6325" y="7659"/>
                    </a:lnTo>
                    <a:lnTo>
                      <a:pt x="6580" y="7479"/>
                    </a:lnTo>
                    <a:lnTo>
                      <a:pt x="6835" y="7284"/>
                    </a:lnTo>
                    <a:lnTo>
                      <a:pt x="7075" y="7059"/>
                    </a:lnTo>
                    <a:lnTo>
                      <a:pt x="7284" y="6834"/>
                    </a:lnTo>
                    <a:lnTo>
                      <a:pt x="7479" y="6580"/>
                    </a:lnTo>
                    <a:lnTo>
                      <a:pt x="7659" y="6310"/>
                    </a:lnTo>
                    <a:lnTo>
                      <a:pt x="7824" y="6040"/>
                    </a:lnTo>
                    <a:lnTo>
                      <a:pt x="7959" y="5740"/>
                    </a:lnTo>
                    <a:lnTo>
                      <a:pt x="8064" y="5441"/>
                    </a:lnTo>
                    <a:lnTo>
                      <a:pt x="8154" y="5126"/>
                    </a:lnTo>
                    <a:lnTo>
                      <a:pt x="8229" y="4811"/>
                    </a:lnTo>
                    <a:lnTo>
                      <a:pt x="8259" y="4482"/>
                    </a:lnTo>
                    <a:lnTo>
                      <a:pt x="8274" y="4137"/>
                    </a:lnTo>
                    <a:lnTo>
                      <a:pt x="8274" y="3927"/>
                    </a:lnTo>
                    <a:lnTo>
                      <a:pt x="8259" y="3717"/>
                    </a:lnTo>
                    <a:lnTo>
                      <a:pt x="8229" y="3507"/>
                    </a:lnTo>
                    <a:lnTo>
                      <a:pt x="8199" y="3313"/>
                    </a:lnTo>
                    <a:lnTo>
                      <a:pt x="8154" y="3103"/>
                    </a:lnTo>
                    <a:lnTo>
                      <a:pt x="8094" y="2908"/>
                    </a:lnTo>
                    <a:lnTo>
                      <a:pt x="8034" y="2713"/>
                    </a:lnTo>
                    <a:lnTo>
                      <a:pt x="7959" y="2533"/>
                    </a:lnTo>
                    <a:lnTo>
                      <a:pt x="7869" y="2353"/>
                    </a:lnTo>
                    <a:lnTo>
                      <a:pt x="7779" y="2174"/>
                    </a:lnTo>
                    <a:lnTo>
                      <a:pt x="7674" y="1994"/>
                    </a:lnTo>
                    <a:lnTo>
                      <a:pt x="7569" y="1829"/>
                    </a:lnTo>
                    <a:lnTo>
                      <a:pt x="7449" y="1664"/>
                    </a:lnTo>
                    <a:lnTo>
                      <a:pt x="7329" y="1514"/>
                    </a:lnTo>
                    <a:lnTo>
                      <a:pt x="7209" y="1364"/>
                    </a:lnTo>
                    <a:lnTo>
                      <a:pt x="7060" y="1214"/>
                    </a:lnTo>
                    <a:lnTo>
                      <a:pt x="6925" y="1080"/>
                    </a:lnTo>
                    <a:lnTo>
                      <a:pt x="6775" y="945"/>
                    </a:lnTo>
                    <a:lnTo>
                      <a:pt x="6610" y="825"/>
                    </a:lnTo>
                    <a:lnTo>
                      <a:pt x="6460" y="705"/>
                    </a:lnTo>
                    <a:lnTo>
                      <a:pt x="6280" y="600"/>
                    </a:lnTo>
                    <a:lnTo>
                      <a:pt x="6115" y="510"/>
                    </a:lnTo>
                    <a:lnTo>
                      <a:pt x="5936" y="405"/>
                    </a:lnTo>
                    <a:lnTo>
                      <a:pt x="5756" y="330"/>
                    </a:lnTo>
                    <a:lnTo>
                      <a:pt x="5561" y="255"/>
                    </a:lnTo>
                    <a:lnTo>
                      <a:pt x="5366" y="195"/>
                    </a:lnTo>
                    <a:lnTo>
                      <a:pt x="5171" y="135"/>
                    </a:lnTo>
                    <a:lnTo>
                      <a:pt x="4976" y="90"/>
                    </a:lnTo>
                    <a:lnTo>
                      <a:pt x="4767" y="46"/>
                    </a:lnTo>
                    <a:lnTo>
                      <a:pt x="4557" y="31"/>
                    </a:lnTo>
                    <a:lnTo>
                      <a:pt x="4347" y="16"/>
                    </a:lnTo>
                    <a:lnTo>
                      <a:pt x="4137" y="1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32"/>
              <p:cNvSpPr/>
              <p:nvPr/>
            </p:nvSpPr>
            <p:spPr>
              <a:xfrm>
                <a:off x="4072100" y="3093625"/>
                <a:ext cx="143150" cy="143150"/>
              </a:xfrm>
              <a:custGeom>
                <a:rect b="b" l="l" r="r" t="t"/>
                <a:pathLst>
                  <a:path extrusionOk="0" h="5726" w="5726">
                    <a:moveTo>
                      <a:pt x="2863" y="0"/>
                    </a:moveTo>
                    <a:lnTo>
                      <a:pt x="2578" y="15"/>
                    </a:lnTo>
                    <a:lnTo>
                      <a:pt x="2294" y="60"/>
                    </a:lnTo>
                    <a:lnTo>
                      <a:pt x="2009" y="135"/>
                    </a:lnTo>
                    <a:lnTo>
                      <a:pt x="1754" y="225"/>
                    </a:lnTo>
                    <a:lnTo>
                      <a:pt x="1499" y="345"/>
                    </a:lnTo>
                    <a:lnTo>
                      <a:pt x="1260" y="495"/>
                    </a:lnTo>
                    <a:lnTo>
                      <a:pt x="1050" y="660"/>
                    </a:lnTo>
                    <a:lnTo>
                      <a:pt x="840" y="840"/>
                    </a:lnTo>
                    <a:lnTo>
                      <a:pt x="660" y="1049"/>
                    </a:lnTo>
                    <a:lnTo>
                      <a:pt x="495" y="1259"/>
                    </a:lnTo>
                    <a:lnTo>
                      <a:pt x="345" y="1499"/>
                    </a:lnTo>
                    <a:lnTo>
                      <a:pt x="226" y="1754"/>
                    </a:lnTo>
                    <a:lnTo>
                      <a:pt x="136" y="2009"/>
                    </a:lnTo>
                    <a:lnTo>
                      <a:pt x="61" y="2293"/>
                    </a:lnTo>
                    <a:lnTo>
                      <a:pt x="16" y="2578"/>
                    </a:lnTo>
                    <a:lnTo>
                      <a:pt x="1" y="2863"/>
                    </a:lnTo>
                    <a:lnTo>
                      <a:pt x="16" y="3133"/>
                    </a:lnTo>
                    <a:lnTo>
                      <a:pt x="46" y="3402"/>
                    </a:lnTo>
                    <a:lnTo>
                      <a:pt x="121" y="3657"/>
                    </a:lnTo>
                    <a:lnTo>
                      <a:pt x="196" y="3912"/>
                    </a:lnTo>
                    <a:lnTo>
                      <a:pt x="286" y="4107"/>
                    </a:lnTo>
                    <a:lnTo>
                      <a:pt x="390" y="4302"/>
                    </a:lnTo>
                    <a:lnTo>
                      <a:pt x="495" y="4481"/>
                    </a:lnTo>
                    <a:lnTo>
                      <a:pt x="615" y="4646"/>
                    </a:lnTo>
                    <a:lnTo>
                      <a:pt x="765" y="4811"/>
                    </a:lnTo>
                    <a:lnTo>
                      <a:pt x="900" y="4961"/>
                    </a:lnTo>
                    <a:lnTo>
                      <a:pt x="1065" y="5096"/>
                    </a:lnTo>
                    <a:lnTo>
                      <a:pt x="1230" y="5216"/>
                    </a:lnTo>
                    <a:lnTo>
                      <a:pt x="1410" y="5336"/>
                    </a:lnTo>
                    <a:lnTo>
                      <a:pt x="1604" y="5441"/>
                    </a:lnTo>
                    <a:lnTo>
                      <a:pt x="1799" y="5530"/>
                    </a:lnTo>
                    <a:lnTo>
                      <a:pt x="1994" y="5590"/>
                    </a:lnTo>
                    <a:lnTo>
                      <a:pt x="2204" y="5650"/>
                    </a:lnTo>
                    <a:lnTo>
                      <a:pt x="2414" y="5695"/>
                    </a:lnTo>
                    <a:lnTo>
                      <a:pt x="2638" y="5725"/>
                    </a:lnTo>
                    <a:lnTo>
                      <a:pt x="3103" y="5725"/>
                    </a:lnTo>
                    <a:lnTo>
                      <a:pt x="3328" y="5695"/>
                    </a:lnTo>
                    <a:lnTo>
                      <a:pt x="3553" y="5650"/>
                    </a:lnTo>
                    <a:lnTo>
                      <a:pt x="3777" y="5590"/>
                    </a:lnTo>
                    <a:lnTo>
                      <a:pt x="3987" y="5501"/>
                    </a:lnTo>
                    <a:lnTo>
                      <a:pt x="4182" y="5411"/>
                    </a:lnTo>
                    <a:lnTo>
                      <a:pt x="4377" y="5306"/>
                    </a:lnTo>
                    <a:lnTo>
                      <a:pt x="4557" y="5171"/>
                    </a:lnTo>
                    <a:lnTo>
                      <a:pt x="4737" y="5036"/>
                    </a:lnTo>
                    <a:lnTo>
                      <a:pt x="4886" y="4886"/>
                    </a:lnTo>
                    <a:lnTo>
                      <a:pt x="5036" y="4736"/>
                    </a:lnTo>
                    <a:lnTo>
                      <a:pt x="5186" y="4556"/>
                    </a:lnTo>
                    <a:lnTo>
                      <a:pt x="5306" y="4377"/>
                    </a:lnTo>
                    <a:lnTo>
                      <a:pt x="5411" y="4182"/>
                    </a:lnTo>
                    <a:lnTo>
                      <a:pt x="5501" y="3972"/>
                    </a:lnTo>
                    <a:lnTo>
                      <a:pt x="5591" y="3762"/>
                    </a:lnTo>
                    <a:lnTo>
                      <a:pt x="5651" y="3552"/>
                    </a:lnTo>
                    <a:lnTo>
                      <a:pt x="5696" y="3327"/>
                    </a:lnTo>
                    <a:lnTo>
                      <a:pt x="5726" y="3103"/>
                    </a:lnTo>
                    <a:lnTo>
                      <a:pt x="5726" y="2863"/>
                    </a:lnTo>
                    <a:lnTo>
                      <a:pt x="5711" y="2578"/>
                    </a:lnTo>
                    <a:lnTo>
                      <a:pt x="5666" y="2293"/>
                    </a:lnTo>
                    <a:lnTo>
                      <a:pt x="5606" y="2009"/>
                    </a:lnTo>
                    <a:lnTo>
                      <a:pt x="5501" y="1754"/>
                    </a:lnTo>
                    <a:lnTo>
                      <a:pt x="5381" y="1499"/>
                    </a:lnTo>
                    <a:lnTo>
                      <a:pt x="5246" y="1259"/>
                    </a:lnTo>
                    <a:lnTo>
                      <a:pt x="5081" y="1049"/>
                    </a:lnTo>
                    <a:lnTo>
                      <a:pt x="4886" y="840"/>
                    </a:lnTo>
                    <a:lnTo>
                      <a:pt x="4692" y="660"/>
                    </a:lnTo>
                    <a:lnTo>
                      <a:pt x="4467" y="495"/>
                    </a:lnTo>
                    <a:lnTo>
                      <a:pt x="4227" y="345"/>
                    </a:lnTo>
                    <a:lnTo>
                      <a:pt x="3987" y="225"/>
                    </a:lnTo>
                    <a:lnTo>
                      <a:pt x="3717" y="135"/>
                    </a:lnTo>
                    <a:lnTo>
                      <a:pt x="3448" y="60"/>
                    </a:lnTo>
                    <a:lnTo>
                      <a:pt x="3163" y="15"/>
                    </a:lnTo>
                    <a:lnTo>
                      <a:pt x="286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32"/>
              <p:cNvSpPr/>
              <p:nvPr/>
            </p:nvSpPr>
            <p:spPr>
              <a:xfrm>
                <a:off x="4110325" y="3131850"/>
                <a:ext cx="66725" cy="66700"/>
              </a:xfrm>
              <a:custGeom>
                <a:rect b="b" l="l" r="r" t="t"/>
                <a:pathLst>
                  <a:path extrusionOk="0" h="2668" w="2669">
                    <a:moveTo>
                      <a:pt x="1334" y="0"/>
                    </a:moveTo>
                    <a:lnTo>
                      <a:pt x="1199" y="15"/>
                    </a:lnTo>
                    <a:lnTo>
                      <a:pt x="1064" y="30"/>
                    </a:lnTo>
                    <a:lnTo>
                      <a:pt x="945" y="60"/>
                    </a:lnTo>
                    <a:lnTo>
                      <a:pt x="825" y="105"/>
                    </a:lnTo>
                    <a:lnTo>
                      <a:pt x="705" y="165"/>
                    </a:lnTo>
                    <a:lnTo>
                      <a:pt x="585" y="225"/>
                    </a:lnTo>
                    <a:lnTo>
                      <a:pt x="480" y="300"/>
                    </a:lnTo>
                    <a:lnTo>
                      <a:pt x="390" y="390"/>
                    </a:lnTo>
                    <a:lnTo>
                      <a:pt x="300" y="495"/>
                    </a:lnTo>
                    <a:lnTo>
                      <a:pt x="225" y="585"/>
                    </a:lnTo>
                    <a:lnTo>
                      <a:pt x="165" y="704"/>
                    </a:lnTo>
                    <a:lnTo>
                      <a:pt x="105" y="824"/>
                    </a:lnTo>
                    <a:lnTo>
                      <a:pt x="60" y="944"/>
                    </a:lnTo>
                    <a:lnTo>
                      <a:pt x="30" y="1064"/>
                    </a:lnTo>
                    <a:lnTo>
                      <a:pt x="0" y="1199"/>
                    </a:lnTo>
                    <a:lnTo>
                      <a:pt x="0" y="1334"/>
                    </a:lnTo>
                    <a:lnTo>
                      <a:pt x="0" y="1469"/>
                    </a:lnTo>
                    <a:lnTo>
                      <a:pt x="30" y="1589"/>
                    </a:lnTo>
                    <a:lnTo>
                      <a:pt x="60" y="1709"/>
                    </a:lnTo>
                    <a:lnTo>
                      <a:pt x="90" y="1828"/>
                    </a:lnTo>
                    <a:lnTo>
                      <a:pt x="180" y="2008"/>
                    </a:lnTo>
                    <a:lnTo>
                      <a:pt x="285" y="2173"/>
                    </a:lnTo>
                    <a:lnTo>
                      <a:pt x="420" y="2308"/>
                    </a:lnTo>
                    <a:lnTo>
                      <a:pt x="570" y="2443"/>
                    </a:lnTo>
                    <a:lnTo>
                      <a:pt x="750" y="2533"/>
                    </a:lnTo>
                    <a:lnTo>
                      <a:pt x="930" y="2608"/>
                    </a:lnTo>
                    <a:lnTo>
                      <a:pt x="1124" y="2653"/>
                    </a:lnTo>
                    <a:lnTo>
                      <a:pt x="1334" y="2668"/>
                    </a:lnTo>
                    <a:lnTo>
                      <a:pt x="1559" y="2653"/>
                    </a:lnTo>
                    <a:lnTo>
                      <a:pt x="1754" y="2608"/>
                    </a:lnTo>
                    <a:lnTo>
                      <a:pt x="1949" y="2518"/>
                    </a:lnTo>
                    <a:lnTo>
                      <a:pt x="2128" y="2413"/>
                    </a:lnTo>
                    <a:lnTo>
                      <a:pt x="2278" y="2278"/>
                    </a:lnTo>
                    <a:lnTo>
                      <a:pt x="2413" y="2128"/>
                    </a:lnTo>
                    <a:lnTo>
                      <a:pt x="2518" y="1948"/>
                    </a:lnTo>
                    <a:lnTo>
                      <a:pt x="2608" y="1753"/>
                    </a:lnTo>
                    <a:lnTo>
                      <a:pt x="2653" y="1559"/>
                    </a:lnTo>
                    <a:lnTo>
                      <a:pt x="2668" y="1334"/>
                    </a:lnTo>
                    <a:lnTo>
                      <a:pt x="2668" y="1199"/>
                    </a:lnTo>
                    <a:lnTo>
                      <a:pt x="2653" y="1064"/>
                    </a:lnTo>
                    <a:lnTo>
                      <a:pt x="2608" y="944"/>
                    </a:lnTo>
                    <a:lnTo>
                      <a:pt x="2563" y="824"/>
                    </a:lnTo>
                    <a:lnTo>
                      <a:pt x="2518" y="704"/>
                    </a:lnTo>
                    <a:lnTo>
                      <a:pt x="2443" y="585"/>
                    </a:lnTo>
                    <a:lnTo>
                      <a:pt x="2368" y="495"/>
                    </a:lnTo>
                    <a:lnTo>
                      <a:pt x="2278" y="390"/>
                    </a:lnTo>
                    <a:lnTo>
                      <a:pt x="2188" y="300"/>
                    </a:lnTo>
                    <a:lnTo>
                      <a:pt x="2084" y="225"/>
                    </a:lnTo>
                    <a:lnTo>
                      <a:pt x="1979" y="165"/>
                    </a:lnTo>
                    <a:lnTo>
                      <a:pt x="1859" y="105"/>
                    </a:lnTo>
                    <a:lnTo>
                      <a:pt x="1739" y="60"/>
                    </a:lnTo>
                    <a:lnTo>
                      <a:pt x="1604" y="30"/>
                    </a:lnTo>
                    <a:lnTo>
                      <a:pt x="1469" y="15"/>
                    </a:lnTo>
                    <a:lnTo>
                      <a:pt x="1334" y="0"/>
                    </a:lnTo>
                    <a:close/>
                  </a:path>
                </a:pathLst>
              </a:custGeom>
              <a:solidFill>
                <a:srgbClr val="DEDD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32"/>
              <p:cNvSpPr/>
              <p:nvPr/>
            </p:nvSpPr>
            <p:spPr>
              <a:xfrm>
                <a:off x="4129425" y="3150950"/>
                <a:ext cx="28500" cy="28500"/>
              </a:xfrm>
              <a:custGeom>
                <a:rect b="b" l="l" r="r" t="t"/>
                <a:pathLst>
                  <a:path extrusionOk="0" h="1140" w="1140">
                    <a:moveTo>
                      <a:pt x="570" y="0"/>
                    </a:moveTo>
                    <a:lnTo>
                      <a:pt x="465" y="15"/>
                    </a:lnTo>
                    <a:lnTo>
                      <a:pt x="345" y="45"/>
                    </a:lnTo>
                    <a:lnTo>
                      <a:pt x="255" y="105"/>
                    </a:lnTo>
                    <a:lnTo>
                      <a:pt x="166" y="165"/>
                    </a:lnTo>
                    <a:lnTo>
                      <a:pt x="106" y="255"/>
                    </a:lnTo>
                    <a:lnTo>
                      <a:pt x="46" y="345"/>
                    </a:lnTo>
                    <a:lnTo>
                      <a:pt x="16" y="465"/>
                    </a:lnTo>
                    <a:lnTo>
                      <a:pt x="1" y="570"/>
                    </a:lnTo>
                    <a:lnTo>
                      <a:pt x="16" y="675"/>
                    </a:lnTo>
                    <a:lnTo>
                      <a:pt x="46" y="780"/>
                    </a:lnTo>
                    <a:lnTo>
                      <a:pt x="76" y="855"/>
                    </a:lnTo>
                    <a:lnTo>
                      <a:pt x="121" y="930"/>
                    </a:lnTo>
                    <a:lnTo>
                      <a:pt x="181" y="989"/>
                    </a:lnTo>
                    <a:lnTo>
                      <a:pt x="241" y="1049"/>
                    </a:lnTo>
                    <a:lnTo>
                      <a:pt x="315" y="1094"/>
                    </a:lnTo>
                    <a:lnTo>
                      <a:pt x="405" y="1124"/>
                    </a:lnTo>
                    <a:lnTo>
                      <a:pt x="480" y="1139"/>
                    </a:lnTo>
                    <a:lnTo>
                      <a:pt x="660" y="1139"/>
                    </a:lnTo>
                    <a:lnTo>
                      <a:pt x="750" y="1124"/>
                    </a:lnTo>
                    <a:lnTo>
                      <a:pt x="840" y="1079"/>
                    </a:lnTo>
                    <a:lnTo>
                      <a:pt x="915" y="1034"/>
                    </a:lnTo>
                    <a:lnTo>
                      <a:pt x="975" y="975"/>
                    </a:lnTo>
                    <a:lnTo>
                      <a:pt x="1035" y="915"/>
                    </a:lnTo>
                    <a:lnTo>
                      <a:pt x="1080" y="840"/>
                    </a:lnTo>
                    <a:lnTo>
                      <a:pt x="1125" y="750"/>
                    </a:lnTo>
                    <a:lnTo>
                      <a:pt x="1140" y="660"/>
                    </a:lnTo>
                    <a:lnTo>
                      <a:pt x="1140" y="570"/>
                    </a:lnTo>
                    <a:lnTo>
                      <a:pt x="1140" y="465"/>
                    </a:lnTo>
                    <a:lnTo>
                      <a:pt x="1095" y="345"/>
                    </a:lnTo>
                    <a:lnTo>
                      <a:pt x="1050" y="255"/>
                    </a:lnTo>
                    <a:lnTo>
                      <a:pt x="975" y="165"/>
                    </a:lnTo>
                    <a:lnTo>
                      <a:pt x="900" y="105"/>
                    </a:lnTo>
                    <a:lnTo>
                      <a:pt x="795" y="45"/>
                    </a:lnTo>
                    <a:lnTo>
                      <a:pt x="690" y="15"/>
                    </a:lnTo>
                    <a:lnTo>
                      <a:pt x="570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32"/>
              <p:cNvSpPr/>
              <p:nvPr/>
            </p:nvSpPr>
            <p:spPr>
              <a:xfrm>
                <a:off x="4855150" y="3061775"/>
                <a:ext cx="206850" cy="206850"/>
              </a:xfrm>
              <a:custGeom>
                <a:rect b="b" l="l" r="r" t="t"/>
                <a:pathLst>
                  <a:path extrusionOk="0" h="8274" w="8274">
                    <a:moveTo>
                      <a:pt x="4137" y="1"/>
                    </a:moveTo>
                    <a:lnTo>
                      <a:pt x="3927" y="16"/>
                    </a:lnTo>
                    <a:lnTo>
                      <a:pt x="3717" y="31"/>
                    </a:lnTo>
                    <a:lnTo>
                      <a:pt x="3508" y="46"/>
                    </a:lnTo>
                    <a:lnTo>
                      <a:pt x="3298" y="90"/>
                    </a:lnTo>
                    <a:lnTo>
                      <a:pt x="3103" y="135"/>
                    </a:lnTo>
                    <a:lnTo>
                      <a:pt x="2908" y="195"/>
                    </a:lnTo>
                    <a:lnTo>
                      <a:pt x="2713" y="255"/>
                    </a:lnTo>
                    <a:lnTo>
                      <a:pt x="2519" y="330"/>
                    </a:lnTo>
                    <a:lnTo>
                      <a:pt x="2339" y="405"/>
                    </a:lnTo>
                    <a:lnTo>
                      <a:pt x="2159" y="510"/>
                    </a:lnTo>
                    <a:lnTo>
                      <a:pt x="1994" y="600"/>
                    </a:lnTo>
                    <a:lnTo>
                      <a:pt x="1814" y="705"/>
                    </a:lnTo>
                    <a:lnTo>
                      <a:pt x="1664" y="825"/>
                    </a:lnTo>
                    <a:lnTo>
                      <a:pt x="1499" y="945"/>
                    </a:lnTo>
                    <a:lnTo>
                      <a:pt x="1350" y="1080"/>
                    </a:lnTo>
                    <a:lnTo>
                      <a:pt x="1215" y="1214"/>
                    </a:lnTo>
                    <a:lnTo>
                      <a:pt x="1065" y="1364"/>
                    </a:lnTo>
                    <a:lnTo>
                      <a:pt x="945" y="1514"/>
                    </a:lnTo>
                    <a:lnTo>
                      <a:pt x="825" y="1664"/>
                    </a:lnTo>
                    <a:lnTo>
                      <a:pt x="705" y="1829"/>
                    </a:lnTo>
                    <a:lnTo>
                      <a:pt x="600" y="1994"/>
                    </a:lnTo>
                    <a:lnTo>
                      <a:pt x="495" y="2174"/>
                    </a:lnTo>
                    <a:lnTo>
                      <a:pt x="405" y="2353"/>
                    </a:lnTo>
                    <a:lnTo>
                      <a:pt x="316" y="2533"/>
                    </a:lnTo>
                    <a:lnTo>
                      <a:pt x="241" y="2713"/>
                    </a:lnTo>
                    <a:lnTo>
                      <a:pt x="181" y="2908"/>
                    </a:lnTo>
                    <a:lnTo>
                      <a:pt x="121" y="3103"/>
                    </a:lnTo>
                    <a:lnTo>
                      <a:pt x="76" y="3313"/>
                    </a:lnTo>
                    <a:lnTo>
                      <a:pt x="46" y="3507"/>
                    </a:lnTo>
                    <a:lnTo>
                      <a:pt x="16" y="3717"/>
                    </a:lnTo>
                    <a:lnTo>
                      <a:pt x="1" y="3927"/>
                    </a:lnTo>
                    <a:lnTo>
                      <a:pt x="1" y="4137"/>
                    </a:lnTo>
                    <a:lnTo>
                      <a:pt x="1" y="4347"/>
                    </a:lnTo>
                    <a:lnTo>
                      <a:pt x="16" y="4542"/>
                    </a:lnTo>
                    <a:lnTo>
                      <a:pt x="46" y="4721"/>
                    </a:lnTo>
                    <a:lnTo>
                      <a:pt x="76" y="4916"/>
                    </a:lnTo>
                    <a:lnTo>
                      <a:pt x="166" y="5291"/>
                    </a:lnTo>
                    <a:lnTo>
                      <a:pt x="286" y="5651"/>
                    </a:lnTo>
                    <a:lnTo>
                      <a:pt x="405" y="5935"/>
                    </a:lnTo>
                    <a:lnTo>
                      <a:pt x="540" y="6205"/>
                    </a:lnTo>
                    <a:lnTo>
                      <a:pt x="705" y="6460"/>
                    </a:lnTo>
                    <a:lnTo>
                      <a:pt x="885" y="6715"/>
                    </a:lnTo>
                    <a:lnTo>
                      <a:pt x="1095" y="6939"/>
                    </a:lnTo>
                    <a:lnTo>
                      <a:pt x="1305" y="7149"/>
                    </a:lnTo>
                    <a:lnTo>
                      <a:pt x="1529" y="7359"/>
                    </a:lnTo>
                    <a:lnTo>
                      <a:pt x="1769" y="7539"/>
                    </a:lnTo>
                    <a:lnTo>
                      <a:pt x="2039" y="7704"/>
                    </a:lnTo>
                    <a:lnTo>
                      <a:pt x="2309" y="7854"/>
                    </a:lnTo>
                    <a:lnTo>
                      <a:pt x="2579" y="7973"/>
                    </a:lnTo>
                    <a:lnTo>
                      <a:pt x="2878" y="8078"/>
                    </a:lnTo>
                    <a:lnTo>
                      <a:pt x="3178" y="8168"/>
                    </a:lnTo>
                    <a:lnTo>
                      <a:pt x="3493" y="8228"/>
                    </a:lnTo>
                    <a:lnTo>
                      <a:pt x="3807" y="8258"/>
                    </a:lnTo>
                    <a:lnTo>
                      <a:pt x="4137" y="8273"/>
                    </a:lnTo>
                    <a:lnTo>
                      <a:pt x="4467" y="8258"/>
                    </a:lnTo>
                    <a:lnTo>
                      <a:pt x="4812" y="8228"/>
                    </a:lnTo>
                    <a:lnTo>
                      <a:pt x="5126" y="8153"/>
                    </a:lnTo>
                    <a:lnTo>
                      <a:pt x="5441" y="8063"/>
                    </a:lnTo>
                    <a:lnTo>
                      <a:pt x="5741" y="7958"/>
                    </a:lnTo>
                    <a:lnTo>
                      <a:pt x="6040" y="7809"/>
                    </a:lnTo>
                    <a:lnTo>
                      <a:pt x="6310" y="7659"/>
                    </a:lnTo>
                    <a:lnTo>
                      <a:pt x="6580" y="7479"/>
                    </a:lnTo>
                    <a:lnTo>
                      <a:pt x="6835" y="7284"/>
                    </a:lnTo>
                    <a:lnTo>
                      <a:pt x="7060" y="7059"/>
                    </a:lnTo>
                    <a:lnTo>
                      <a:pt x="7269" y="6834"/>
                    </a:lnTo>
                    <a:lnTo>
                      <a:pt x="7479" y="6580"/>
                    </a:lnTo>
                    <a:lnTo>
                      <a:pt x="7659" y="6310"/>
                    </a:lnTo>
                    <a:lnTo>
                      <a:pt x="7809" y="6040"/>
                    </a:lnTo>
                    <a:lnTo>
                      <a:pt x="7944" y="5740"/>
                    </a:lnTo>
                    <a:lnTo>
                      <a:pt x="8064" y="5441"/>
                    </a:lnTo>
                    <a:lnTo>
                      <a:pt x="8154" y="5126"/>
                    </a:lnTo>
                    <a:lnTo>
                      <a:pt x="8213" y="4811"/>
                    </a:lnTo>
                    <a:lnTo>
                      <a:pt x="8258" y="4482"/>
                    </a:lnTo>
                    <a:lnTo>
                      <a:pt x="8273" y="4137"/>
                    </a:lnTo>
                    <a:lnTo>
                      <a:pt x="8273" y="3927"/>
                    </a:lnTo>
                    <a:lnTo>
                      <a:pt x="8243" y="3717"/>
                    </a:lnTo>
                    <a:lnTo>
                      <a:pt x="8228" y="3507"/>
                    </a:lnTo>
                    <a:lnTo>
                      <a:pt x="8184" y="3313"/>
                    </a:lnTo>
                    <a:lnTo>
                      <a:pt x="8139" y="3103"/>
                    </a:lnTo>
                    <a:lnTo>
                      <a:pt x="8079" y="2908"/>
                    </a:lnTo>
                    <a:lnTo>
                      <a:pt x="8019" y="2713"/>
                    </a:lnTo>
                    <a:lnTo>
                      <a:pt x="7944" y="2533"/>
                    </a:lnTo>
                    <a:lnTo>
                      <a:pt x="7869" y="2353"/>
                    </a:lnTo>
                    <a:lnTo>
                      <a:pt x="7779" y="2174"/>
                    </a:lnTo>
                    <a:lnTo>
                      <a:pt x="7674" y="1994"/>
                    </a:lnTo>
                    <a:lnTo>
                      <a:pt x="7569" y="1829"/>
                    </a:lnTo>
                    <a:lnTo>
                      <a:pt x="7449" y="1664"/>
                    </a:lnTo>
                    <a:lnTo>
                      <a:pt x="7329" y="1514"/>
                    </a:lnTo>
                    <a:lnTo>
                      <a:pt x="7194" y="1364"/>
                    </a:lnTo>
                    <a:lnTo>
                      <a:pt x="7060" y="1214"/>
                    </a:lnTo>
                    <a:lnTo>
                      <a:pt x="6910" y="1080"/>
                    </a:lnTo>
                    <a:lnTo>
                      <a:pt x="6760" y="945"/>
                    </a:lnTo>
                    <a:lnTo>
                      <a:pt x="6610" y="825"/>
                    </a:lnTo>
                    <a:lnTo>
                      <a:pt x="6445" y="705"/>
                    </a:lnTo>
                    <a:lnTo>
                      <a:pt x="6280" y="600"/>
                    </a:lnTo>
                    <a:lnTo>
                      <a:pt x="6100" y="510"/>
                    </a:lnTo>
                    <a:lnTo>
                      <a:pt x="5921" y="405"/>
                    </a:lnTo>
                    <a:lnTo>
                      <a:pt x="5741" y="330"/>
                    </a:lnTo>
                    <a:lnTo>
                      <a:pt x="5561" y="255"/>
                    </a:lnTo>
                    <a:lnTo>
                      <a:pt x="5366" y="195"/>
                    </a:lnTo>
                    <a:lnTo>
                      <a:pt x="5171" y="135"/>
                    </a:lnTo>
                    <a:lnTo>
                      <a:pt x="4961" y="90"/>
                    </a:lnTo>
                    <a:lnTo>
                      <a:pt x="4767" y="46"/>
                    </a:lnTo>
                    <a:lnTo>
                      <a:pt x="4557" y="31"/>
                    </a:lnTo>
                    <a:lnTo>
                      <a:pt x="4347" y="16"/>
                    </a:lnTo>
                    <a:lnTo>
                      <a:pt x="4137" y="1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32"/>
              <p:cNvSpPr/>
              <p:nvPr/>
            </p:nvSpPr>
            <p:spPr>
              <a:xfrm>
                <a:off x="4887000" y="3093625"/>
                <a:ext cx="143150" cy="143150"/>
              </a:xfrm>
              <a:custGeom>
                <a:rect b="b" l="l" r="r" t="t"/>
                <a:pathLst>
                  <a:path extrusionOk="0" h="5726" w="5726">
                    <a:moveTo>
                      <a:pt x="2863" y="0"/>
                    </a:moveTo>
                    <a:lnTo>
                      <a:pt x="2563" y="15"/>
                    </a:lnTo>
                    <a:lnTo>
                      <a:pt x="2279" y="60"/>
                    </a:lnTo>
                    <a:lnTo>
                      <a:pt x="2009" y="135"/>
                    </a:lnTo>
                    <a:lnTo>
                      <a:pt x="1739" y="225"/>
                    </a:lnTo>
                    <a:lnTo>
                      <a:pt x="1499" y="345"/>
                    </a:lnTo>
                    <a:lnTo>
                      <a:pt x="1260" y="495"/>
                    </a:lnTo>
                    <a:lnTo>
                      <a:pt x="1035" y="660"/>
                    </a:lnTo>
                    <a:lnTo>
                      <a:pt x="840" y="840"/>
                    </a:lnTo>
                    <a:lnTo>
                      <a:pt x="645" y="1049"/>
                    </a:lnTo>
                    <a:lnTo>
                      <a:pt x="480" y="1259"/>
                    </a:lnTo>
                    <a:lnTo>
                      <a:pt x="345" y="1499"/>
                    </a:lnTo>
                    <a:lnTo>
                      <a:pt x="225" y="1754"/>
                    </a:lnTo>
                    <a:lnTo>
                      <a:pt x="121" y="2009"/>
                    </a:lnTo>
                    <a:lnTo>
                      <a:pt x="61" y="2293"/>
                    </a:lnTo>
                    <a:lnTo>
                      <a:pt x="16" y="2578"/>
                    </a:lnTo>
                    <a:lnTo>
                      <a:pt x="1" y="2863"/>
                    </a:lnTo>
                    <a:lnTo>
                      <a:pt x="16" y="3133"/>
                    </a:lnTo>
                    <a:lnTo>
                      <a:pt x="46" y="3402"/>
                    </a:lnTo>
                    <a:lnTo>
                      <a:pt x="106" y="3657"/>
                    </a:lnTo>
                    <a:lnTo>
                      <a:pt x="196" y="3912"/>
                    </a:lnTo>
                    <a:lnTo>
                      <a:pt x="285" y="4107"/>
                    </a:lnTo>
                    <a:lnTo>
                      <a:pt x="375" y="4302"/>
                    </a:lnTo>
                    <a:lnTo>
                      <a:pt x="495" y="4481"/>
                    </a:lnTo>
                    <a:lnTo>
                      <a:pt x="615" y="4646"/>
                    </a:lnTo>
                    <a:lnTo>
                      <a:pt x="750" y="4811"/>
                    </a:lnTo>
                    <a:lnTo>
                      <a:pt x="900" y="4961"/>
                    </a:lnTo>
                    <a:lnTo>
                      <a:pt x="1065" y="5096"/>
                    </a:lnTo>
                    <a:lnTo>
                      <a:pt x="1230" y="5216"/>
                    </a:lnTo>
                    <a:lnTo>
                      <a:pt x="1409" y="5336"/>
                    </a:lnTo>
                    <a:lnTo>
                      <a:pt x="1589" y="5441"/>
                    </a:lnTo>
                    <a:lnTo>
                      <a:pt x="1784" y="5530"/>
                    </a:lnTo>
                    <a:lnTo>
                      <a:pt x="1994" y="5590"/>
                    </a:lnTo>
                    <a:lnTo>
                      <a:pt x="2204" y="5650"/>
                    </a:lnTo>
                    <a:lnTo>
                      <a:pt x="2414" y="5695"/>
                    </a:lnTo>
                    <a:lnTo>
                      <a:pt x="2638" y="5725"/>
                    </a:lnTo>
                    <a:lnTo>
                      <a:pt x="3088" y="5725"/>
                    </a:lnTo>
                    <a:lnTo>
                      <a:pt x="3328" y="5695"/>
                    </a:lnTo>
                    <a:lnTo>
                      <a:pt x="3553" y="5650"/>
                    </a:lnTo>
                    <a:lnTo>
                      <a:pt x="3762" y="5590"/>
                    </a:lnTo>
                    <a:lnTo>
                      <a:pt x="3972" y="5501"/>
                    </a:lnTo>
                    <a:lnTo>
                      <a:pt x="4182" y="5411"/>
                    </a:lnTo>
                    <a:lnTo>
                      <a:pt x="4377" y="5306"/>
                    </a:lnTo>
                    <a:lnTo>
                      <a:pt x="4557" y="5171"/>
                    </a:lnTo>
                    <a:lnTo>
                      <a:pt x="4721" y="5036"/>
                    </a:lnTo>
                    <a:lnTo>
                      <a:pt x="4886" y="4886"/>
                    </a:lnTo>
                    <a:lnTo>
                      <a:pt x="5036" y="4736"/>
                    </a:lnTo>
                    <a:lnTo>
                      <a:pt x="5171" y="4556"/>
                    </a:lnTo>
                    <a:lnTo>
                      <a:pt x="5291" y="4377"/>
                    </a:lnTo>
                    <a:lnTo>
                      <a:pt x="5411" y="4182"/>
                    </a:lnTo>
                    <a:lnTo>
                      <a:pt x="5501" y="3972"/>
                    </a:lnTo>
                    <a:lnTo>
                      <a:pt x="5576" y="3762"/>
                    </a:lnTo>
                    <a:lnTo>
                      <a:pt x="5636" y="3552"/>
                    </a:lnTo>
                    <a:lnTo>
                      <a:pt x="5681" y="3327"/>
                    </a:lnTo>
                    <a:lnTo>
                      <a:pt x="5711" y="3103"/>
                    </a:lnTo>
                    <a:lnTo>
                      <a:pt x="5726" y="2863"/>
                    </a:lnTo>
                    <a:lnTo>
                      <a:pt x="5711" y="2578"/>
                    </a:lnTo>
                    <a:lnTo>
                      <a:pt x="5666" y="2293"/>
                    </a:lnTo>
                    <a:lnTo>
                      <a:pt x="5591" y="2009"/>
                    </a:lnTo>
                    <a:lnTo>
                      <a:pt x="5501" y="1754"/>
                    </a:lnTo>
                    <a:lnTo>
                      <a:pt x="5381" y="1499"/>
                    </a:lnTo>
                    <a:lnTo>
                      <a:pt x="5231" y="1259"/>
                    </a:lnTo>
                    <a:lnTo>
                      <a:pt x="5066" y="1049"/>
                    </a:lnTo>
                    <a:lnTo>
                      <a:pt x="4886" y="840"/>
                    </a:lnTo>
                    <a:lnTo>
                      <a:pt x="4677" y="660"/>
                    </a:lnTo>
                    <a:lnTo>
                      <a:pt x="4467" y="495"/>
                    </a:lnTo>
                    <a:lnTo>
                      <a:pt x="4227" y="345"/>
                    </a:lnTo>
                    <a:lnTo>
                      <a:pt x="3972" y="225"/>
                    </a:lnTo>
                    <a:lnTo>
                      <a:pt x="3717" y="135"/>
                    </a:lnTo>
                    <a:lnTo>
                      <a:pt x="3433" y="60"/>
                    </a:lnTo>
                    <a:lnTo>
                      <a:pt x="3148" y="15"/>
                    </a:lnTo>
                    <a:lnTo>
                      <a:pt x="286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32"/>
              <p:cNvSpPr/>
              <p:nvPr/>
            </p:nvSpPr>
            <p:spPr>
              <a:xfrm>
                <a:off x="4925225" y="3131850"/>
                <a:ext cx="66700" cy="66700"/>
              </a:xfrm>
              <a:custGeom>
                <a:rect b="b" l="l" r="r" t="t"/>
                <a:pathLst>
                  <a:path extrusionOk="0" h="2668" w="2668">
                    <a:moveTo>
                      <a:pt x="1334" y="0"/>
                    </a:moveTo>
                    <a:lnTo>
                      <a:pt x="1199" y="15"/>
                    </a:lnTo>
                    <a:lnTo>
                      <a:pt x="1064" y="30"/>
                    </a:lnTo>
                    <a:lnTo>
                      <a:pt x="929" y="60"/>
                    </a:lnTo>
                    <a:lnTo>
                      <a:pt x="810" y="105"/>
                    </a:lnTo>
                    <a:lnTo>
                      <a:pt x="690" y="165"/>
                    </a:lnTo>
                    <a:lnTo>
                      <a:pt x="585" y="225"/>
                    </a:lnTo>
                    <a:lnTo>
                      <a:pt x="480" y="300"/>
                    </a:lnTo>
                    <a:lnTo>
                      <a:pt x="390" y="390"/>
                    </a:lnTo>
                    <a:lnTo>
                      <a:pt x="300" y="495"/>
                    </a:lnTo>
                    <a:lnTo>
                      <a:pt x="225" y="585"/>
                    </a:lnTo>
                    <a:lnTo>
                      <a:pt x="150" y="704"/>
                    </a:lnTo>
                    <a:lnTo>
                      <a:pt x="105" y="824"/>
                    </a:lnTo>
                    <a:lnTo>
                      <a:pt x="60" y="944"/>
                    </a:lnTo>
                    <a:lnTo>
                      <a:pt x="15" y="1064"/>
                    </a:lnTo>
                    <a:lnTo>
                      <a:pt x="0" y="1199"/>
                    </a:lnTo>
                    <a:lnTo>
                      <a:pt x="0" y="1334"/>
                    </a:lnTo>
                    <a:lnTo>
                      <a:pt x="0" y="1469"/>
                    </a:lnTo>
                    <a:lnTo>
                      <a:pt x="15" y="1589"/>
                    </a:lnTo>
                    <a:lnTo>
                      <a:pt x="45" y="1709"/>
                    </a:lnTo>
                    <a:lnTo>
                      <a:pt x="90" y="1828"/>
                    </a:lnTo>
                    <a:lnTo>
                      <a:pt x="165" y="2008"/>
                    </a:lnTo>
                    <a:lnTo>
                      <a:pt x="285" y="2173"/>
                    </a:lnTo>
                    <a:lnTo>
                      <a:pt x="420" y="2308"/>
                    </a:lnTo>
                    <a:lnTo>
                      <a:pt x="570" y="2443"/>
                    </a:lnTo>
                    <a:lnTo>
                      <a:pt x="735" y="2533"/>
                    </a:lnTo>
                    <a:lnTo>
                      <a:pt x="929" y="2608"/>
                    </a:lnTo>
                    <a:lnTo>
                      <a:pt x="1124" y="2653"/>
                    </a:lnTo>
                    <a:lnTo>
                      <a:pt x="1334" y="2668"/>
                    </a:lnTo>
                    <a:lnTo>
                      <a:pt x="1544" y="2653"/>
                    </a:lnTo>
                    <a:lnTo>
                      <a:pt x="1754" y="2608"/>
                    </a:lnTo>
                    <a:lnTo>
                      <a:pt x="1949" y="2518"/>
                    </a:lnTo>
                    <a:lnTo>
                      <a:pt x="2113" y="2413"/>
                    </a:lnTo>
                    <a:lnTo>
                      <a:pt x="2278" y="2278"/>
                    </a:lnTo>
                    <a:lnTo>
                      <a:pt x="2413" y="2128"/>
                    </a:lnTo>
                    <a:lnTo>
                      <a:pt x="2518" y="1948"/>
                    </a:lnTo>
                    <a:lnTo>
                      <a:pt x="2593" y="1753"/>
                    </a:lnTo>
                    <a:lnTo>
                      <a:pt x="2653" y="1559"/>
                    </a:lnTo>
                    <a:lnTo>
                      <a:pt x="2668" y="1334"/>
                    </a:lnTo>
                    <a:lnTo>
                      <a:pt x="2668" y="1199"/>
                    </a:lnTo>
                    <a:lnTo>
                      <a:pt x="2638" y="1064"/>
                    </a:lnTo>
                    <a:lnTo>
                      <a:pt x="2608" y="944"/>
                    </a:lnTo>
                    <a:lnTo>
                      <a:pt x="2563" y="824"/>
                    </a:lnTo>
                    <a:lnTo>
                      <a:pt x="2503" y="704"/>
                    </a:lnTo>
                    <a:lnTo>
                      <a:pt x="2443" y="585"/>
                    </a:lnTo>
                    <a:lnTo>
                      <a:pt x="2368" y="495"/>
                    </a:lnTo>
                    <a:lnTo>
                      <a:pt x="2278" y="390"/>
                    </a:lnTo>
                    <a:lnTo>
                      <a:pt x="2188" y="300"/>
                    </a:lnTo>
                    <a:lnTo>
                      <a:pt x="2083" y="225"/>
                    </a:lnTo>
                    <a:lnTo>
                      <a:pt x="1964" y="165"/>
                    </a:lnTo>
                    <a:lnTo>
                      <a:pt x="1859" y="105"/>
                    </a:lnTo>
                    <a:lnTo>
                      <a:pt x="1724" y="60"/>
                    </a:lnTo>
                    <a:lnTo>
                      <a:pt x="1604" y="30"/>
                    </a:lnTo>
                    <a:lnTo>
                      <a:pt x="1469" y="15"/>
                    </a:lnTo>
                    <a:lnTo>
                      <a:pt x="1334" y="0"/>
                    </a:lnTo>
                    <a:close/>
                  </a:path>
                </a:pathLst>
              </a:custGeom>
              <a:solidFill>
                <a:srgbClr val="DEDD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32"/>
              <p:cNvSpPr/>
              <p:nvPr/>
            </p:nvSpPr>
            <p:spPr>
              <a:xfrm>
                <a:off x="4944325" y="3150950"/>
                <a:ext cx="28500" cy="28500"/>
              </a:xfrm>
              <a:custGeom>
                <a:rect b="b" l="l" r="r" t="t"/>
                <a:pathLst>
                  <a:path extrusionOk="0" h="1140" w="1140">
                    <a:moveTo>
                      <a:pt x="570" y="0"/>
                    </a:moveTo>
                    <a:lnTo>
                      <a:pt x="450" y="15"/>
                    </a:lnTo>
                    <a:lnTo>
                      <a:pt x="345" y="45"/>
                    </a:lnTo>
                    <a:lnTo>
                      <a:pt x="240" y="105"/>
                    </a:lnTo>
                    <a:lnTo>
                      <a:pt x="165" y="165"/>
                    </a:lnTo>
                    <a:lnTo>
                      <a:pt x="91" y="255"/>
                    </a:lnTo>
                    <a:lnTo>
                      <a:pt x="46" y="345"/>
                    </a:lnTo>
                    <a:lnTo>
                      <a:pt x="1" y="465"/>
                    </a:lnTo>
                    <a:lnTo>
                      <a:pt x="1" y="570"/>
                    </a:lnTo>
                    <a:lnTo>
                      <a:pt x="1" y="675"/>
                    </a:lnTo>
                    <a:lnTo>
                      <a:pt x="31" y="780"/>
                    </a:lnTo>
                    <a:lnTo>
                      <a:pt x="76" y="855"/>
                    </a:lnTo>
                    <a:lnTo>
                      <a:pt x="121" y="930"/>
                    </a:lnTo>
                    <a:lnTo>
                      <a:pt x="180" y="989"/>
                    </a:lnTo>
                    <a:lnTo>
                      <a:pt x="240" y="1049"/>
                    </a:lnTo>
                    <a:lnTo>
                      <a:pt x="315" y="1094"/>
                    </a:lnTo>
                    <a:lnTo>
                      <a:pt x="390" y="1124"/>
                    </a:lnTo>
                    <a:lnTo>
                      <a:pt x="480" y="1139"/>
                    </a:lnTo>
                    <a:lnTo>
                      <a:pt x="660" y="1139"/>
                    </a:lnTo>
                    <a:lnTo>
                      <a:pt x="750" y="1124"/>
                    </a:lnTo>
                    <a:lnTo>
                      <a:pt x="825" y="1079"/>
                    </a:lnTo>
                    <a:lnTo>
                      <a:pt x="900" y="1034"/>
                    </a:lnTo>
                    <a:lnTo>
                      <a:pt x="975" y="975"/>
                    </a:lnTo>
                    <a:lnTo>
                      <a:pt x="1035" y="915"/>
                    </a:lnTo>
                    <a:lnTo>
                      <a:pt x="1080" y="840"/>
                    </a:lnTo>
                    <a:lnTo>
                      <a:pt x="1110" y="750"/>
                    </a:lnTo>
                    <a:lnTo>
                      <a:pt x="1140" y="660"/>
                    </a:lnTo>
                    <a:lnTo>
                      <a:pt x="1140" y="570"/>
                    </a:lnTo>
                    <a:lnTo>
                      <a:pt x="1125" y="465"/>
                    </a:lnTo>
                    <a:lnTo>
                      <a:pt x="1095" y="345"/>
                    </a:lnTo>
                    <a:lnTo>
                      <a:pt x="1035" y="255"/>
                    </a:lnTo>
                    <a:lnTo>
                      <a:pt x="975" y="165"/>
                    </a:lnTo>
                    <a:lnTo>
                      <a:pt x="885" y="105"/>
                    </a:lnTo>
                    <a:lnTo>
                      <a:pt x="795" y="45"/>
                    </a:lnTo>
                    <a:lnTo>
                      <a:pt x="675" y="15"/>
                    </a:lnTo>
                    <a:lnTo>
                      <a:pt x="570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32"/>
              <p:cNvSpPr/>
              <p:nvPr/>
            </p:nvSpPr>
            <p:spPr>
              <a:xfrm>
                <a:off x="4290150" y="2839975"/>
                <a:ext cx="657950" cy="132650"/>
              </a:xfrm>
              <a:custGeom>
                <a:rect b="b" l="l" r="r" t="t"/>
                <a:pathLst>
                  <a:path extrusionOk="0" h="5306" w="26318">
                    <a:moveTo>
                      <a:pt x="17745" y="1"/>
                    </a:moveTo>
                    <a:lnTo>
                      <a:pt x="16127" y="45"/>
                    </a:lnTo>
                    <a:lnTo>
                      <a:pt x="15392" y="75"/>
                    </a:lnTo>
                    <a:lnTo>
                      <a:pt x="14733" y="105"/>
                    </a:lnTo>
                    <a:lnTo>
                      <a:pt x="14148" y="150"/>
                    </a:lnTo>
                    <a:lnTo>
                      <a:pt x="13669" y="210"/>
                    </a:lnTo>
                    <a:lnTo>
                      <a:pt x="12725" y="345"/>
                    </a:lnTo>
                    <a:lnTo>
                      <a:pt x="11661" y="525"/>
                    </a:lnTo>
                    <a:lnTo>
                      <a:pt x="10492" y="750"/>
                    </a:lnTo>
                    <a:lnTo>
                      <a:pt x="9278" y="1005"/>
                    </a:lnTo>
                    <a:lnTo>
                      <a:pt x="8079" y="1289"/>
                    </a:lnTo>
                    <a:lnTo>
                      <a:pt x="7494" y="1454"/>
                    </a:lnTo>
                    <a:lnTo>
                      <a:pt x="6925" y="1604"/>
                    </a:lnTo>
                    <a:lnTo>
                      <a:pt x="6385" y="1784"/>
                    </a:lnTo>
                    <a:lnTo>
                      <a:pt x="5876" y="1949"/>
                    </a:lnTo>
                    <a:lnTo>
                      <a:pt x="5411" y="2129"/>
                    </a:lnTo>
                    <a:lnTo>
                      <a:pt x="4977" y="2308"/>
                    </a:lnTo>
                    <a:lnTo>
                      <a:pt x="4572" y="2488"/>
                    </a:lnTo>
                    <a:lnTo>
                      <a:pt x="4137" y="2713"/>
                    </a:lnTo>
                    <a:lnTo>
                      <a:pt x="3718" y="2938"/>
                    </a:lnTo>
                    <a:lnTo>
                      <a:pt x="3283" y="3178"/>
                    </a:lnTo>
                    <a:lnTo>
                      <a:pt x="2459" y="3672"/>
                    </a:lnTo>
                    <a:lnTo>
                      <a:pt x="1679" y="4167"/>
                    </a:lnTo>
                    <a:lnTo>
                      <a:pt x="1005" y="4601"/>
                    </a:lnTo>
                    <a:lnTo>
                      <a:pt x="481" y="4961"/>
                    </a:lnTo>
                    <a:lnTo>
                      <a:pt x="1" y="5306"/>
                    </a:lnTo>
                    <a:lnTo>
                      <a:pt x="25478" y="4826"/>
                    </a:lnTo>
                    <a:lnTo>
                      <a:pt x="26258" y="2608"/>
                    </a:lnTo>
                    <a:lnTo>
                      <a:pt x="26273" y="2518"/>
                    </a:lnTo>
                    <a:lnTo>
                      <a:pt x="26303" y="2293"/>
                    </a:lnTo>
                    <a:lnTo>
                      <a:pt x="26317" y="2144"/>
                    </a:lnTo>
                    <a:lnTo>
                      <a:pt x="26317" y="1979"/>
                    </a:lnTo>
                    <a:lnTo>
                      <a:pt x="26303" y="1784"/>
                    </a:lnTo>
                    <a:lnTo>
                      <a:pt x="26273" y="1589"/>
                    </a:lnTo>
                    <a:lnTo>
                      <a:pt x="26213" y="1394"/>
                    </a:lnTo>
                    <a:lnTo>
                      <a:pt x="26138" y="1199"/>
                    </a:lnTo>
                    <a:lnTo>
                      <a:pt x="26033" y="1005"/>
                    </a:lnTo>
                    <a:lnTo>
                      <a:pt x="25973" y="915"/>
                    </a:lnTo>
                    <a:lnTo>
                      <a:pt x="25898" y="825"/>
                    </a:lnTo>
                    <a:lnTo>
                      <a:pt x="25808" y="735"/>
                    </a:lnTo>
                    <a:lnTo>
                      <a:pt x="25718" y="660"/>
                    </a:lnTo>
                    <a:lnTo>
                      <a:pt x="25613" y="585"/>
                    </a:lnTo>
                    <a:lnTo>
                      <a:pt x="25493" y="510"/>
                    </a:lnTo>
                    <a:lnTo>
                      <a:pt x="25373" y="450"/>
                    </a:lnTo>
                    <a:lnTo>
                      <a:pt x="25238" y="390"/>
                    </a:lnTo>
                    <a:lnTo>
                      <a:pt x="25089" y="345"/>
                    </a:lnTo>
                    <a:lnTo>
                      <a:pt x="24924" y="300"/>
                    </a:lnTo>
                    <a:lnTo>
                      <a:pt x="24519" y="240"/>
                    </a:lnTo>
                    <a:lnTo>
                      <a:pt x="24010" y="180"/>
                    </a:lnTo>
                    <a:lnTo>
                      <a:pt x="23395" y="135"/>
                    </a:lnTo>
                    <a:lnTo>
                      <a:pt x="22706" y="90"/>
                    </a:lnTo>
                    <a:lnTo>
                      <a:pt x="21956" y="60"/>
                    </a:lnTo>
                    <a:lnTo>
                      <a:pt x="21162" y="30"/>
                    </a:lnTo>
                    <a:lnTo>
                      <a:pt x="194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21" name="Google Shape;1421;p32"/>
          <p:cNvGrpSpPr/>
          <p:nvPr/>
        </p:nvGrpSpPr>
        <p:grpSpPr>
          <a:xfrm>
            <a:off x="6724710" y="1918617"/>
            <a:ext cx="1727280" cy="1726791"/>
            <a:chOff x="6724705" y="1845567"/>
            <a:chExt cx="1727280" cy="1726791"/>
          </a:xfrm>
        </p:grpSpPr>
        <p:grpSp>
          <p:nvGrpSpPr>
            <p:cNvPr id="1422" name="Google Shape;1422;p32"/>
            <p:cNvGrpSpPr/>
            <p:nvPr/>
          </p:nvGrpSpPr>
          <p:grpSpPr>
            <a:xfrm>
              <a:off x="6724705" y="1845567"/>
              <a:ext cx="1727280" cy="1726791"/>
              <a:chOff x="6145100" y="2222975"/>
              <a:chExt cx="1236775" cy="1236425"/>
            </a:xfrm>
          </p:grpSpPr>
          <p:sp>
            <p:nvSpPr>
              <p:cNvPr id="1423" name="Google Shape;1423;p32"/>
              <p:cNvSpPr/>
              <p:nvPr/>
            </p:nvSpPr>
            <p:spPr>
              <a:xfrm>
                <a:off x="6312575" y="2701800"/>
                <a:ext cx="128900" cy="74575"/>
              </a:xfrm>
              <a:custGeom>
                <a:rect b="b" l="l" r="r" t="t"/>
                <a:pathLst>
                  <a:path extrusionOk="0" h="2983" w="5156">
                    <a:moveTo>
                      <a:pt x="3732" y="1"/>
                    </a:moveTo>
                    <a:lnTo>
                      <a:pt x="0" y="195"/>
                    </a:lnTo>
                    <a:lnTo>
                      <a:pt x="5156" y="2983"/>
                    </a:lnTo>
                    <a:lnTo>
                      <a:pt x="37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32"/>
              <p:cNvSpPr/>
              <p:nvPr/>
            </p:nvSpPr>
            <p:spPr>
              <a:xfrm>
                <a:off x="6608550" y="3073100"/>
                <a:ext cx="288150" cy="269025"/>
              </a:xfrm>
              <a:custGeom>
                <a:rect b="b" l="l" r="r" t="t"/>
                <a:pathLst>
                  <a:path extrusionOk="0" h="10761" w="11526">
                    <a:moveTo>
                      <a:pt x="3852" y="0"/>
                    </a:moveTo>
                    <a:lnTo>
                      <a:pt x="1" y="3162"/>
                    </a:lnTo>
                    <a:lnTo>
                      <a:pt x="9367" y="10761"/>
                    </a:lnTo>
                    <a:lnTo>
                      <a:pt x="11525" y="7539"/>
                    </a:lnTo>
                    <a:lnTo>
                      <a:pt x="8018" y="5950"/>
                    </a:lnTo>
                    <a:lnTo>
                      <a:pt x="38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32"/>
              <p:cNvSpPr/>
              <p:nvPr/>
            </p:nvSpPr>
            <p:spPr>
              <a:xfrm>
                <a:off x="6432825" y="2689825"/>
                <a:ext cx="207225" cy="129275"/>
              </a:xfrm>
              <a:custGeom>
                <a:rect b="b" l="l" r="r" t="t"/>
                <a:pathLst>
                  <a:path extrusionOk="0" h="5171" w="8289">
                    <a:moveTo>
                      <a:pt x="8288" y="0"/>
                    </a:moveTo>
                    <a:lnTo>
                      <a:pt x="1" y="420"/>
                    </a:lnTo>
                    <a:lnTo>
                      <a:pt x="1859" y="4331"/>
                    </a:lnTo>
                    <a:lnTo>
                      <a:pt x="2728" y="5170"/>
                    </a:lnTo>
                    <a:lnTo>
                      <a:pt x="7944" y="4496"/>
                    </a:lnTo>
                    <a:lnTo>
                      <a:pt x="7959" y="3882"/>
                    </a:lnTo>
                    <a:lnTo>
                      <a:pt x="8019" y="2967"/>
                    </a:lnTo>
                    <a:lnTo>
                      <a:pt x="8124" y="1693"/>
                    </a:lnTo>
                    <a:lnTo>
                      <a:pt x="82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32"/>
              <p:cNvSpPr/>
              <p:nvPr/>
            </p:nvSpPr>
            <p:spPr>
              <a:xfrm>
                <a:off x="6180300" y="2449275"/>
                <a:ext cx="213975" cy="234575"/>
              </a:xfrm>
              <a:custGeom>
                <a:rect b="b" l="l" r="r" t="t"/>
                <a:pathLst>
                  <a:path extrusionOk="0" h="9383" w="8559">
                    <a:moveTo>
                      <a:pt x="4197" y="1"/>
                    </a:moveTo>
                    <a:lnTo>
                      <a:pt x="3867" y="405"/>
                    </a:lnTo>
                    <a:lnTo>
                      <a:pt x="3538" y="840"/>
                    </a:lnTo>
                    <a:lnTo>
                      <a:pt x="3223" y="1259"/>
                    </a:lnTo>
                    <a:lnTo>
                      <a:pt x="2923" y="1694"/>
                    </a:lnTo>
                    <a:lnTo>
                      <a:pt x="2624" y="2144"/>
                    </a:lnTo>
                    <a:lnTo>
                      <a:pt x="2339" y="2593"/>
                    </a:lnTo>
                    <a:lnTo>
                      <a:pt x="2054" y="3043"/>
                    </a:lnTo>
                    <a:lnTo>
                      <a:pt x="1784" y="3507"/>
                    </a:lnTo>
                    <a:lnTo>
                      <a:pt x="1530" y="3987"/>
                    </a:lnTo>
                    <a:lnTo>
                      <a:pt x="1275" y="4452"/>
                    </a:lnTo>
                    <a:lnTo>
                      <a:pt x="1050" y="4931"/>
                    </a:lnTo>
                    <a:lnTo>
                      <a:pt x="810" y="5426"/>
                    </a:lnTo>
                    <a:lnTo>
                      <a:pt x="600" y="5920"/>
                    </a:lnTo>
                    <a:lnTo>
                      <a:pt x="391" y="6415"/>
                    </a:lnTo>
                    <a:lnTo>
                      <a:pt x="196" y="6909"/>
                    </a:lnTo>
                    <a:lnTo>
                      <a:pt x="1" y="7419"/>
                    </a:lnTo>
                    <a:lnTo>
                      <a:pt x="3613" y="9382"/>
                    </a:lnTo>
                    <a:lnTo>
                      <a:pt x="8558" y="9127"/>
                    </a:lnTo>
                    <a:lnTo>
                      <a:pt x="41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32"/>
              <p:cNvSpPr/>
              <p:nvPr/>
            </p:nvSpPr>
            <p:spPr>
              <a:xfrm>
                <a:off x="6151075" y="2658725"/>
                <a:ext cx="539550" cy="520425"/>
              </a:xfrm>
              <a:custGeom>
                <a:rect b="b" l="l" r="r" t="t"/>
                <a:pathLst>
                  <a:path extrusionOk="0" h="20817" w="21582">
                    <a:moveTo>
                      <a:pt x="855" y="0"/>
                    </a:moveTo>
                    <a:lnTo>
                      <a:pt x="720" y="480"/>
                    </a:lnTo>
                    <a:lnTo>
                      <a:pt x="585" y="959"/>
                    </a:lnTo>
                    <a:lnTo>
                      <a:pt x="466" y="1439"/>
                    </a:lnTo>
                    <a:lnTo>
                      <a:pt x="346" y="1933"/>
                    </a:lnTo>
                    <a:lnTo>
                      <a:pt x="241" y="2413"/>
                    </a:lnTo>
                    <a:lnTo>
                      <a:pt x="151" y="2908"/>
                    </a:lnTo>
                    <a:lnTo>
                      <a:pt x="76" y="3402"/>
                    </a:lnTo>
                    <a:lnTo>
                      <a:pt x="1" y="3912"/>
                    </a:lnTo>
                    <a:lnTo>
                      <a:pt x="5921" y="5785"/>
                    </a:lnTo>
                    <a:lnTo>
                      <a:pt x="15407" y="20816"/>
                    </a:lnTo>
                    <a:lnTo>
                      <a:pt x="21582" y="15751"/>
                    </a:lnTo>
                    <a:lnTo>
                      <a:pt x="20083" y="13608"/>
                    </a:lnTo>
                    <a:lnTo>
                      <a:pt x="12425" y="6279"/>
                    </a:lnTo>
                    <a:lnTo>
                      <a:pt x="8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32"/>
              <p:cNvSpPr/>
              <p:nvPr/>
            </p:nvSpPr>
            <p:spPr>
              <a:xfrm>
                <a:off x="6687225" y="2931100"/>
                <a:ext cx="431650" cy="365700"/>
              </a:xfrm>
              <a:custGeom>
                <a:rect b="b" l="l" r="r" t="t"/>
                <a:pathLst>
                  <a:path extrusionOk="0" h="14628" w="17266">
                    <a:moveTo>
                      <a:pt x="4752" y="0"/>
                    </a:moveTo>
                    <a:lnTo>
                      <a:pt x="1" y="2938"/>
                    </a:lnTo>
                    <a:lnTo>
                      <a:pt x="5516" y="10836"/>
                    </a:lnTo>
                    <a:lnTo>
                      <a:pt x="13863" y="14627"/>
                    </a:lnTo>
                    <a:lnTo>
                      <a:pt x="17265" y="6669"/>
                    </a:lnTo>
                    <a:lnTo>
                      <a:pt x="10776" y="4257"/>
                    </a:lnTo>
                    <a:lnTo>
                      <a:pt x="11720" y="360"/>
                    </a:lnTo>
                    <a:lnTo>
                      <a:pt x="47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32"/>
              <p:cNvSpPr/>
              <p:nvPr/>
            </p:nvSpPr>
            <p:spPr>
              <a:xfrm>
                <a:off x="6523875" y="2807825"/>
                <a:ext cx="266050" cy="176500"/>
              </a:xfrm>
              <a:custGeom>
                <a:rect b="b" l="l" r="r" t="t"/>
                <a:pathLst>
                  <a:path extrusionOk="0" h="7060" w="10642">
                    <a:moveTo>
                      <a:pt x="10386" y="1"/>
                    </a:moveTo>
                    <a:lnTo>
                      <a:pt x="1" y="1320"/>
                    </a:lnTo>
                    <a:lnTo>
                      <a:pt x="5935" y="7000"/>
                    </a:lnTo>
                    <a:lnTo>
                      <a:pt x="5950" y="7044"/>
                    </a:lnTo>
                    <a:lnTo>
                      <a:pt x="5965" y="7059"/>
                    </a:lnTo>
                    <a:lnTo>
                      <a:pt x="10641" y="4167"/>
                    </a:lnTo>
                    <a:lnTo>
                      <a:pt x="103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32"/>
              <p:cNvSpPr/>
              <p:nvPr/>
            </p:nvSpPr>
            <p:spPr>
              <a:xfrm>
                <a:off x="6801125" y="2671075"/>
                <a:ext cx="580750" cy="185125"/>
              </a:xfrm>
              <a:custGeom>
                <a:rect b="b" l="l" r="r" t="t"/>
                <a:pathLst>
                  <a:path extrusionOk="0" h="7405" w="23230">
                    <a:moveTo>
                      <a:pt x="22271" y="1"/>
                    </a:moveTo>
                    <a:lnTo>
                      <a:pt x="1" y="870"/>
                    </a:lnTo>
                    <a:lnTo>
                      <a:pt x="390" y="7179"/>
                    </a:lnTo>
                    <a:lnTo>
                      <a:pt x="23215" y="7404"/>
                    </a:lnTo>
                    <a:lnTo>
                      <a:pt x="23230" y="6805"/>
                    </a:lnTo>
                    <a:lnTo>
                      <a:pt x="23215" y="5920"/>
                    </a:lnTo>
                    <a:lnTo>
                      <a:pt x="23170" y="5051"/>
                    </a:lnTo>
                    <a:lnTo>
                      <a:pt x="23080" y="4182"/>
                    </a:lnTo>
                    <a:lnTo>
                      <a:pt x="22975" y="3328"/>
                    </a:lnTo>
                    <a:lnTo>
                      <a:pt x="22840" y="2473"/>
                    </a:lnTo>
                    <a:lnTo>
                      <a:pt x="22690" y="1649"/>
                    </a:lnTo>
                    <a:lnTo>
                      <a:pt x="22496" y="810"/>
                    </a:lnTo>
                    <a:lnTo>
                      <a:pt x="222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32"/>
              <p:cNvSpPr/>
              <p:nvPr/>
            </p:nvSpPr>
            <p:spPr>
              <a:xfrm>
                <a:off x="6656125" y="2535075"/>
                <a:ext cx="125550" cy="264175"/>
              </a:xfrm>
              <a:custGeom>
                <a:rect b="b" l="l" r="r" t="t"/>
                <a:pathLst>
                  <a:path extrusionOk="0" h="10567" w="5022">
                    <a:moveTo>
                      <a:pt x="4407" y="1"/>
                    </a:moveTo>
                    <a:lnTo>
                      <a:pt x="1020" y="180"/>
                    </a:lnTo>
                    <a:lnTo>
                      <a:pt x="645" y="3417"/>
                    </a:lnTo>
                    <a:lnTo>
                      <a:pt x="331" y="6445"/>
                    </a:lnTo>
                    <a:lnTo>
                      <a:pt x="196" y="7779"/>
                    </a:lnTo>
                    <a:lnTo>
                      <a:pt x="91" y="8948"/>
                    </a:lnTo>
                    <a:lnTo>
                      <a:pt x="31" y="9877"/>
                    </a:lnTo>
                    <a:lnTo>
                      <a:pt x="1" y="10566"/>
                    </a:lnTo>
                    <a:lnTo>
                      <a:pt x="5021" y="9922"/>
                    </a:lnTo>
                    <a:lnTo>
                      <a:pt x="44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32"/>
              <p:cNvSpPr/>
              <p:nvPr/>
            </p:nvSpPr>
            <p:spPr>
              <a:xfrm>
                <a:off x="6789525" y="2223350"/>
                <a:ext cx="479950" cy="285525"/>
              </a:xfrm>
              <a:custGeom>
                <a:rect b="b" l="l" r="r" t="t"/>
                <a:pathLst>
                  <a:path extrusionOk="0" h="11421" w="19198">
                    <a:moveTo>
                      <a:pt x="0" y="1"/>
                    </a:moveTo>
                    <a:lnTo>
                      <a:pt x="0" y="91"/>
                    </a:lnTo>
                    <a:lnTo>
                      <a:pt x="15" y="3702"/>
                    </a:lnTo>
                    <a:lnTo>
                      <a:pt x="30" y="6999"/>
                    </a:lnTo>
                    <a:lnTo>
                      <a:pt x="30" y="11420"/>
                    </a:lnTo>
                    <a:lnTo>
                      <a:pt x="6819" y="11076"/>
                    </a:lnTo>
                    <a:lnTo>
                      <a:pt x="12499" y="10806"/>
                    </a:lnTo>
                    <a:lnTo>
                      <a:pt x="16845" y="10596"/>
                    </a:lnTo>
                    <a:lnTo>
                      <a:pt x="19198" y="10506"/>
                    </a:lnTo>
                    <a:lnTo>
                      <a:pt x="18793" y="9937"/>
                    </a:lnTo>
                    <a:lnTo>
                      <a:pt x="18374" y="9382"/>
                    </a:lnTo>
                    <a:lnTo>
                      <a:pt x="17924" y="8843"/>
                    </a:lnTo>
                    <a:lnTo>
                      <a:pt x="17475" y="8318"/>
                    </a:lnTo>
                    <a:lnTo>
                      <a:pt x="16995" y="7794"/>
                    </a:lnTo>
                    <a:lnTo>
                      <a:pt x="16515" y="7299"/>
                    </a:lnTo>
                    <a:lnTo>
                      <a:pt x="16021" y="6805"/>
                    </a:lnTo>
                    <a:lnTo>
                      <a:pt x="15511" y="6340"/>
                    </a:lnTo>
                    <a:lnTo>
                      <a:pt x="14987" y="5875"/>
                    </a:lnTo>
                    <a:lnTo>
                      <a:pt x="14447" y="5426"/>
                    </a:lnTo>
                    <a:lnTo>
                      <a:pt x="13893" y="5006"/>
                    </a:lnTo>
                    <a:lnTo>
                      <a:pt x="13338" y="4587"/>
                    </a:lnTo>
                    <a:lnTo>
                      <a:pt x="12769" y="4197"/>
                    </a:lnTo>
                    <a:lnTo>
                      <a:pt x="12184" y="3807"/>
                    </a:lnTo>
                    <a:lnTo>
                      <a:pt x="11585" y="3448"/>
                    </a:lnTo>
                    <a:lnTo>
                      <a:pt x="10970" y="3088"/>
                    </a:lnTo>
                    <a:lnTo>
                      <a:pt x="10356" y="2758"/>
                    </a:lnTo>
                    <a:lnTo>
                      <a:pt x="9726" y="2444"/>
                    </a:lnTo>
                    <a:lnTo>
                      <a:pt x="9082" y="2144"/>
                    </a:lnTo>
                    <a:lnTo>
                      <a:pt x="8438" y="1859"/>
                    </a:lnTo>
                    <a:lnTo>
                      <a:pt x="7778" y="1604"/>
                    </a:lnTo>
                    <a:lnTo>
                      <a:pt x="7104" y="1349"/>
                    </a:lnTo>
                    <a:lnTo>
                      <a:pt x="6429" y="1125"/>
                    </a:lnTo>
                    <a:lnTo>
                      <a:pt x="5755" y="930"/>
                    </a:lnTo>
                    <a:lnTo>
                      <a:pt x="5051" y="735"/>
                    </a:lnTo>
                    <a:lnTo>
                      <a:pt x="4361" y="570"/>
                    </a:lnTo>
                    <a:lnTo>
                      <a:pt x="3642" y="420"/>
                    </a:lnTo>
                    <a:lnTo>
                      <a:pt x="2938" y="300"/>
                    </a:lnTo>
                    <a:lnTo>
                      <a:pt x="2203" y="196"/>
                    </a:lnTo>
                    <a:lnTo>
                      <a:pt x="1484" y="106"/>
                    </a:lnTo>
                    <a:lnTo>
                      <a:pt x="749" y="4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32"/>
              <p:cNvSpPr/>
              <p:nvPr/>
            </p:nvSpPr>
            <p:spPr>
              <a:xfrm>
                <a:off x="6859200" y="3272050"/>
                <a:ext cx="246175" cy="173850"/>
              </a:xfrm>
              <a:custGeom>
                <a:rect b="b" l="l" r="r" t="t"/>
                <a:pathLst>
                  <a:path extrusionOk="0" h="6954" w="9847">
                    <a:moveTo>
                      <a:pt x="2414" y="0"/>
                    </a:moveTo>
                    <a:lnTo>
                      <a:pt x="1" y="3597"/>
                    </a:lnTo>
                    <a:lnTo>
                      <a:pt x="1305" y="6954"/>
                    </a:lnTo>
                    <a:lnTo>
                      <a:pt x="1889" y="6834"/>
                    </a:lnTo>
                    <a:lnTo>
                      <a:pt x="2458" y="6684"/>
                    </a:lnTo>
                    <a:lnTo>
                      <a:pt x="3028" y="6534"/>
                    </a:lnTo>
                    <a:lnTo>
                      <a:pt x="3582" y="6354"/>
                    </a:lnTo>
                    <a:lnTo>
                      <a:pt x="4152" y="6175"/>
                    </a:lnTo>
                    <a:lnTo>
                      <a:pt x="4691" y="5980"/>
                    </a:lnTo>
                    <a:lnTo>
                      <a:pt x="5246" y="5770"/>
                    </a:lnTo>
                    <a:lnTo>
                      <a:pt x="5786" y="5560"/>
                    </a:lnTo>
                    <a:lnTo>
                      <a:pt x="6310" y="5320"/>
                    </a:lnTo>
                    <a:lnTo>
                      <a:pt x="6835" y="5081"/>
                    </a:lnTo>
                    <a:lnTo>
                      <a:pt x="7359" y="4826"/>
                    </a:lnTo>
                    <a:lnTo>
                      <a:pt x="7869" y="4556"/>
                    </a:lnTo>
                    <a:lnTo>
                      <a:pt x="8378" y="4271"/>
                    </a:lnTo>
                    <a:lnTo>
                      <a:pt x="8873" y="3987"/>
                    </a:lnTo>
                    <a:lnTo>
                      <a:pt x="9367" y="3687"/>
                    </a:lnTo>
                    <a:lnTo>
                      <a:pt x="9847" y="3372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32"/>
              <p:cNvSpPr/>
              <p:nvPr/>
            </p:nvSpPr>
            <p:spPr>
              <a:xfrm>
                <a:off x="6145100" y="2781600"/>
                <a:ext cx="372050" cy="535425"/>
              </a:xfrm>
              <a:custGeom>
                <a:rect b="b" l="l" r="r" t="t"/>
                <a:pathLst>
                  <a:path extrusionOk="0" h="21417" w="14882">
                    <a:moveTo>
                      <a:pt x="120" y="1"/>
                    </a:moveTo>
                    <a:lnTo>
                      <a:pt x="75" y="585"/>
                    </a:lnTo>
                    <a:lnTo>
                      <a:pt x="30" y="1185"/>
                    </a:lnTo>
                    <a:lnTo>
                      <a:pt x="15" y="1784"/>
                    </a:lnTo>
                    <a:lnTo>
                      <a:pt x="0" y="2384"/>
                    </a:lnTo>
                    <a:lnTo>
                      <a:pt x="15" y="3103"/>
                    </a:lnTo>
                    <a:lnTo>
                      <a:pt x="45" y="3807"/>
                    </a:lnTo>
                    <a:lnTo>
                      <a:pt x="90" y="4512"/>
                    </a:lnTo>
                    <a:lnTo>
                      <a:pt x="165" y="5216"/>
                    </a:lnTo>
                    <a:lnTo>
                      <a:pt x="255" y="5905"/>
                    </a:lnTo>
                    <a:lnTo>
                      <a:pt x="360" y="6595"/>
                    </a:lnTo>
                    <a:lnTo>
                      <a:pt x="495" y="7269"/>
                    </a:lnTo>
                    <a:lnTo>
                      <a:pt x="630" y="7944"/>
                    </a:lnTo>
                    <a:lnTo>
                      <a:pt x="794" y="8618"/>
                    </a:lnTo>
                    <a:lnTo>
                      <a:pt x="974" y="9277"/>
                    </a:lnTo>
                    <a:lnTo>
                      <a:pt x="1184" y="9922"/>
                    </a:lnTo>
                    <a:lnTo>
                      <a:pt x="1394" y="10566"/>
                    </a:lnTo>
                    <a:lnTo>
                      <a:pt x="1634" y="11211"/>
                    </a:lnTo>
                    <a:lnTo>
                      <a:pt x="1873" y="11840"/>
                    </a:lnTo>
                    <a:lnTo>
                      <a:pt x="2143" y="12455"/>
                    </a:lnTo>
                    <a:lnTo>
                      <a:pt x="2428" y="13069"/>
                    </a:lnTo>
                    <a:lnTo>
                      <a:pt x="2728" y="13668"/>
                    </a:lnTo>
                    <a:lnTo>
                      <a:pt x="3042" y="14268"/>
                    </a:lnTo>
                    <a:lnTo>
                      <a:pt x="3372" y="14852"/>
                    </a:lnTo>
                    <a:lnTo>
                      <a:pt x="3717" y="15422"/>
                    </a:lnTo>
                    <a:lnTo>
                      <a:pt x="4077" y="15976"/>
                    </a:lnTo>
                    <a:lnTo>
                      <a:pt x="4451" y="16531"/>
                    </a:lnTo>
                    <a:lnTo>
                      <a:pt x="4841" y="17070"/>
                    </a:lnTo>
                    <a:lnTo>
                      <a:pt x="5245" y="17610"/>
                    </a:lnTo>
                    <a:lnTo>
                      <a:pt x="5665" y="18120"/>
                    </a:lnTo>
                    <a:lnTo>
                      <a:pt x="6100" y="18629"/>
                    </a:lnTo>
                    <a:lnTo>
                      <a:pt x="6534" y="19124"/>
                    </a:lnTo>
                    <a:lnTo>
                      <a:pt x="6999" y="19603"/>
                    </a:lnTo>
                    <a:lnTo>
                      <a:pt x="7463" y="20083"/>
                    </a:lnTo>
                    <a:lnTo>
                      <a:pt x="7943" y="20532"/>
                    </a:lnTo>
                    <a:lnTo>
                      <a:pt x="8438" y="20982"/>
                    </a:lnTo>
                    <a:lnTo>
                      <a:pt x="8947" y="21417"/>
                    </a:lnTo>
                    <a:lnTo>
                      <a:pt x="14372" y="16951"/>
                    </a:lnTo>
                    <a:lnTo>
                      <a:pt x="14882" y="16531"/>
                    </a:lnTo>
                    <a:lnTo>
                      <a:pt x="5515" y="1709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32"/>
              <p:cNvSpPr/>
              <p:nvPr/>
            </p:nvSpPr>
            <p:spPr>
              <a:xfrm>
                <a:off x="6388625" y="3168250"/>
                <a:ext cx="478475" cy="291150"/>
              </a:xfrm>
              <a:custGeom>
                <a:rect b="b" l="l" r="r" t="t"/>
                <a:pathLst>
                  <a:path extrusionOk="0" h="11646" w="19139">
                    <a:moveTo>
                      <a:pt x="8003" y="1"/>
                    </a:moveTo>
                    <a:lnTo>
                      <a:pt x="3687" y="3553"/>
                    </a:lnTo>
                    <a:lnTo>
                      <a:pt x="0" y="6580"/>
                    </a:lnTo>
                    <a:lnTo>
                      <a:pt x="390" y="6880"/>
                    </a:lnTo>
                    <a:lnTo>
                      <a:pt x="795" y="7164"/>
                    </a:lnTo>
                    <a:lnTo>
                      <a:pt x="1199" y="7434"/>
                    </a:lnTo>
                    <a:lnTo>
                      <a:pt x="1604" y="7719"/>
                    </a:lnTo>
                    <a:lnTo>
                      <a:pt x="2024" y="7974"/>
                    </a:lnTo>
                    <a:lnTo>
                      <a:pt x="2443" y="8229"/>
                    </a:lnTo>
                    <a:lnTo>
                      <a:pt x="2878" y="8468"/>
                    </a:lnTo>
                    <a:lnTo>
                      <a:pt x="3298" y="8708"/>
                    </a:lnTo>
                    <a:lnTo>
                      <a:pt x="3747" y="8948"/>
                    </a:lnTo>
                    <a:lnTo>
                      <a:pt x="4182" y="9158"/>
                    </a:lnTo>
                    <a:lnTo>
                      <a:pt x="4631" y="9382"/>
                    </a:lnTo>
                    <a:lnTo>
                      <a:pt x="5081" y="9577"/>
                    </a:lnTo>
                    <a:lnTo>
                      <a:pt x="5546" y="9772"/>
                    </a:lnTo>
                    <a:lnTo>
                      <a:pt x="6010" y="9967"/>
                    </a:lnTo>
                    <a:lnTo>
                      <a:pt x="6475" y="10132"/>
                    </a:lnTo>
                    <a:lnTo>
                      <a:pt x="6939" y="10312"/>
                    </a:lnTo>
                    <a:lnTo>
                      <a:pt x="7419" y="10462"/>
                    </a:lnTo>
                    <a:lnTo>
                      <a:pt x="7898" y="10611"/>
                    </a:lnTo>
                    <a:lnTo>
                      <a:pt x="8378" y="10746"/>
                    </a:lnTo>
                    <a:lnTo>
                      <a:pt x="8873" y="10881"/>
                    </a:lnTo>
                    <a:lnTo>
                      <a:pt x="9367" y="11001"/>
                    </a:lnTo>
                    <a:lnTo>
                      <a:pt x="9862" y="11106"/>
                    </a:lnTo>
                    <a:lnTo>
                      <a:pt x="10356" y="11211"/>
                    </a:lnTo>
                    <a:lnTo>
                      <a:pt x="10851" y="11301"/>
                    </a:lnTo>
                    <a:lnTo>
                      <a:pt x="11360" y="11376"/>
                    </a:lnTo>
                    <a:lnTo>
                      <a:pt x="11870" y="11451"/>
                    </a:lnTo>
                    <a:lnTo>
                      <a:pt x="12379" y="11511"/>
                    </a:lnTo>
                    <a:lnTo>
                      <a:pt x="12904" y="11556"/>
                    </a:lnTo>
                    <a:lnTo>
                      <a:pt x="13414" y="11601"/>
                    </a:lnTo>
                    <a:lnTo>
                      <a:pt x="13938" y="11630"/>
                    </a:lnTo>
                    <a:lnTo>
                      <a:pt x="14463" y="11645"/>
                    </a:lnTo>
                    <a:lnTo>
                      <a:pt x="15527" y="11645"/>
                    </a:lnTo>
                    <a:lnTo>
                      <a:pt x="16051" y="11630"/>
                    </a:lnTo>
                    <a:lnTo>
                      <a:pt x="16576" y="11601"/>
                    </a:lnTo>
                    <a:lnTo>
                      <a:pt x="17085" y="11556"/>
                    </a:lnTo>
                    <a:lnTo>
                      <a:pt x="17610" y="11511"/>
                    </a:lnTo>
                    <a:lnTo>
                      <a:pt x="18119" y="11451"/>
                    </a:lnTo>
                    <a:lnTo>
                      <a:pt x="18629" y="11376"/>
                    </a:lnTo>
                    <a:lnTo>
                      <a:pt x="19138" y="11301"/>
                    </a:lnTo>
                    <a:lnTo>
                      <a:pt x="17835" y="7959"/>
                    </a:lnTo>
                    <a:lnTo>
                      <a:pt x="80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32"/>
              <p:cNvSpPr/>
              <p:nvPr/>
            </p:nvSpPr>
            <p:spPr>
              <a:xfrm>
                <a:off x="6985850" y="2941575"/>
                <a:ext cx="384425" cy="398300"/>
              </a:xfrm>
              <a:custGeom>
                <a:rect b="b" l="l" r="r" t="t"/>
                <a:pathLst>
                  <a:path extrusionOk="0" h="15932" w="15377">
                    <a:moveTo>
                      <a:pt x="779" y="1"/>
                    </a:moveTo>
                    <a:lnTo>
                      <a:pt x="0" y="3208"/>
                    </a:lnTo>
                    <a:lnTo>
                      <a:pt x="6639" y="5681"/>
                    </a:lnTo>
                    <a:lnTo>
                      <a:pt x="2833" y="14613"/>
                    </a:lnTo>
                    <a:lnTo>
                      <a:pt x="5725" y="15932"/>
                    </a:lnTo>
                    <a:lnTo>
                      <a:pt x="6175" y="15587"/>
                    </a:lnTo>
                    <a:lnTo>
                      <a:pt x="6624" y="15227"/>
                    </a:lnTo>
                    <a:lnTo>
                      <a:pt x="7074" y="14868"/>
                    </a:lnTo>
                    <a:lnTo>
                      <a:pt x="7493" y="14493"/>
                    </a:lnTo>
                    <a:lnTo>
                      <a:pt x="7928" y="14118"/>
                    </a:lnTo>
                    <a:lnTo>
                      <a:pt x="8333" y="13729"/>
                    </a:lnTo>
                    <a:lnTo>
                      <a:pt x="8737" y="13324"/>
                    </a:lnTo>
                    <a:lnTo>
                      <a:pt x="9127" y="12904"/>
                    </a:lnTo>
                    <a:lnTo>
                      <a:pt x="9517" y="12485"/>
                    </a:lnTo>
                    <a:lnTo>
                      <a:pt x="9891" y="12065"/>
                    </a:lnTo>
                    <a:lnTo>
                      <a:pt x="10266" y="11631"/>
                    </a:lnTo>
                    <a:lnTo>
                      <a:pt x="10611" y="11181"/>
                    </a:lnTo>
                    <a:lnTo>
                      <a:pt x="10955" y="10731"/>
                    </a:lnTo>
                    <a:lnTo>
                      <a:pt x="11300" y="10267"/>
                    </a:lnTo>
                    <a:lnTo>
                      <a:pt x="11630" y="9787"/>
                    </a:lnTo>
                    <a:lnTo>
                      <a:pt x="11930" y="9308"/>
                    </a:lnTo>
                    <a:lnTo>
                      <a:pt x="12244" y="8828"/>
                    </a:lnTo>
                    <a:lnTo>
                      <a:pt x="12529" y="8334"/>
                    </a:lnTo>
                    <a:lnTo>
                      <a:pt x="12814" y="7839"/>
                    </a:lnTo>
                    <a:lnTo>
                      <a:pt x="13083" y="7329"/>
                    </a:lnTo>
                    <a:lnTo>
                      <a:pt x="13338" y="6820"/>
                    </a:lnTo>
                    <a:lnTo>
                      <a:pt x="13593" y="6295"/>
                    </a:lnTo>
                    <a:lnTo>
                      <a:pt x="13818" y="5771"/>
                    </a:lnTo>
                    <a:lnTo>
                      <a:pt x="14043" y="5231"/>
                    </a:lnTo>
                    <a:lnTo>
                      <a:pt x="14252" y="4692"/>
                    </a:lnTo>
                    <a:lnTo>
                      <a:pt x="14462" y="4152"/>
                    </a:lnTo>
                    <a:lnTo>
                      <a:pt x="14642" y="3598"/>
                    </a:lnTo>
                    <a:lnTo>
                      <a:pt x="14807" y="3028"/>
                    </a:lnTo>
                    <a:lnTo>
                      <a:pt x="14972" y="2474"/>
                    </a:lnTo>
                    <a:lnTo>
                      <a:pt x="15122" y="1904"/>
                    </a:lnTo>
                    <a:lnTo>
                      <a:pt x="15257" y="1335"/>
                    </a:lnTo>
                    <a:lnTo>
                      <a:pt x="15376" y="750"/>
                    </a:lnTo>
                    <a:lnTo>
                      <a:pt x="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32"/>
              <p:cNvSpPr/>
              <p:nvPr/>
            </p:nvSpPr>
            <p:spPr>
              <a:xfrm>
                <a:off x="6302825" y="2248450"/>
                <a:ext cx="353700" cy="427525"/>
              </a:xfrm>
              <a:custGeom>
                <a:rect b="b" l="l" r="r" t="t"/>
                <a:pathLst>
                  <a:path extrusionOk="0" h="17101" w="14148">
                    <a:moveTo>
                      <a:pt x="11360" y="1"/>
                    </a:moveTo>
                    <a:lnTo>
                      <a:pt x="10536" y="256"/>
                    </a:lnTo>
                    <a:lnTo>
                      <a:pt x="9727" y="555"/>
                    </a:lnTo>
                    <a:lnTo>
                      <a:pt x="8933" y="870"/>
                    </a:lnTo>
                    <a:lnTo>
                      <a:pt x="8138" y="1215"/>
                    </a:lnTo>
                    <a:lnTo>
                      <a:pt x="7374" y="1574"/>
                    </a:lnTo>
                    <a:lnTo>
                      <a:pt x="6610" y="1979"/>
                    </a:lnTo>
                    <a:lnTo>
                      <a:pt x="5875" y="2399"/>
                    </a:lnTo>
                    <a:lnTo>
                      <a:pt x="5156" y="2833"/>
                    </a:lnTo>
                    <a:lnTo>
                      <a:pt x="4437" y="3313"/>
                    </a:lnTo>
                    <a:lnTo>
                      <a:pt x="3747" y="3792"/>
                    </a:lnTo>
                    <a:lnTo>
                      <a:pt x="3073" y="4317"/>
                    </a:lnTo>
                    <a:lnTo>
                      <a:pt x="2428" y="4856"/>
                    </a:lnTo>
                    <a:lnTo>
                      <a:pt x="1784" y="5411"/>
                    </a:lnTo>
                    <a:lnTo>
                      <a:pt x="1169" y="5980"/>
                    </a:lnTo>
                    <a:lnTo>
                      <a:pt x="585" y="6595"/>
                    </a:lnTo>
                    <a:lnTo>
                      <a:pt x="1" y="7209"/>
                    </a:lnTo>
                    <a:lnTo>
                      <a:pt x="4736" y="17100"/>
                    </a:lnTo>
                    <a:lnTo>
                      <a:pt x="13593" y="16651"/>
                    </a:lnTo>
                    <a:lnTo>
                      <a:pt x="13908" y="13773"/>
                    </a:lnTo>
                    <a:lnTo>
                      <a:pt x="14148" y="11690"/>
                    </a:lnTo>
                    <a:lnTo>
                      <a:pt x="14148" y="11690"/>
                    </a:lnTo>
                    <a:lnTo>
                      <a:pt x="11825" y="11810"/>
                    </a:lnTo>
                    <a:lnTo>
                      <a:pt x="11300" y="11840"/>
                    </a:lnTo>
                    <a:lnTo>
                      <a:pt x="1136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32"/>
              <p:cNvSpPr/>
              <p:nvPr/>
            </p:nvSpPr>
            <p:spPr>
              <a:xfrm>
                <a:off x="6791025" y="2510350"/>
                <a:ext cx="559400" cy="157750"/>
              </a:xfrm>
              <a:custGeom>
                <a:rect b="b" l="l" r="r" t="t"/>
                <a:pathLst>
                  <a:path extrusionOk="0" h="6310" w="22376">
                    <a:moveTo>
                      <a:pt x="19797" y="0"/>
                    </a:moveTo>
                    <a:lnTo>
                      <a:pt x="16351" y="135"/>
                    </a:lnTo>
                    <a:lnTo>
                      <a:pt x="11570" y="360"/>
                    </a:lnTo>
                    <a:lnTo>
                      <a:pt x="5950" y="630"/>
                    </a:lnTo>
                    <a:lnTo>
                      <a:pt x="0" y="930"/>
                    </a:lnTo>
                    <a:lnTo>
                      <a:pt x="330" y="6310"/>
                    </a:lnTo>
                    <a:lnTo>
                      <a:pt x="22375" y="5441"/>
                    </a:lnTo>
                    <a:lnTo>
                      <a:pt x="22120" y="4721"/>
                    </a:lnTo>
                    <a:lnTo>
                      <a:pt x="21851" y="4017"/>
                    </a:lnTo>
                    <a:lnTo>
                      <a:pt x="21566" y="3312"/>
                    </a:lnTo>
                    <a:lnTo>
                      <a:pt x="21251" y="2623"/>
                    </a:lnTo>
                    <a:lnTo>
                      <a:pt x="20906" y="1949"/>
                    </a:lnTo>
                    <a:lnTo>
                      <a:pt x="20562" y="1289"/>
                    </a:lnTo>
                    <a:lnTo>
                      <a:pt x="20187" y="630"/>
                    </a:lnTo>
                    <a:lnTo>
                      <a:pt x="197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32"/>
              <p:cNvSpPr/>
              <p:nvPr/>
            </p:nvSpPr>
            <p:spPr>
              <a:xfrm>
                <a:off x="6812375" y="2875275"/>
                <a:ext cx="568025" cy="60350"/>
              </a:xfrm>
              <a:custGeom>
                <a:rect b="b" l="l" r="r" t="t"/>
                <a:pathLst>
                  <a:path extrusionOk="0" h="2414" w="22721">
                    <a:moveTo>
                      <a:pt x="0" y="0"/>
                    </a:moveTo>
                    <a:lnTo>
                      <a:pt x="90" y="1259"/>
                    </a:lnTo>
                    <a:lnTo>
                      <a:pt x="22480" y="2413"/>
                    </a:lnTo>
                    <a:lnTo>
                      <a:pt x="22570" y="1874"/>
                    </a:lnTo>
                    <a:lnTo>
                      <a:pt x="22630" y="1319"/>
                    </a:lnTo>
                    <a:lnTo>
                      <a:pt x="22675" y="780"/>
                    </a:lnTo>
                    <a:lnTo>
                      <a:pt x="22720" y="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32"/>
              <p:cNvSpPr/>
              <p:nvPr/>
            </p:nvSpPr>
            <p:spPr>
              <a:xfrm>
                <a:off x="6610425" y="2222975"/>
                <a:ext cx="155125" cy="295650"/>
              </a:xfrm>
              <a:custGeom>
                <a:rect b="b" l="l" r="r" t="t"/>
                <a:pathLst>
                  <a:path extrusionOk="0" h="11826" w="6205">
                    <a:moveTo>
                      <a:pt x="5336" y="1"/>
                    </a:moveTo>
                    <a:lnTo>
                      <a:pt x="4556" y="46"/>
                    </a:lnTo>
                    <a:lnTo>
                      <a:pt x="3792" y="106"/>
                    </a:lnTo>
                    <a:lnTo>
                      <a:pt x="3028" y="181"/>
                    </a:lnTo>
                    <a:lnTo>
                      <a:pt x="2279" y="300"/>
                    </a:lnTo>
                    <a:lnTo>
                      <a:pt x="1529" y="420"/>
                    </a:lnTo>
                    <a:lnTo>
                      <a:pt x="795" y="570"/>
                    </a:lnTo>
                    <a:lnTo>
                      <a:pt x="60" y="750"/>
                    </a:lnTo>
                    <a:lnTo>
                      <a:pt x="1" y="11825"/>
                    </a:lnTo>
                    <a:lnTo>
                      <a:pt x="6205" y="11495"/>
                    </a:lnTo>
                    <a:lnTo>
                      <a:pt x="6205" y="5860"/>
                    </a:lnTo>
                    <a:lnTo>
                      <a:pt x="61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41" name="Google Shape;1441;p32"/>
            <p:cNvSpPr/>
            <p:nvPr/>
          </p:nvSpPr>
          <p:spPr>
            <a:xfrm>
              <a:off x="7303474" y="2004413"/>
              <a:ext cx="100485" cy="130338"/>
            </a:xfrm>
            <a:custGeom>
              <a:rect b="b" l="l" r="r" t="t"/>
              <a:pathLst>
                <a:path extrusionOk="0" h="3733" w="2878">
                  <a:moveTo>
                    <a:pt x="1454" y="795"/>
                  </a:moveTo>
                  <a:lnTo>
                    <a:pt x="1574" y="810"/>
                  </a:lnTo>
                  <a:lnTo>
                    <a:pt x="1694" y="840"/>
                  </a:lnTo>
                  <a:lnTo>
                    <a:pt x="1799" y="900"/>
                  </a:lnTo>
                  <a:lnTo>
                    <a:pt x="1889" y="975"/>
                  </a:lnTo>
                  <a:lnTo>
                    <a:pt x="1963" y="1065"/>
                  </a:lnTo>
                  <a:lnTo>
                    <a:pt x="2023" y="1170"/>
                  </a:lnTo>
                  <a:lnTo>
                    <a:pt x="2053" y="1290"/>
                  </a:lnTo>
                  <a:lnTo>
                    <a:pt x="2068" y="1410"/>
                  </a:lnTo>
                  <a:lnTo>
                    <a:pt x="2053" y="1530"/>
                  </a:lnTo>
                  <a:lnTo>
                    <a:pt x="2023" y="1649"/>
                  </a:lnTo>
                  <a:lnTo>
                    <a:pt x="1963" y="1754"/>
                  </a:lnTo>
                  <a:lnTo>
                    <a:pt x="1889" y="1844"/>
                  </a:lnTo>
                  <a:lnTo>
                    <a:pt x="1799" y="1919"/>
                  </a:lnTo>
                  <a:lnTo>
                    <a:pt x="1694" y="1979"/>
                  </a:lnTo>
                  <a:lnTo>
                    <a:pt x="1574" y="2009"/>
                  </a:lnTo>
                  <a:lnTo>
                    <a:pt x="1454" y="2024"/>
                  </a:lnTo>
                  <a:lnTo>
                    <a:pt x="1319" y="2009"/>
                  </a:lnTo>
                  <a:lnTo>
                    <a:pt x="1214" y="1979"/>
                  </a:lnTo>
                  <a:lnTo>
                    <a:pt x="1109" y="1919"/>
                  </a:lnTo>
                  <a:lnTo>
                    <a:pt x="1019" y="1844"/>
                  </a:lnTo>
                  <a:lnTo>
                    <a:pt x="944" y="1754"/>
                  </a:lnTo>
                  <a:lnTo>
                    <a:pt x="884" y="1649"/>
                  </a:lnTo>
                  <a:lnTo>
                    <a:pt x="839" y="1530"/>
                  </a:lnTo>
                  <a:lnTo>
                    <a:pt x="839" y="1410"/>
                  </a:lnTo>
                  <a:lnTo>
                    <a:pt x="839" y="1290"/>
                  </a:lnTo>
                  <a:lnTo>
                    <a:pt x="884" y="1170"/>
                  </a:lnTo>
                  <a:lnTo>
                    <a:pt x="944" y="1065"/>
                  </a:lnTo>
                  <a:lnTo>
                    <a:pt x="1019" y="975"/>
                  </a:lnTo>
                  <a:lnTo>
                    <a:pt x="1109" y="900"/>
                  </a:lnTo>
                  <a:lnTo>
                    <a:pt x="1214" y="840"/>
                  </a:lnTo>
                  <a:lnTo>
                    <a:pt x="1319" y="810"/>
                  </a:lnTo>
                  <a:lnTo>
                    <a:pt x="1454" y="795"/>
                  </a:lnTo>
                  <a:close/>
                  <a:moveTo>
                    <a:pt x="1289" y="1"/>
                  </a:moveTo>
                  <a:lnTo>
                    <a:pt x="1154" y="16"/>
                  </a:lnTo>
                  <a:lnTo>
                    <a:pt x="1004" y="61"/>
                  </a:lnTo>
                  <a:lnTo>
                    <a:pt x="884" y="106"/>
                  </a:lnTo>
                  <a:lnTo>
                    <a:pt x="750" y="166"/>
                  </a:lnTo>
                  <a:lnTo>
                    <a:pt x="630" y="241"/>
                  </a:lnTo>
                  <a:lnTo>
                    <a:pt x="525" y="316"/>
                  </a:lnTo>
                  <a:lnTo>
                    <a:pt x="420" y="421"/>
                  </a:lnTo>
                  <a:lnTo>
                    <a:pt x="330" y="525"/>
                  </a:lnTo>
                  <a:lnTo>
                    <a:pt x="240" y="630"/>
                  </a:lnTo>
                  <a:lnTo>
                    <a:pt x="165" y="750"/>
                  </a:lnTo>
                  <a:lnTo>
                    <a:pt x="105" y="870"/>
                  </a:lnTo>
                  <a:lnTo>
                    <a:pt x="60" y="1005"/>
                  </a:lnTo>
                  <a:lnTo>
                    <a:pt x="30" y="1140"/>
                  </a:lnTo>
                  <a:lnTo>
                    <a:pt x="0" y="1290"/>
                  </a:lnTo>
                  <a:lnTo>
                    <a:pt x="0" y="1440"/>
                  </a:lnTo>
                  <a:lnTo>
                    <a:pt x="15" y="1589"/>
                  </a:lnTo>
                  <a:lnTo>
                    <a:pt x="60" y="1769"/>
                  </a:lnTo>
                  <a:lnTo>
                    <a:pt x="135" y="1949"/>
                  </a:lnTo>
                  <a:lnTo>
                    <a:pt x="225" y="2129"/>
                  </a:lnTo>
                  <a:lnTo>
                    <a:pt x="330" y="2324"/>
                  </a:lnTo>
                  <a:lnTo>
                    <a:pt x="450" y="2519"/>
                  </a:lnTo>
                  <a:lnTo>
                    <a:pt x="720" y="2878"/>
                  </a:lnTo>
                  <a:lnTo>
                    <a:pt x="989" y="3208"/>
                  </a:lnTo>
                  <a:lnTo>
                    <a:pt x="1214" y="3478"/>
                  </a:lnTo>
                  <a:lnTo>
                    <a:pt x="1439" y="3733"/>
                  </a:lnTo>
                  <a:lnTo>
                    <a:pt x="1664" y="3478"/>
                  </a:lnTo>
                  <a:lnTo>
                    <a:pt x="1889" y="3208"/>
                  </a:lnTo>
                  <a:lnTo>
                    <a:pt x="2158" y="2878"/>
                  </a:lnTo>
                  <a:lnTo>
                    <a:pt x="2428" y="2519"/>
                  </a:lnTo>
                  <a:lnTo>
                    <a:pt x="2548" y="2324"/>
                  </a:lnTo>
                  <a:lnTo>
                    <a:pt x="2653" y="2129"/>
                  </a:lnTo>
                  <a:lnTo>
                    <a:pt x="2743" y="1949"/>
                  </a:lnTo>
                  <a:lnTo>
                    <a:pt x="2818" y="1769"/>
                  </a:lnTo>
                  <a:lnTo>
                    <a:pt x="2863" y="1589"/>
                  </a:lnTo>
                  <a:lnTo>
                    <a:pt x="2878" y="1440"/>
                  </a:lnTo>
                  <a:lnTo>
                    <a:pt x="2878" y="1290"/>
                  </a:lnTo>
                  <a:lnTo>
                    <a:pt x="2848" y="1140"/>
                  </a:lnTo>
                  <a:lnTo>
                    <a:pt x="2818" y="1005"/>
                  </a:lnTo>
                  <a:lnTo>
                    <a:pt x="2773" y="870"/>
                  </a:lnTo>
                  <a:lnTo>
                    <a:pt x="2713" y="750"/>
                  </a:lnTo>
                  <a:lnTo>
                    <a:pt x="2638" y="630"/>
                  </a:lnTo>
                  <a:lnTo>
                    <a:pt x="2548" y="525"/>
                  </a:lnTo>
                  <a:lnTo>
                    <a:pt x="2458" y="421"/>
                  </a:lnTo>
                  <a:lnTo>
                    <a:pt x="2353" y="316"/>
                  </a:lnTo>
                  <a:lnTo>
                    <a:pt x="2248" y="241"/>
                  </a:lnTo>
                  <a:lnTo>
                    <a:pt x="2128" y="166"/>
                  </a:lnTo>
                  <a:lnTo>
                    <a:pt x="2008" y="106"/>
                  </a:lnTo>
                  <a:lnTo>
                    <a:pt x="1874" y="61"/>
                  </a:lnTo>
                  <a:lnTo>
                    <a:pt x="1724" y="16"/>
                  </a:lnTo>
                  <a:lnTo>
                    <a:pt x="15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2" name="Google Shape;1442;p32"/>
            <p:cNvGrpSpPr/>
            <p:nvPr/>
          </p:nvGrpSpPr>
          <p:grpSpPr>
            <a:xfrm>
              <a:off x="7521417" y="3040063"/>
              <a:ext cx="87427" cy="87427"/>
              <a:chOff x="5686875" y="3169000"/>
              <a:chExt cx="62600" cy="62600"/>
            </a:xfrm>
          </p:grpSpPr>
          <p:sp>
            <p:nvSpPr>
              <p:cNvPr id="1443" name="Google Shape;1443;p32"/>
              <p:cNvSpPr/>
              <p:nvPr/>
            </p:nvSpPr>
            <p:spPr>
              <a:xfrm>
                <a:off x="5700000" y="3182125"/>
                <a:ext cx="36725" cy="36375"/>
              </a:xfrm>
              <a:custGeom>
                <a:rect b="b" l="l" r="r" t="t"/>
                <a:pathLst>
                  <a:path extrusionOk="0" h="1455" w="1469">
                    <a:moveTo>
                      <a:pt x="734" y="0"/>
                    </a:moveTo>
                    <a:lnTo>
                      <a:pt x="585" y="15"/>
                    </a:lnTo>
                    <a:lnTo>
                      <a:pt x="450" y="60"/>
                    </a:lnTo>
                    <a:lnTo>
                      <a:pt x="315" y="120"/>
                    </a:lnTo>
                    <a:lnTo>
                      <a:pt x="210" y="210"/>
                    </a:lnTo>
                    <a:lnTo>
                      <a:pt x="120" y="315"/>
                    </a:lnTo>
                    <a:lnTo>
                      <a:pt x="60" y="435"/>
                    </a:lnTo>
                    <a:lnTo>
                      <a:pt x="15" y="585"/>
                    </a:lnTo>
                    <a:lnTo>
                      <a:pt x="0" y="735"/>
                    </a:lnTo>
                    <a:lnTo>
                      <a:pt x="15" y="870"/>
                    </a:lnTo>
                    <a:lnTo>
                      <a:pt x="60" y="1019"/>
                    </a:lnTo>
                    <a:lnTo>
                      <a:pt x="120" y="1139"/>
                    </a:lnTo>
                    <a:lnTo>
                      <a:pt x="210" y="1244"/>
                    </a:lnTo>
                    <a:lnTo>
                      <a:pt x="315" y="1334"/>
                    </a:lnTo>
                    <a:lnTo>
                      <a:pt x="450" y="1409"/>
                    </a:lnTo>
                    <a:lnTo>
                      <a:pt x="585" y="1439"/>
                    </a:lnTo>
                    <a:lnTo>
                      <a:pt x="734" y="1454"/>
                    </a:lnTo>
                    <a:lnTo>
                      <a:pt x="884" y="1439"/>
                    </a:lnTo>
                    <a:lnTo>
                      <a:pt x="1019" y="1409"/>
                    </a:lnTo>
                    <a:lnTo>
                      <a:pt x="1139" y="1334"/>
                    </a:lnTo>
                    <a:lnTo>
                      <a:pt x="1244" y="1244"/>
                    </a:lnTo>
                    <a:lnTo>
                      <a:pt x="1334" y="1139"/>
                    </a:lnTo>
                    <a:lnTo>
                      <a:pt x="1409" y="1019"/>
                    </a:lnTo>
                    <a:lnTo>
                      <a:pt x="1454" y="870"/>
                    </a:lnTo>
                    <a:lnTo>
                      <a:pt x="1469" y="735"/>
                    </a:lnTo>
                    <a:lnTo>
                      <a:pt x="1454" y="585"/>
                    </a:lnTo>
                    <a:lnTo>
                      <a:pt x="1409" y="435"/>
                    </a:lnTo>
                    <a:lnTo>
                      <a:pt x="1334" y="315"/>
                    </a:lnTo>
                    <a:lnTo>
                      <a:pt x="1244" y="210"/>
                    </a:lnTo>
                    <a:lnTo>
                      <a:pt x="1139" y="120"/>
                    </a:lnTo>
                    <a:lnTo>
                      <a:pt x="1019" y="60"/>
                    </a:lnTo>
                    <a:lnTo>
                      <a:pt x="884" y="15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32"/>
              <p:cNvSpPr/>
              <p:nvPr/>
            </p:nvSpPr>
            <p:spPr>
              <a:xfrm>
                <a:off x="5686875" y="3169000"/>
                <a:ext cx="62600" cy="62600"/>
              </a:xfrm>
              <a:custGeom>
                <a:rect b="b" l="l" r="r" t="t"/>
                <a:pathLst>
                  <a:path extrusionOk="0" h="2504" w="2504">
                    <a:moveTo>
                      <a:pt x="1364" y="211"/>
                    </a:moveTo>
                    <a:lnTo>
                      <a:pt x="1469" y="226"/>
                    </a:lnTo>
                    <a:lnTo>
                      <a:pt x="1559" y="256"/>
                    </a:lnTo>
                    <a:lnTo>
                      <a:pt x="1664" y="286"/>
                    </a:lnTo>
                    <a:lnTo>
                      <a:pt x="1754" y="331"/>
                    </a:lnTo>
                    <a:lnTo>
                      <a:pt x="1844" y="391"/>
                    </a:lnTo>
                    <a:lnTo>
                      <a:pt x="1919" y="450"/>
                    </a:lnTo>
                    <a:lnTo>
                      <a:pt x="1994" y="510"/>
                    </a:lnTo>
                    <a:lnTo>
                      <a:pt x="2054" y="585"/>
                    </a:lnTo>
                    <a:lnTo>
                      <a:pt x="2129" y="675"/>
                    </a:lnTo>
                    <a:lnTo>
                      <a:pt x="2174" y="750"/>
                    </a:lnTo>
                    <a:lnTo>
                      <a:pt x="2219" y="840"/>
                    </a:lnTo>
                    <a:lnTo>
                      <a:pt x="2249" y="945"/>
                    </a:lnTo>
                    <a:lnTo>
                      <a:pt x="2278" y="1035"/>
                    </a:lnTo>
                    <a:lnTo>
                      <a:pt x="2293" y="1140"/>
                    </a:lnTo>
                    <a:lnTo>
                      <a:pt x="2293" y="1260"/>
                    </a:lnTo>
                    <a:lnTo>
                      <a:pt x="2293" y="1365"/>
                    </a:lnTo>
                    <a:lnTo>
                      <a:pt x="2278" y="1470"/>
                    </a:lnTo>
                    <a:lnTo>
                      <a:pt x="2249" y="1559"/>
                    </a:lnTo>
                    <a:lnTo>
                      <a:pt x="2219" y="1664"/>
                    </a:lnTo>
                    <a:lnTo>
                      <a:pt x="2174" y="1754"/>
                    </a:lnTo>
                    <a:lnTo>
                      <a:pt x="2129" y="1829"/>
                    </a:lnTo>
                    <a:lnTo>
                      <a:pt x="2054" y="1919"/>
                    </a:lnTo>
                    <a:lnTo>
                      <a:pt x="1994" y="1994"/>
                    </a:lnTo>
                    <a:lnTo>
                      <a:pt x="1919" y="2054"/>
                    </a:lnTo>
                    <a:lnTo>
                      <a:pt x="1844" y="2114"/>
                    </a:lnTo>
                    <a:lnTo>
                      <a:pt x="1754" y="2174"/>
                    </a:lnTo>
                    <a:lnTo>
                      <a:pt x="1664" y="2219"/>
                    </a:lnTo>
                    <a:lnTo>
                      <a:pt x="1559" y="2249"/>
                    </a:lnTo>
                    <a:lnTo>
                      <a:pt x="1469" y="2279"/>
                    </a:lnTo>
                    <a:lnTo>
                      <a:pt x="1364" y="2294"/>
                    </a:lnTo>
                    <a:lnTo>
                      <a:pt x="1154" y="2294"/>
                    </a:lnTo>
                    <a:lnTo>
                      <a:pt x="1050" y="2279"/>
                    </a:lnTo>
                    <a:lnTo>
                      <a:pt x="945" y="2249"/>
                    </a:lnTo>
                    <a:lnTo>
                      <a:pt x="855" y="2219"/>
                    </a:lnTo>
                    <a:lnTo>
                      <a:pt x="750" y="2174"/>
                    </a:lnTo>
                    <a:lnTo>
                      <a:pt x="675" y="2114"/>
                    </a:lnTo>
                    <a:lnTo>
                      <a:pt x="585" y="2054"/>
                    </a:lnTo>
                    <a:lnTo>
                      <a:pt x="510" y="1994"/>
                    </a:lnTo>
                    <a:lnTo>
                      <a:pt x="450" y="1919"/>
                    </a:lnTo>
                    <a:lnTo>
                      <a:pt x="390" y="1829"/>
                    </a:lnTo>
                    <a:lnTo>
                      <a:pt x="330" y="1754"/>
                    </a:lnTo>
                    <a:lnTo>
                      <a:pt x="285" y="1664"/>
                    </a:lnTo>
                    <a:lnTo>
                      <a:pt x="255" y="1559"/>
                    </a:lnTo>
                    <a:lnTo>
                      <a:pt x="225" y="1470"/>
                    </a:lnTo>
                    <a:lnTo>
                      <a:pt x="210" y="1365"/>
                    </a:lnTo>
                    <a:lnTo>
                      <a:pt x="210" y="1260"/>
                    </a:lnTo>
                    <a:lnTo>
                      <a:pt x="210" y="1140"/>
                    </a:lnTo>
                    <a:lnTo>
                      <a:pt x="225" y="1035"/>
                    </a:lnTo>
                    <a:lnTo>
                      <a:pt x="255" y="945"/>
                    </a:lnTo>
                    <a:lnTo>
                      <a:pt x="285" y="840"/>
                    </a:lnTo>
                    <a:lnTo>
                      <a:pt x="330" y="750"/>
                    </a:lnTo>
                    <a:lnTo>
                      <a:pt x="390" y="675"/>
                    </a:lnTo>
                    <a:lnTo>
                      <a:pt x="450" y="585"/>
                    </a:lnTo>
                    <a:lnTo>
                      <a:pt x="510" y="510"/>
                    </a:lnTo>
                    <a:lnTo>
                      <a:pt x="585" y="450"/>
                    </a:lnTo>
                    <a:lnTo>
                      <a:pt x="675" y="391"/>
                    </a:lnTo>
                    <a:lnTo>
                      <a:pt x="750" y="331"/>
                    </a:lnTo>
                    <a:lnTo>
                      <a:pt x="855" y="286"/>
                    </a:lnTo>
                    <a:lnTo>
                      <a:pt x="945" y="256"/>
                    </a:lnTo>
                    <a:lnTo>
                      <a:pt x="1050" y="226"/>
                    </a:lnTo>
                    <a:lnTo>
                      <a:pt x="1154" y="211"/>
                    </a:lnTo>
                    <a:close/>
                    <a:moveTo>
                      <a:pt x="1125" y="1"/>
                    </a:moveTo>
                    <a:lnTo>
                      <a:pt x="1005" y="16"/>
                    </a:lnTo>
                    <a:lnTo>
                      <a:pt x="885" y="61"/>
                    </a:lnTo>
                    <a:lnTo>
                      <a:pt x="765" y="91"/>
                    </a:lnTo>
                    <a:lnTo>
                      <a:pt x="660" y="151"/>
                    </a:lnTo>
                    <a:lnTo>
                      <a:pt x="555" y="211"/>
                    </a:lnTo>
                    <a:lnTo>
                      <a:pt x="450" y="286"/>
                    </a:lnTo>
                    <a:lnTo>
                      <a:pt x="360" y="361"/>
                    </a:lnTo>
                    <a:lnTo>
                      <a:pt x="285" y="450"/>
                    </a:lnTo>
                    <a:lnTo>
                      <a:pt x="210" y="555"/>
                    </a:lnTo>
                    <a:lnTo>
                      <a:pt x="150" y="660"/>
                    </a:lnTo>
                    <a:lnTo>
                      <a:pt x="105" y="765"/>
                    </a:lnTo>
                    <a:lnTo>
                      <a:pt x="60" y="885"/>
                    </a:lnTo>
                    <a:lnTo>
                      <a:pt x="30" y="1005"/>
                    </a:lnTo>
                    <a:lnTo>
                      <a:pt x="1" y="1125"/>
                    </a:lnTo>
                    <a:lnTo>
                      <a:pt x="1" y="1260"/>
                    </a:lnTo>
                    <a:lnTo>
                      <a:pt x="1" y="1380"/>
                    </a:lnTo>
                    <a:lnTo>
                      <a:pt x="30" y="1500"/>
                    </a:lnTo>
                    <a:lnTo>
                      <a:pt x="60" y="1619"/>
                    </a:lnTo>
                    <a:lnTo>
                      <a:pt x="105" y="1739"/>
                    </a:lnTo>
                    <a:lnTo>
                      <a:pt x="150" y="1844"/>
                    </a:lnTo>
                    <a:lnTo>
                      <a:pt x="210" y="1949"/>
                    </a:lnTo>
                    <a:lnTo>
                      <a:pt x="285" y="2054"/>
                    </a:lnTo>
                    <a:lnTo>
                      <a:pt x="360" y="2144"/>
                    </a:lnTo>
                    <a:lnTo>
                      <a:pt x="450" y="2219"/>
                    </a:lnTo>
                    <a:lnTo>
                      <a:pt x="555" y="2294"/>
                    </a:lnTo>
                    <a:lnTo>
                      <a:pt x="660" y="2354"/>
                    </a:lnTo>
                    <a:lnTo>
                      <a:pt x="765" y="2414"/>
                    </a:lnTo>
                    <a:lnTo>
                      <a:pt x="885" y="2444"/>
                    </a:lnTo>
                    <a:lnTo>
                      <a:pt x="1005" y="2489"/>
                    </a:lnTo>
                    <a:lnTo>
                      <a:pt x="1125" y="2504"/>
                    </a:lnTo>
                    <a:lnTo>
                      <a:pt x="1379" y="2504"/>
                    </a:lnTo>
                    <a:lnTo>
                      <a:pt x="1514" y="2489"/>
                    </a:lnTo>
                    <a:lnTo>
                      <a:pt x="1634" y="2444"/>
                    </a:lnTo>
                    <a:lnTo>
                      <a:pt x="1739" y="2414"/>
                    </a:lnTo>
                    <a:lnTo>
                      <a:pt x="1859" y="2354"/>
                    </a:lnTo>
                    <a:lnTo>
                      <a:pt x="1949" y="2294"/>
                    </a:lnTo>
                    <a:lnTo>
                      <a:pt x="2054" y="2219"/>
                    </a:lnTo>
                    <a:lnTo>
                      <a:pt x="2144" y="2144"/>
                    </a:lnTo>
                    <a:lnTo>
                      <a:pt x="2219" y="2054"/>
                    </a:lnTo>
                    <a:lnTo>
                      <a:pt x="2293" y="1949"/>
                    </a:lnTo>
                    <a:lnTo>
                      <a:pt x="2353" y="1844"/>
                    </a:lnTo>
                    <a:lnTo>
                      <a:pt x="2413" y="1739"/>
                    </a:lnTo>
                    <a:lnTo>
                      <a:pt x="2458" y="1619"/>
                    </a:lnTo>
                    <a:lnTo>
                      <a:pt x="2488" y="1500"/>
                    </a:lnTo>
                    <a:lnTo>
                      <a:pt x="2503" y="1380"/>
                    </a:lnTo>
                    <a:lnTo>
                      <a:pt x="2503" y="1260"/>
                    </a:lnTo>
                    <a:lnTo>
                      <a:pt x="2503" y="1125"/>
                    </a:lnTo>
                    <a:lnTo>
                      <a:pt x="2488" y="1005"/>
                    </a:lnTo>
                    <a:lnTo>
                      <a:pt x="2458" y="885"/>
                    </a:lnTo>
                    <a:lnTo>
                      <a:pt x="2413" y="765"/>
                    </a:lnTo>
                    <a:lnTo>
                      <a:pt x="2353" y="660"/>
                    </a:lnTo>
                    <a:lnTo>
                      <a:pt x="2293" y="555"/>
                    </a:lnTo>
                    <a:lnTo>
                      <a:pt x="2219" y="450"/>
                    </a:lnTo>
                    <a:lnTo>
                      <a:pt x="2144" y="361"/>
                    </a:lnTo>
                    <a:lnTo>
                      <a:pt x="2054" y="286"/>
                    </a:lnTo>
                    <a:lnTo>
                      <a:pt x="1949" y="211"/>
                    </a:lnTo>
                    <a:lnTo>
                      <a:pt x="1859" y="151"/>
                    </a:lnTo>
                    <a:lnTo>
                      <a:pt x="1739" y="91"/>
                    </a:lnTo>
                    <a:lnTo>
                      <a:pt x="1634" y="61"/>
                    </a:lnTo>
                    <a:lnTo>
                      <a:pt x="1514" y="16"/>
                    </a:lnTo>
                    <a:lnTo>
                      <a:pt x="13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45" name="Google Shape;1445;p32"/>
            <p:cNvSpPr/>
            <p:nvPr/>
          </p:nvSpPr>
          <p:spPr>
            <a:xfrm>
              <a:off x="7359408" y="2154721"/>
              <a:ext cx="282707" cy="864670"/>
            </a:xfrm>
            <a:custGeom>
              <a:rect b="b" l="l" r="r" t="t"/>
              <a:pathLst>
                <a:path extrusionOk="0" h="24765" w="8097">
                  <a:moveTo>
                    <a:pt x="0" y="0"/>
                  </a:moveTo>
                  <a:lnTo>
                    <a:pt x="96" y="3572"/>
                  </a:lnTo>
                  <a:lnTo>
                    <a:pt x="7287" y="3143"/>
                  </a:lnTo>
                  <a:lnTo>
                    <a:pt x="8097" y="18907"/>
                  </a:lnTo>
                  <a:lnTo>
                    <a:pt x="2810" y="22336"/>
                  </a:lnTo>
                  <a:lnTo>
                    <a:pt x="4525" y="24765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446" name="Google Shape;1446;p32"/>
          <p:cNvGrpSpPr/>
          <p:nvPr/>
        </p:nvGrpSpPr>
        <p:grpSpPr>
          <a:xfrm>
            <a:off x="808800" y="1004913"/>
            <a:ext cx="1493700" cy="3279763"/>
            <a:chOff x="808800" y="1004913"/>
            <a:chExt cx="1493700" cy="3279763"/>
          </a:xfrm>
        </p:grpSpPr>
        <p:sp>
          <p:nvSpPr>
            <p:cNvPr id="1447" name="Google Shape;1447;p32"/>
            <p:cNvSpPr txBox="1"/>
            <p:nvPr/>
          </p:nvSpPr>
          <p:spPr>
            <a:xfrm>
              <a:off x="808800" y="3949275"/>
              <a:ext cx="14937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Book a ride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48" name="Google Shape;1448;p32"/>
            <p:cNvSpPr txBox="1"/>
            <p:nvPr/>
          </p:nvSpPr>
          <p:spPr>
            <a:xfrm>
              <a:off x="808800" y="1004913"/>
              <a:ext cx="1493700" cy="335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1</a:t>
              </a:r>
              <a:endParaRPr b="1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49" name="Google Shape;1449;p32"/>
          <p:cNvGrpSpPr/>
          <p:nvPr/>
        </p:nvGrpSpPr>
        <p:grpSpPr>
          <a:xfrm>
            <a:off x="3825150" y="1004913"/>
            <a:ext cx="1493700" cy="3279763"/>
            <a:chOff x="3825150" y="1004913"/>
            <a:chExt cx="1493700" cy="3279763"/>
          </a:xfrm>
        </p:grpSpPr>
        <p:sp>
          <p:nvSpPr>
            <p:cNvPr id="1450" name="Google Shape;1450;p32"/>
            <p:cNvSpPr txBox="1"/>
            <p:nvPr/>
          </p:nvSpPr>
          <p:spPr>
            <a:xfrm>
              <a:off x="3825150" y="3949275"/>
              <a:ext cx="14937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Get a ride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51" name="Google Shape;1451;p32"/>
            <p:cNvSpPr txBox="1"/>
            <p:nvPr/>
          </p:nvSpPr>
          <p:spPr>
            <a:xfrm>
              <a:off x="3825150" y="1004913"/>
              <a:ext cx="1493700" cy="335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2</a:t>
              </a:r>
              <a:endParaRPr b="1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52" name="Google Shape;1452;p32"/>
          <p:cNvGrpSpPr/>
          <p:nvPr/>
        </p:nvGrpSpPr>
        <p:grpSpPr>
          <a:xfrm>
            <a:off x="6841500" y="1004913"/>
            <a:ext cx="1763400" cy="3279763"/>
            <a:chOff x="6841500" y="1004913"/>
            <a:chExt cx="1763400" cy="3279763"/>
          </a:xfrm>
        </p:grpSpPr>
        <p:sp>
          <p:nvSpPr>
            <p:cNvPr id="1453" name="Google Shape;1453;p32"/>
            <p:cNvSpPr txBox="1"/>
            <p:nvPr/>
          </p:nvSpPr>
          <p:spPr>
            <a:xfrm>
              <a:off x="6841500" y="3949275"/>
              <a:ext cx="17634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Enjoy your ride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54" name="Google Shape;1454;p32"/>
            <p:cNvSpPr txBox="1"/>
            <p:nvPr/>
          </p:nvSpPr>
          <p:spPr>
            <a:xfrm>
              <a:off x="6841500" y="1004913"/>
              <a:ext cx="1493700" cy="335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3</a:t>
              </a:r>
              <a:endParaRPr b="1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33"/>
          <p:cNvSpPr/>
          <p:nvPr/>
        </p:nvSpPr>
        <p:spPr>
          <a:xfrm>
            <a:off x="2723250" y="1034575"/>
            <a:ext cx="3697500" cy="369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33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1461" name="Google Shape;1461;p33"/>
          <p:cNvSpPr txBox="1"/>
          <p:nvPr/>
        </p:nvSpPr>
        <p:spPr>
          <a:xfrm>
            <a:off x="457200" y="2467700"/>
            <a:ext cx="18342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Need a Taxi?</a:t>
            </a:r>
            <a:endParaRPr b="1" sz="24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62" name="Google Shape;1462;p33"/>
          <p:cNvSpPr/>
          <p:nvPr/>
        </p:nvSpPr>
        <p:spPr>
          <a:xfrm>
            <a:off x="7877175" y="1662863"/>
            <a:ext cx="723900" cy="723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33"/>
          <p:cNvSpPr txBox="1"/>
          <p:nvPr/>
        </p:nvSpPr>
        <p:spPr>
          <a:xfrm>
            <a:off x="7134275" y="2467700"/>
            <a:ext cx="1552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Just DeyGo</a:t>
            </a:r>
            <a:endParaRPr b="1" sz="24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464" name="Google Shape;1464;p33"/>
          <p:cNvGrpSpPr/>
          <p:nvPr/>
        </p:nvGrpSpPr>
        <p:grpSpPr>
          <a:xfrm>
            <a:off x="8119498" y="1839188"/>
            <a:ext cx="239276" cy="371236"/>
            <a:chOff x="1525861" y="1558438"/>
            <a:chExt cx="239276" cy="371236"/>
          </a:xfrm>
        </p:grpSpPr>
        <p:sp>
          <p:nvSpPr>
            <p:cNvPr id="1465" name="Google Shape;1465;p33"/>
            <p:cNvSpPr/>
            <p:nvPr/>
          </p:nvSpPr>
          <p:spPr>
            <a:xfrm>
              <a:off x="1612142" y="1558438"/>
              <a:ext cx="66711" cy="21512"/>
            </a:xfrm>
            <a:custGeom>
              <a:rect b="b" l="l" r="r" t="t"/>
              <a:pathLst>
                <a:path extrusionOk="0" h="10293" w="31919">
                  <a:moveTo>
                    <a:pt x="1" y="0"/>
                  </a:moveTo>
                  <a:lnTo>
                    <a:pt x="1" y="9020"/>
                  </a:lnTo>
                  <a:lnTo>
                    <a:pt x="117" y="9483"/>
                  </a:lnTo>
                  <a:lnTo>
                    <a:pt x="464" y="9945"/>
                  </a:lnTo>
                  <a:lnTo>
                    <a:pt x="810" y="10292"/>
                  </a:lnTo>
                  <a:lnTo>
                    <a:pt x="30993" y="10292"/>
                  </a:lnTo>
                  <a:lnTo>
                    <a:pt x="31455" y="9945"/>
                  </a:lnTo>
                  <a:lnTo>
                    <a:pt x="31802" y="9483"/>
                  </a:lnTo>
                  <a:lnTo>
                    <a:pt x="31918" y="9020"/>
                  </a:lnTo>
                  <a:lnTo>
                    <a:pt x="319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1612142" y="1558438"/>
              <a:ext cx="66711" cy="21512"/>
            </a:xfrm>
            <a:custGeom>
              <a:rect b="b" l="l" r="r" t="t"/>
              <a:pathLst>
                <a:path extrusionOk="0" fill="none" h="10293" w="31919">
                  <a:moveTo>
                    <a:pt x="1389" y="10292"/>
                  </a:moveTo>
                  <a:lnTo>
                    <a:pt x="30530" y="10292"/>
                  </a:lnTo>
                  <a:lnTo>
                    <a:pt x="30530" y="10292"/>
                  </a:lnTo>
                  <a:lnTo>
                    <a:pt x="30993" y="10292"/>
                  </a:lnTo>
                  <a:lnTo>
                    <a:pt x="31455" y="9945"/>
                  </a:lnTo>
                  <a:lnTo>
                    <a:pt x="31802" y="9483"/>
                  </a:lnTo>
                  <a:lnTo>
                    <a:pt x="31918" y="9020"/>
                  </a:lnTo>
                  <a:lnTo>
                    <a:pt x="31918" y="0"/>
                  </a:lnTo>
                  <a:lnTo>
                    <a:pt x="1" y="0"/>
                  </a:lnTo>
                  <a:lnTo>
                    <a:pt x="1" y="9020"/>
                  </a:lnTo>
                  <a:lnTo>
                    <a:pt x="1" y="9020"/>
                  </a:lnTo>
                  <a:lnTo>
                    <a:pt x="117" y="9483"/>
                  </a:lnTo>
                  <a:lnTo>
                    <a:pt x="464" y="9945"/>
                  </a:lnTo>
                  <a:lnTo>
                    <a:pt x="810" y="10292"/>
                  </a:lnTo>
                  <a:lnTo>
                    <a:pt x="1389" y="10292"/>
                  </a:lnTo>
                  <a:lnTo>
                    <a:pt x="1389" y="10292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3"/>
            <p:cNvSpPr/>
            <p:nvPr/>
          </p:nvSpPr>
          <p:spPr>
            <a:xfrm>
              <a:off x="1615043" y="1579948"/>
              <a:ext cx="2" cy="2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1525861" y="1558438"/>
              <a:ext cx="239276" cy="371236"/>
            </a:xfrm>
            <a:custGeom>
              <a:rect b="b" l="l" r="r" t="t"/>
              <a:pathLst>
                <a:path extrusionOk="0" h="177625" w="114486">
                  <a:moveTo>
                    <a:pt x="47876" y="52732"/>
                  </a:moveTo>
                  <a:lnTo>
                    <a:pt x="48916" y="52848"/>
                  </a:lnTo>
                  <a:lnTo>
                    <a:pt x="49841" y="53195"/>
                  </a:lnTo>
                  <a:lnTo>
                    <a:pt x="50767" y="53658"/>
                  </a:lnTo>
                  <a:lnTo>
                    <a:pt x="51576" y="54236"/>
                  </a:lnTo>
                  <a:lnTo>
                    <a:pt x="52154" y="55045"/>
                  </a:lnTo>
                  <a:lnTo>
                    <a:pt x="52617" y="55970"/>
                  </a:lnTo>
                  <a:lnTo>
                    <a:pt x="52964" y="56896"/>
                  </a:lnTo>
                  <a:lnTo>
                    <a:pt x="53079" y="57936"/>
                  </a:lnTo>
                  <a:lnTo>
                    <a:pt x="53079" y="62562"/>
                  </a:lnTo>
                  <a:lnTo>
                    <a:pt x="52964" y="63603"/>
                  </a:lnTo>
                  <a:lnTo>
                    <a:pt x="52617" y="64643"/>
                  </a:lnTo>
                  <a:lnTo>
                    <a:pt x="52154" y="65453"/>
                  </a:lnTo>
                  <a:lnTo>
                    <a:pt x="51576" y="66262"/>
                  </a:lnTo>
                  <a:lnTo>
                    <a:pt x="50767" y="66956"/>
                  </a:lnTo>
                  <a:lnTo>
                    <a:pt x="49841" y="67419"/>
                  </a:lnTo>
                  <a:lnTo>
                    <a:pt x="48916" y="67650"/>
                  </a:lnTo>
                  <a:lnTo>
                    <a:pt x="47876" y="67766"/>
                  </a:lnTo>
                  <a:lnTo>
                    <a:pt x="46835" y="67650"/>
                  </a:lnTo>
                  <a:lnTo>
                    <a:pt x="45794" y="67419"/>
                  </a:lnTo>
                  <a:lnTo>
                    <a:pt x="44985" y="66956"/>
                  </a:lnTo>
                  <a:lnTo>
                    <a:pt x="44175" y="66262"/>
                  </a:lnTo>
                  <a:lnTo>
                    <a:pt x="43481" y="65453"/>
                  </a:lnTo>
                  <a:lnTo>
                    <a:pt x="43019" y="64643"/>
                  </a:lnTo>
                  <a:lnTo>
                    <a:pt x="42787" y="63603"/>
                  </a:lnTo>
                  <a:lnTo>
                    <a:pt x="42672" y="62562"/>
                  </a:lnTo>
                  <a:lnTo>
                    <a:pt x="42672" y="57936"/>
                  </a:lnTo>
                  <a:lnTo>
                    <a:pt x="42787" y="56896"/>
                  </a:lnTo>
                  <a:lnTo>
                    <a:pt x="43019" y="55970"/>
                  </a:lnTo>
                  <a:lnTo>
                    <a:pt x="43481" y="55045"/>
                  </a:lnTo>
                  <a:lnTo>
                    <a:pt x="44175" y="54236"/>
                  </a:lnTo>
                  <a:lnTo>
                    <a:pt x="44985" y="53658"/>
                  </a:lnTo>
                  <a:lnTo>
                    <a:pt x="45794" y="53195"/>
                  </a:lnTo>
                  <a:lnTo>
                    <a:pt x="46835" y="52848"/>
                  </a:lnTo>
                  <a:lnTo>
                    <a:pt x="47876" y="52732"/>
                  </a:lnTo>
                  <a:close/>
                  <a:moveTo>
                    <a:pt x="66609" y="52732"/>
                  </a:moveTo>
                  <a:lnTo>
                    <a:pt x="67650" y="52848"/>
                  </a:lnTo>
                  <a:lnTo>
                    <a:pt x="68691" y="53195"/>
                  </a:lnTo>
                  <a:lnTo>
                    <a:pt x="69501" y="53658"/>
                  </a:lnTo>
                  <a:lnTo>
                    <a:pt x="70310" y="54236"/>
                  </a:lnTo>
                  <a:lnTo>
                    <a:pt x="70888" y="55045"/>
                  </a:lnTo>
                  <a:lnTo>
                    <a:pt x="71466" y="55970"/>
                  </a:lnTo>
                  <a:lnTo>
                    <a:pt x="71698" y="56896"/>
                  </a:lnTo>
                  <a:lnTo>
                    <a:pt x="71813" y="57936"/>
                  </a:lnTo>
                  <a:lnTo>
                    <a:pt x="71813" y="62562"/>
                  </a:lnTo>
                  <a:lnTo>
                    <a:pt x="71698" y="63603"/>
                  </a:lnTo>
                  <a:lnTo>
                    <a:pt x="71466" y="64643"/>
                  </a:lnTo>
                  <a:lnTo>
                    <a:pt x="70888" y="65453"/>
                  </a:lnTo>
                  <a:lnTo>
                    <a:pt x="70310" y="66262"/>
                  </a:lnTo>
                  <a:lnTo>
                    <a:pt x="69501" y="66956"/>
                  </a:lnTo>
                  <a:lnTo>
                    <a:pt x="68691" y="67419"/>
                  </a:lnTo>
                  <a:lnTo>
                    <a:pt x="67650" y="67650"/>
                  </a:lnTo>
                  <a:lnTo>
                    <a:pt x="66609" y="67766"/>
                  </a:lnTo>
                  <a:lnTo>
                    <a:pt x="65569" y="67650"/>
                  </a:lnTo>
                  <a:lnTo>
                    <a:pt x="64644" y="67419"/>
                  </a:lnTo>
                  <a:lnTo>
                    <a:pt x="63718" y="66956"/>
                  </a:lnTo>
                  <a:lnTo>
                    <a:pt x="62909" y="66262"/>
                  </a:lnTo>
                  <a:lnTo>
                    <a:pt x="62331" y="65453"/>
                  </a:lnTo>
                  <a:lnTo>
                    <a:pt x="61868" y="64643"/>
                  </a:lnTo>
                  <a:lnTo>
                    <a:pt x="61521" y="63603"/>
                  </a:lnTo>
                  <a:lnTo>
                    <a:pt x="61406" y="62562"/>
                  </a:lnTo>
                  <a:lnTo>
                    <a:pt x="61406" y="57936"/>
                  </a:lnTo>
                  <a:lnTo>
                    <a:pt x="61521" y="56896"/>
                  </a:lnTo>
                  <a:lnTo>
                    <a:pt x="61868" y="55970"/>
                  </a:lnTo>
                  <a:lnTo>
                    <a:pt x="62331" y="55045"/>
                  </a:lnTo>
                  <a:lnTo>
                    <a:pt x="62909" y="54236"/>
                  </a:lnTo>
                  <a:lnTo>
                    <a:pt x="63718" y="53658"/>
                  </a:lnTo>
                  <a:lnTo>
                    <a:pt x="64644" y="53195"/>
                  </a:lnTo>
                  <a:lnTo>
                    <a:pt x="65569" y="52848"/>
                  </a:lnTo>
                  <a:lnTo>
                    <a:pt x="66609" y="52732"/>
                  </a:lnTo>
                  <a:close/>
                  <a:moveTo>
                    <a:pt x="38046" y="67766"/>
                  </a:moveTo>
                  <a:lnTo>
                    <a:pt x="39087" y="67881"/>
                  </a:lnTo>
                  <a:lnTo>
                    <a:pt x="40012" y="68228"/>
                  </a:lnTo>
                  <a:lnTo>
                    <a:pt x="40937" y="68691"/>
                  </a:lnTo>
                  <a:lnTo>
                    <a:pt x="41631" y="69385"/>
                  </a:lnTo>
                  <a:lnTo>
                    <a:pt x="42325" y="70079"/>
                  </a:lnTo>
                  <a:lnTo>
                    <a:pt x="42787" y="71004"/>
                  </a:lnTo>
                  <a:lnTo>
                    <a:pt x="43134" y="71929"/>
                  </a:lnTo>
                  <a:lnTo>
                    <a:pt x="43250" y="72970"/>
                  </a:lnTo>
                  <a:lnTo>
                    <a:pt x="43250" y="77595"/>
                  </a:lnTo>
                  <a:lnTo>
                    <a:pt x="43134" y="78752"/>
                  </a:lnTo>
                  <a:lnTo>
                    <a:pt x="42787" y="79677"/>
                  </a:lnTo>
                  <a:lnTo>
                    <a:pt x="42325" y="80602"/>
                  </a:lnTo>
                  <a:lnTo>
                    <a:pt x="41631" y="81296"/>
                  </a:lnTo>
                  <a:lnTo>
                    <a:pt x="40937" y="81990"/>
                  </a:lnTo>
                  <a:lnTo>
                    <a:pt x="40012" y="82452"/>
                  </a:lnTo>
                  <a:lnTo>
                    <a:pt x="39087" y="82799"/>
                  </a:lnTo>
                  <a:lnTo>
                    <a:pt x="36890" y="82799"/>
                  </a:lnTo>
                  <a:lnTo>
                    <a:pt x="35964" y="82452"/>
                  </a:lnTo>
                  <a:lnTo>
                    <a:pt x="35039" y="81990"/>
                  </a:lnTo>
                  <a:lnTo>
                    <a:pt x="34346" y="81296"/>
                  </a:lnTo>
                  <a:lnTo>
                    <a:pt x="33652" y="80602"/>
                  </a:lnTo>
                  <a:lnTo>
                    <a:pt x="33189" y="79677"/>
                  </a:lnTo>
                  <a:lnTo>
                    <a:pt x="32842" y="78752"/>
                  </a:lnTo>
                  <a:lnTo>
                    <a:pt x="32842" y="77595"/>
                  </a:lnTo>
                  <a:lnTo>
                    <a:pt x="32842" y="72970"/>
                  </a:lnTo>
                  <a:lnTo>
                    <a:pt x="32842" y="71929"/>
                  </a:lnTo>
                  <a:lnTo>
                    <a:pt x="33189" y="71004"/>
                  </a:lnTo>
                  <a:lnTo>
                    <a:pt x="33652" y="70079"/>
                  </a:lnTo>
                  <a:lnTo>
                    <a:pt x="34346" y="69385"/>
                  </a:lnTo>
                  <a:lnTo>
                    <a:pt x="35039" y="68691"/>
                  </a:lnTo>
                  <a:lnTo>
                    <a:pt x="35964" y="68228"/>
                  </a:lnTo>
                  <a:lnTo>
                    <a:pt x="36890" y="67881"/>
                  </a:lnTo>
                  <a:lnTo>
                    <a:pt x="38046" y="67766"/>
                  </a:lnTo>
                  <a:close/>
                  <a:moveTo>
                    <a:pt x="57243" y="67766"/>
                  </a:moveTo>
                  <a:lnTo>
                    <a:pt x="58283" y="67881"/>
                  </a:lnTo>
                  <a:lnTo>
                    <a:pt x="59208" y="68228"/>
                  </a:lnTo>
                  <a:lnTo>
                    <a:pt x="60134" y="68691"/>
                  </a:lnTo>
                  <a:lnTo>
                    <a:pt x="60943" y="69385"/>
                  </a:lnTo>
                  <a:lnTo>
                    <a:pt x="61521" y="70079"/>
                  </a:lnTo>
                  <a:lnTo>
                    <a:pt x="61984" y="71004"/>
                  </a:lnTo>
                  <a:lnTo>
                    <a:pt x="62331" y="71929"/>
                  </a:lnTo>
                  <a:lnTo>
                    <a:pt x="62446" y="72970"/>
                  </a:lnTo>
                  <a:lnTo>
                    <a:pt x="62446" y="77595"/>
                  </a:lnTo>
                  <a:lnTo>
                    <a:pt x="62331" y="78752"/>
                  </a:lnTo>
                  <a:lnTo>
                    <a:pt x="61984" y="79677"/>
                  </a:lnTo>
                  <a:lnTo>
                    <a:pt x="61521" y="80602"/>
                  </a:lnTo>
                  <a:lnTo>
                    <a:pt x="60943" y="81296"/>
                  </a:lnTo>
                  <a:lnTo>
                    <a:pt x="60134" y="81990"/>
                  </a:lnTo>
                  <a:lnTo>
                    <a:pt x="59208" y="82452"/>
                  </a:lnTo>
                  <a:lnTo>
                    <a:pt x="58283" y="82799"/>
                  </a:lnTo>
                  <a:lnTo>
                    <a:pt x="56202" y="82799"/>
                  </a:lnTo>
                  <a:lnTo>
                    <a:pt x="55161" y="82452"/>
                  </a:lnTo>
                  <a:lnTo>
                    <a:pt x="54351" y="81990"/>
                  </a:lnTo>
                  <a:lnTo>
                    <a:pt x="53542" y="81296"/>
                  </a:lnTo>
                  <a:lnTo>
                    <a:pt x="52964" y="80602"/>
                  </a:lnTo>
                  <a:lnTo>
                    <a:pt x="52386" y="79677"/>
                  </a:lnTo>
                  <a:lnTo>
                    <a:pt x="52154" y="78752"/>
                  </a:lnTo>
                  <a:lnTo>
                    <a:pt x="52039" y="77595"/>
                  </a:lnTo>
                  <a:lnTo>
                    <a:pt x="52039" y="72970"/>
                  </a:lnTo>
                  <a:lnTo>
                    <a:pt x="52154" y="71929"/>
                  </a:lnTo>
                  <a:lnTo>
                    <a:pt x="52386" y="71004"/>
                  </a:lnTo>
                  <a:lnTo>
                    <a:pt x="52964" y="70079"/>
                  </a:lnTo>
                  <a:lnTo>
                    <a:pt x="53542" y="69385"/>
                  </a:lnTo>
                  <a:lnTo>
                    <a:pt x="54351" y="68691"/>
                  </a:lnTo>
                  <a:lnTo>
                    <a:pt x="55161" y="68228"/>
                  </a:lnTo>
                  <a:lnTo>
                    <a:pt x="56202" y="67881"/>
                  </a:lnTo>
                  <a:lnTo>
                    <a:pt x="57243" y="67766"/>
                  </a:lnTo>
                  <a:close/>
                  <a:moveTo>
                    <a:pt x="76439" y="67766"/>
                  </a:moveTo>
                  <a:lnTo>
                    <a:pt x="77480" y="67881"/>
                  </a:lnTo>
                  <a:lnTo>
                    <a:pt x="78521" y="68228"/>
                  </a:lnTo>
                  <a:lnTo>
                    <a:pt x="79330" y="68691"/>
                  </a:lnTo>
                  <a:lnTo>
                    <a:pt x="80140" y="69385"/>
                  </a:lnTo>
                  <a:lnTo>
                    <a:pt x="80833" y="70079"/>
                  </a:lnTo>
                  <a:lnTo>
                    <a:pt x="81296" y="71004"/>
                  </a:lnTo>
                  <a:lnTo>
                    <a:pt x="81527" y="71929"/>
                  </a:lnTo>
                  <a:lnTo>
                    <a:pt x="81643" y="72970"/>
                  </a:lnTo>
                  <a:lnTo>
                    <a:pt x="81643" y="77595"/>
                  </a:lnTo>
                  <a:lnTo>
                    <a:pt x="81527" y="78752"/>
                  </a:lnTo>
                  <a:lnTo>
                    <a:pt x="81296" y="79677"/>
                  </a:lnTo>
                  <a:lnTo>
                    <a:pt x="80833" y="80602"/>
                  </a:lnTo>
                  <a:lnTo>
                    <a:pt x="80140" y="81296"/>
                  </a:lnTo>
                  <a:lnTo>
                    <a:pt x="79330" y="81990"/>
                  </a:lnTo>
                  <a:lnTo>
                    <a:pt x="78521" y="82452"/>
                  </a:lnTo>
                  <a:lnTo>
                    <a:pt x="77480" y="82799"/>
                  </a:lnTo>
                  <a:lnTo>
                    <a:pt x="75398" y="82799"/>
                  </a:lnTo>
                  <a:lnTo>
                    <a:pt x="74473" y="82452"/>
                  </a:lnTo>
                  <a:lnTo>
                    <a:pt x="73548" y="81990"/>
                  </a:lnTo>
                  <a:lnTo>
                    <a:pt x="72854" y="81296"/>
                  </a:lnTo>
                  <a:lnTo>
                    <a:pt x="72160" y="80602"/>
                  </a:lnTo>
                  <a:lnTo>
                    <a:pt x="71698" y="79677"/>
                  </a:lnTo>
                  <a:lnTo>
                    <a:pt x="71351" y="78752"/>
                  </a:lnTo>
                  <a:lnTo>
                    <a:pt x="71235" y="77595"/>
                  </a:lnTo>
                  <a:lnTo>
                    <a:pt x="71235" y="72970"/>
                  </a:lnTo>
                  <a:lnTo>
                    <a:pt x="71351" y="71929"/>
                  </a:lnTo>
                  <a:lnTo>
                    <a:pt x="71698" y="71004"/>
                  </a:lnTo>
                  <a:lnTo>
                    <a:pt x="72160" y="70079"/>
                  </a:lnTo>
                  <a:lnTo>
                    <a:pt x="72854" y="69385"/>
                  </a:lnTo>
                  <a:lnTo>
                    <a:pt x="73548" y="68691"/>
                  </a:lnTo>
                  <a:lnTo>
                    <a:pt x="74473" y="68228"/>
                  </a:lnTo>
                  <a:lnTo>
                    <a:pt x="75398" y="67881"/>
                  </a:lnTo>
                  <a:lnTo>
                    <a:pt x="76439" y="67766"/>
                  </a:lnTo>
                  <a:close/>
                  <a:moveTo>
                    <a:pt x="69616" y="98758"/>
                  </a:moveTo>
                  <a:lnTo>
                    <a:pt x="70541" y="98873"/>
                  </a:lnTo>
                  <a:lnTo>
                    <a:pt x="71582" y="99220"/>
                  </a:lnTo>
                  <a:lnTo>
                    <a:pt x="72507" y="99683"/>
                  </a:lnTo>
                  <a:lnTo>
                    <a:pt x="73317" y="100377"/>
                  </a:lnTo>
                  <a:lnTo>
                    <a:pt x="73895" y="101186"/>
                  </a:lnTo>
                  <a:lnTo>
                    <a:pt x="74473" y="101996"/>
                  </a:lnTo>
                  <a:lnTo>
                    <a:pt x="74704" y="103036"/>
                  </a:lnTo>
                  <a:lnTo>
                    <a:pt x="74820" y="103962"/>
                  </a:lnTo>
                  <a:lnTo>
                    <a:pt x="74704" y="105002"/>
                  </a:lnTo>
                  <a:lnTo>
                    <a:pt x="74473" y="105927"/>
                  </a:lnTo>
                  <a:lnTo>
                    <a:pt x="73895" y="106853"/>
                  </a:lnTo>
                  <a:lnTo>
                    <a:pt x="73317" y="107662"/>
                  </a:lnTo>
                  <a:lnTo>
                    <a:pt x="64875" y="116104"/>
                  </a:lnTo>
                  <a:lnTo>
                    <a:pt x="73317" y="124661"/>
                  </a:lnTo>
                  <a:lnTo>
                    <a:pt x="73895" y="125471"/>
                  </a:lnTo>
                  <a:lnTo>
                    <a:pt x="74473" y="126280"/>
                  </a:lnTo>
                  <a:lnTo>
                    <a:pt x="74704" y="127321"/>
                  </a:lnTo>
                  <a:lnTo>
                    <a:pt x="74820" y="128246"/>
                  </a:lnTo>
                  <a:lnTo>
                    <a:pt x="74704" y="129287"/>
                  </a:lnTo>
                  <a:lnTo>
                    <a:pt x="74473" y="130212"/>
                  </a:lnTo>
                  <a:lnTo>
                    <a:pt x="73895" y="131137"/>
                  </a:lnTo>
                  <a:lnTo>
                    <a:pt x="73317" y="131947"/>
                  </a:lnTo>
                  <a:lnTo>
                    <a:pt x="72507" y="132641"/>
                  </a:lnTo>
                  <a:lnTo>
                    <a:pt x="71582" y="133103"/>
                  </a:lnTo>
                  <a:lnTo>
                    <a:pt x="70541" y="133450"/>
                  </a:lnTo>
                  <a:lnTo>
                    <a:pt x="68575" y="133450"/>
                  </a:lnTo>
                  <a:lnTo>
                    <a:pt x="67650" y="133103"/>
                  </a:lnTo>
                  <a:lnTo>
                    <a:pt x="66725" y="132641"/>
                  </a:lnTo>
                  <a:lnTo>
                    <a:pt x="65916" y="131947"/>
                  </a:lnTo>
                  <a:lnTo>
                    <a:pt x="57474" y="123505"/>
                  </a:lnTo>
                  <a:lnTo>
                    <a:pt x="49032" y="131947"/>
                  </a:lnTo>
                  <a:lnTo>
                    <a:pt x="48222" y="132641"/>
                  </a:lnTo>
                  <a:lnTo>
                    <a:pt x="47297" y="133103"/>
                  </a:lnTo>
                  <a:lnTo>
                    <a:pt x="46257" y="133450"/>
                  </a:lnTo>
                  <a:lnTo>
                    <a:pt x="44291" y="133450"/>
                  </a:lnTo>
                  <a:lnTo>
                    <a:pt x="43366" y="133103"/>
                  </a:lnTo>
                  <a:lnTo>
                    <a:pt x="42440" y="132641"/>
                  </a:lnTo>
                  <a:lnTo>
                    <a:pt x="41631" y="131947"/>
                  </a:lnTo>
                  <a:lnTo>
                    <a:pt x="40937" y="131137"/>
                  </a:lnTo>
                  <a:lnTo>
                    <a:pt x="40475" y="130212"/>
                  </a:lnTo>
                  <a:lnTo>
                    <a:pt x="40243" y="129287"/>
                  </a:lnTo>
                  <a:lnTo>
                    <a:pt x="40128" y="128246"/>
                  </a:lnTo>
                  <a:lnTo>
                    <a:pt x="40243" y="127321"/>
                  </a:lnTo>
                  <a:lnTo>
                    <a:pt x="40475" y="126280"/>
                  </a:lnTo>
                  <a:lnTo>
                    <a:pt x="40937" y="125471"/>
                  </a:lnTo>
                  <a:lnTo>
                    <a:pt x="41631" y="124661"/>
                  </a:lnTo>
                  <a:lnTo>
                    <a:pt x="50073" y="116104"/>
                  </a:lnTo>
                  <a:lnTo>
                    <a:pt x="41631" y="107662"/>
                  </a:lnTo>
                  <a:lnTo>
                    <a:pt x="40937" y="106853"/>
                  </a:lnTo>
                  <a:lnTo>
                    <a:pt x="40475" y="105927"/>
                  </a:lnTo>
                  <a:lnTo>
                    <a:pt x="40243" y="105002"/>
                  </a:lnTo>
                  <a:lnTo>
                    <a:pt x="40128" y="103962"/>
                  </a:lnTo>
                  <a:lnTo>
                    <a:pt x="40243" y="103036"/>
                  </a:lnTo>
                  <a:lnTo>
                    <a:pt x="40475" y="101996"/>
                  </a:lnTo>
                  <a:lnTo>
                    <a:pt x="40937" y="101186"/>
                  </a:lnTo>
                  <a:lnTo>
                    <a:pt x="41631" y="100377"/>
                  </a:lnTo>
                  <a:lnTo>
                    <a:pt x="42440" y="99683"/>
                  </a:lnTo>
                  <a:lnTo>
                    <a:pt x="43366" y="99220"/>
                  </a:lnTo>
                  <a:lnTo>
                    <a:pt x="44291" y="98873"/>
                  </a:lnTo>
                  <a:lnTo>
                    <a:pt x="45331" y="98758"/>
                  </a:lnTo>
                  <a:lnTo>
                    <a:pt x="46257" y="98873"/>
                  </a:lnTo>
                  <a:lnTo>
                    <a:pt x="47297" y="99220"/>
                  </a:lnTo>
                  <a:lnTo>
                    <a:pt x="48222" y="99683"/>
                  </a:lnTo>
                  <a:lnTo>
                    <a:pt x="49032" y="100377"/>
                  </a:lnTo>
                  <a:lnTo>
                    <a:pt x="57474" y="108818"/>
                  </a:lnTo>
                  <a:lnTo>
                    <a:pt x="65916" y="100377"/>
                  </a:lnTo>
                  <a:lnTo>
                    <a:pt x="66725" y="99683"/>
                  </a:lnTo>
                  <a:lnTo>
                    <a:pt x="67650" y="99220"/>
                  </a:lnTo>
                  <a:lnTo>
                    <a:pt x="68575" y="98873"/>
                  </a:lnTo>
                  <a:lnTo>
                    <a:pt x="69616" y="98758"/>
                  </a:lnTo>
                  <a:close/>
                  <a:moveTo>
                    <a:pt x="76786" y="149755"/>
                  </a:moveTo>
                  <a:lnTo>
                    <a:pt x="77827" y="149871"/>
                  </a:lnTo>
                  <a:lnTo>
                    <a:pt x="78867" y="150218"/>
                  </a:lnTo>
                  <a:lnTo>
                    <a:pt x="79677" y="150681"/>
                  </a:lnTo>
                  <a:lnTo>
                    <a:pt x="80486" y="151259"/>
                  </a:lnTo>
                  <a:lnTo>
                    <a:pt x="81065" y="152068"/>
                  </a:lnTo>
                  <a:lnTo>
                    <a:pt x="81527" y="152993"/>
                  </a:lnTo>
                  <a:lnTo>
                    <a:pt x="81874" y="153919"/>
                  </a:lnTo>
                  <a:lnTo>
                    <a:pt x="81990" y="154959"/>
                  </a:lnTo>
                  <a:lnTo>
                    <a:pt x="81874" y="156000"/>
                  </a:lnTo>
                  <a:lnTo>
                    <a:pt x="81527" y="157041"/>
                  </a:lnTo>
                  <a:lnTo>
                    <a:pt x="81065" y="157850"/>
                  </a:lnTo>
                  <a:lnTo>
                    <a:pt x="80486" y="158660"/>
                  </a:lnTo>
                  <a:lnTo>
                    <a:pt x="79677" y="159354"/>
                  </a:lnTo>
                  <a:lnTo>
                    <a:pt x="78867" y="159816"/>
                  </a:lnTo>
                  <a:lnTo>
                    <a:pt x="77827" y="160048"/>
                  </a:lnTo>
                  <a:lnTo>
                    <a:pt x="76786" y="160163"/>
                  </a:lnTo>
                  <a:lnTo>
                    <a:pt x="37699" y="160163"/>
                  </a:lnTo>
                  <a:lnTo>
                    <a:pt x="36658" y="160048"/>
                  </a:lnTo>
                  <a:lnTo>
                    <a:pt x="35618" y="159816"/>
                  </a:lnTo>
                  <a:lnTo>
                    <a:pt x="34808" y="159354"/>
                  </a:lnTo>
                  <a:lnTo>
                    <a:pt x="33999" y="158660"/>
                  </a:lnTo>
                  <a:lnTo>
                    <a:pt x="33420" y="157850"/>
                  </a:lnTo>
                  <a:lnTo>
                    <a:pt x="32842" y="157041"/>
                  </a:lnTo>
                  <a:lnTo>
                    <a:pt x="32611" y="156000"/>
                  </a:lnTo>
                  <a:lnTo>
                    <a:pt x="32495" y="154959"/>
                  </a:lnTo>
                  <a:lnTo>
                    <a:pt x="32611" y="153919"/>
                  </a:lnTo>
                  <a:lnTo>
                    <a:pt x="32842" y="152993"/>
                  </a:lnTo>
                  <a:lnTo>
                    <a:pt x="33420" y="152068"/>
                  </a:lnTo>
                  <a:lnTo>
                    <a:pt x="33999" y="151259"/>
                  </a:lnTo>
                  <a:lnTo>
                    <a:pt x="34808" y="150681"/>
                  </a:lnTo>
                  <a:lnTo>
                    <a:pt x="35618" y="150218"/>
                  </a:lnTo>
                  <a:lnTo>
                    <a:pt x="36658" y="149871"/>
                  </a:lnTo>
                  <a:lnTo>
                    <a:pt x="37699" y="149755"/>
                  </a:lnTo>
                  <a:close/>
                  <a:moveTo>
                    <a:pt x="19081" y="0"/>
                  </a:moveTo>
                  <a:lnTo>
                    <a:pt x="17115" y="116"/>
                  </a:lnTo>
                  <a:lnTo>
                    <a:pt x="15265" y="463"/>
                  </a:lnTo>
                  <a:lnTo>
                    <a:pt x="13414" y="925"/>
                  </a:lnTo>
                  <a:lnTo>
                    <a:pt x="11680" y="1503"/>
                  </a:lnTo>
                  <a:lnTo>
                    <a:pt x="9945" y="2313"/>
                  </a:lnTo>
                  <a:lnTo>
                    <a:pt x="8442" y="3238"/>
                  </a:lnTo>
                  <a:lnTo>
                    <a:pt x="6938" y="4394"/>
                  </a:lnTo>
                  <a:lnTo>
                    <a:pt x="5551" y="5666"/>
                  </a:lnTo>
                  <a:lnTo>
                    <a:pt x="4394" y="6938"/>
                  </a:lnTo>
                  <a:lnTo>
                    <a:pt x="3238" y="8442"/>
                  </a:lnTo>
                  <a:lnTo>
                    <a:pt x="2313" y="9945"/>
                  </a:lnTo>
                  <a:lnTo>
                    <a:pt x="1503" y="11680"/>
                  </a:lnTo>
                  <a:lnTo>
                    <a:pt x="809" y="13414"/>
                  </a:lnTo>
                  <a:lnTo>
                    <a:pt x="347" y="15265"/>
                  </a:lnTo>
                  <a:lnTo>
                    <a:pt x="116" y="17115"/>
                  </a:lnTo>
                  <a:lnTo>
                    <a:pt x="0" y="19081"/>
                  </a:lnTo>
                  <a:lnTo>
                    <a:pt x="0" y="158544"/>
                  </a:lnTo>
                  <a:lnTo>
                    <a:pt x="116" y="160510"/>
                  </a:lnTo>
                  <a:lnTo>
                    <a:pt x="347" y="162476"/>
                  </a:lnTo>
                  <a:lnTo>
                    <a:pt x="809" y="164211"/>
                  </a:lnTo>
                  <a:lnTo>
                    <a:pt x="1503" y="165945"/>
                  </a:lnTo>
                  <a:lnTo>
                    <a:pt x="2313" y="167680"/>
                  </a:lnTo>
                  <a:lnTo>
                    <a:pt x="3238" y="169183"/>
                  </a:lnTo>
                  <a:lnTo>
                    <a:pt x="4394" y="170687"/>
                  </a:lnTo>
                  <a:lnTo>
                    <a:pt x="5551" y="172074"/>
                  </a:lnTo>
                  <a:lnTo>
                    <a:pt x="6938" y="173346"/>
                  </a:lnTo>
                  <a:lnTo>
                    <a:pt x="8442" y="174387"/>
                  </a:lnTo>
                  <a:lnTo>
                    <a:pt x="9945" y="175312"/>
                  </a:lnTo>
                  <a:lnTo>
                    <a:pt x="11680" y="176122"/>
                  </a:lnTo>
                  <a:lnTo>
                    <a:pt x="13414" y="176816"/>
                  </a:lnTo>
                  <a:lnTo>
                    <a:pt x="15265" y="177278"/>
                  </a:lnTo>
                  <a:lnTo>
                    <a:pt x="17115" y="177509"/>
                  </a:lnTo>
                  <a:lnTo>
                    <a:pt x="19081" y="177625"/>
                  </a:lnTo>
                  <a:lnTo>
                    <a:pt x="95404" y="177625"/>
                  </a:lnTo>
                  <a:lnTo>
                    <a:pt x="97370" y="177509"/>
                  </a:lnTo>
                  <a:lnTo>
                    <a:pt x="99220" y="177278"/>
                  </a:lnTo>
                  <a:lnTo>
                    <a:pt x="101071" y="176816"/>
                  </a:lnTo>
                  <a:lnTo>
                    <a:pt x="102805" y="176122"/>
                  </a:lnTo>
                  <a:lnTo>
                    <a:pt x="104540" y="175312"/>
                  </a:lnTo>
                  <a:lnTo>
                    <a:pt x="106043" y="174387"/>
                  </a:lnTo>
                  <a:lnTo>
                    <a:pt x="107547" y="173346"/>
                  </a:lnTo>
                  <a:lnTo>
                    <a:pt x="108934" y="172074"/>
                  </a:lnTo>
                  <a:lnTo>
                    <a:pt x="110091" y="170687"/>
                  </a:lnTo>
                  <a:lnTo>
                    <a:pt x="111247" y="169183"/>
                  </a:lnTo>
                  <a:lnTo>
                    <a:pt x="112172" y="167680"/>
                  </a:lnTo>
                  <a:lnTo>
                    <a:pt x="112982" y="165945"/>
                  </a:lnTo>
                  <a:lnTo>
                    <a:pt x="113676" y="164211"/>
                  </a:lnTo>
                  <a:lnTo>
                    <a:pt x="114138" y="162476"/>
                  </a:lnTo>
                  <a:lnTo>
                    <a:pt x="114369" y="160510"/>
                  </a:lnTo>
                  <a:lnTo>
                    <a:pt x="114485" y="158544"/>
                  </a:lnTo>
                  <a:lnTo>
                    <a:pt x="114485" y="19081"/>
                  </a:lnTo>
                  <a:lnTo>
                    <a:pt x="114369" y="17115"/>
                  </a:lnTo>
                  <a:lnTo>
                    <a:pt x="114138" y="15265"/>
                  </a:lnTo>
                  <a:lnTo>
                    <a:pt x="113676" y="13414"/>
                  </a:lnTo>
                  <a:lnTo>
                    <a:pt x="112982" y="11680"/>
                  </a:lnTo>
                  <a:lnTo>
                    <a:pt x="112172" y="9945"/>
                  </a:lnTo>
                  <a:lnTo>
                    <a:pt x="111247" y="8442"/>
                  </a:lnTo>
                  <a:lnTo>
                    <a:pt x="110091" y="6938"/>
                  </a:lnTo>
                  <a:lnTo>
                    <a:pt x="108934" y="5666"/>
                  </a:lnTo>
                  <a:lnTo>
                    <a:pt x="107547" y="4394"/>
                  </a:lnTo>
                  <a:lnTo>
                    <a:pt x="106043" y="3238"/>
                  </a:lnTo>
                  <a:lnTo>
                    <a:pt x="104540" y="2313"/>
                  </a:lnTo>
                  <a:lnTo>
                    <a:pt x="102805" y="1503"/>
                  </a:lnTo>
                  <a:lnTo>
                    <a:pt x="101071" y="925"/>
                  </a:lnTo>
                  <a:lnTo>
                    <a:pt x="99220" y="463"/>
                  </a:lnTo>
                  <a:lnTo>
                    <a:pt x="97370" y="116"/>
                  </a:lnTo>
                  <a:lnTo>
                    <a:pt x="95404" y="0"/>
                  </a:lnTo>
                  <a:lnTo>
                    <a:pt x="83609" y="0"/>
                  </a:lnTo>
                  <a:lnTo>
                    <a:pt x="83609" y="9020"/>
                  </a:lnTo>
                  <a:lnTo>
                    <a:pt x="83493" y="10176"/>
                  </a:lnTo>
                  <a:lnTo>
                    <a:pt x="83377" y="11333"/>
                  </a:lnTo>
                  <a:lnTo>
                    <a:pt x="83031" y="12489"/>
                  </a:lnTo>
                  <a:lnTo>
                    <a:pt x="82684" y="13530"/>
                  </a:lnTo>
                  <a:lnTo>
                    <a:pt x="82105" y="14571"/>
                  </a:lnTo>
                  <a:lnTo>
                    <a:pt x="81527" y="15612"/>
                  </a:lnTo>
                  <a:lnTo>
                    <a:pt x="80833" y="16421"/>
                  </a:lnTo>
                  <a:lnTo>
                    <a:pt x="80140" y="17346"/>
                  </a:lnTo>
                  <a:lnTo>
                    <a:pt x="79330" y="18040"/>
                  </a:lnTo>
                  <a:lnTo>
                    <a:pt x="78405" y="18734"/>
                  </a:lnTo>
                  <a:lnTo>
                    <a:pt x="77364" y="19312"/>
                  </a:lnTo>
                  <a:lnTo>
                    <a:pt x="76323" y="19775"/>
                  </a:lnTo>
                  <a:lnTo>
                    <a:pt x="75283" y="20237"/>
                  </a:lnTo>
                  <a:lnTo>
                    <a:pt x="74126" y="20469"/>
                  </a:lnTo>
                  <a:lnTo>
                    <a:pt x="72970" y="20700"/>
                  </a:lnTo>
                  <a:lnTo>
                    <a:pt x="41515" y="20700"/>
                  </a:lnTo>
                  <a:lnTo>
                    <a:pt x="40359" y="20469"/>
                  </a:lnTo>
                  <a:lnTo>
                    <a:pt x="39202" y="20237"/>
                  </a:lnTo>
                  <a:lnTo>
                    <a:pt x="38046" y="19775"/>
                  </a:lnTo>
                  <a:lnTo>
                    <a:pt x="37121" y="19312"/>
                  </a:lnTo>
                  <a:lnTo>
                    <a:pt x="36080" y="18734"/>
                  </a:lnTo>
                  <a:lnTo>
                    <a:pt x="35155" y="18040"/>
                  </a:lnTo>
                  <a:lnTo>
                    <a:pt x="34346" y="17346"/>
                  </a:lnTo>
                  <a:lnTo>
                    <a:pt x="33536" y="16421"/>
                  </a:lnTo>
                  <a:lnTo>
                    <a:pt x="32958" y="15612"/>
                  </a:lnTo>
                  <a:lnTo>
                    <a:pt x="32380" y="14571"/>
                  </a:lnTo>
                  <a:lnTo>
                    <a:pt x="31801" y="13530"/>
                  </a:lnTo>
                  <a:lnTo>
                    <a:pt x="31454" y="12489"/>
                  </a:lnTo>
                  <a:lnTo>
                    <a:pt x="31108" y="11333"/>
                  </a:lnTo>
                  <a:lnTo>
                    <a:pt x="30992" y="10176"/>
                  </a:lnTo>
                  <a:lnTo>
                    <a:pt x="30876" y="9020"/>
                  </a:lnTo>
                  <a:lnTo>
                    <a:pt x="308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3"/>
            <p:cNvSpPr/>
            <p:nvPr/>
          </p:nvSpPr>
          <p:spPr>
            <a:xfrm>
              <a:off x="1525861" y="1558438"/>
              <a:ext cx="239276" cy="371236"/>
            </a:xfrm>
            <a:custGeom>
              <a:rect b="b" l="l" r="r" t="t"/>
              <a:pathLst>
                <a:path extrusionOk="0" fill="none" h="177625" w="114486">
                  <a:moveTo>
                    <a:pt x="95404" y="0"/>
                  </a:moveTo>
                  <a:lnTo>
                    <a:pt x="83609" y="0"/>
                  </a:lnTo>
                  <a:lnTo>
                    <a:pt x="83609" y="9020"/>
                  </a:lnTo>
                  <a:lnTo>
                    <a:pt x="83609" y="9020"/>
                  </a:lnTo>
                  <a:lnTo>
                    <a:pt x="83493" y="10176"/>
                  </a:lnTo>
                  <a:lnTo>
                    <a:pt x="83377" y="11333"/>
                  </a:lnTo>
                  <a:lnTo>
                    <a:pt x="83031" y="12489"/>
                  </a:lnTo>
                  <a:lnTo>
                    <a:pt x="82684" y="13530"/>
                  </a:lnTo>
                  <a:lnTo>
                    <a:pt x="82105" y="14571"/>
                  </a:lnTo>
                  <a:lnTo>
                    <a:pt x="81527" y="15612"/>
                  </a:lnTo>
                  <a:lnTo>
                    <a:pt x="80833" y="16421"/>
                  </a:lnTo>
                  <a:lnTo>
                    <a:pt x="80140" y="17346"/>
                  </a:lnTo>
                  <a:lnTo>
                    <a:pt x="79330" y="18040"/>
                  </a:lnTo>
                  <a:lnTo>
                    <a:pt x="78405" y="18734"/>
                  </a:lnTo>
                  <a:lnTo>
                    <a:pt x="77364" y="19312"/>
                  </a:lnTo>
                  <a:lnTo>
                    <a:pt x="76323" y="19775"/>
                  </a:lnTo>
                  <a:lnTo>
                    <a:pt x="75283" y="20237"/>
                  </a:lnTo>
                  <a:lnTo>
                    <a:pt x="74126" y="20469"/>
                  </a:lnTo>
                  <a:lnTo>
                    <a:pt x="72970" y="20700"/>
                  </a:lnTo>
                  <a:lnTo>
                    <a:pt x="71813" y="20700"/>
                  </a:lnTo>
                  <a:lnTo>
                    <a:pt x="42672" y="20700"/>
                  </a:lnTo>
                  <a:lnTo>
                    <a:pt x="42672" y="20700"/>
                  </a:lnTo>
                  <a:lnTo>
                    <a:pt x="41515" y="20700"/>
                  </a:lnTo>
                  <a:lnTo>
                    <a:pt x="40359" y="20469"/>
                  </a:lnTo>
                  <a:lnTo>
                    <a:pt x="39202" y="20237"/>
                  </a:lnTo>
                  <a:lnTo>
                    <a:pt x="38046" y="19775"/>
                  </a:lnTo>
                  <a:lnTo>
                    <a:pt x="37121" y="19312"/>
                  </a:lnTo>
                  <a:lnTo>
                    <a:pt x="36080" y="18734"/>
                  </a:lnTo>
                  <a:lnTo>
                    <a:pt x="35155" y="18040"/>
                  </a:lnTo>
                  <a:lnTo>
                    <a:pt x="34346" y="17346"/>
                  </a:lnTo>
                  <a:lnTo>
                    <a:pt x="33536" y="16421"/>
                  </a:lnTo>
                  <a:lnTo>
                    <a:pt x="32958" y="15612"/>
                  </a:lnTo>
                  <a:lnTo>
                    <a:pt x="32380" y="14571"/>
                  </a:lnTo>
                  <a:lnTo>
                    <a:pt x="31801" y="13530"/>
                  </a:lnTo>
                  <a:lnTo>
                    <a:pt x="31454" y="12489"/>
                  </a:lnTo>
                  <a:lnTo>
                    <a:pt x="31108" y="11333"/>
                  </a:lnTo>
                  <a:lnTo>
                    <a:pt x="30992" y="10176"/>
                  </a:lnTo>
                  <a:lnTo>
                    <a:pt x="30876" y="9020"/>
                  </a:lnTo>
                  <a:lnTo>
                    <a:pt x="30876" y="0"/>
                  </a:lnTo>
                  <a:lnTo>
                    <a:pt x="19081" y="0"/>
                  </a:lnTo>
                  <a:lnTo>
                    <a:pt x="19081" y="0"/>
                  </a:lnTo>
                  <a:lnTo>
                    <a:pt x="17115" y="116"/>
                  </a:lnTo>
                  <a:lnTo>
                    <a:pt x="15265" y="463"/>
                  </a:lnTo>
                  <a:lnTo>
                    <a:pt x="13414" y="925"/>
                  </a:lnTo>
                  <a:lnTo>
                    <a:pt x="11680" y="1503"/>
                  </a:lnTo>
                  <a:lnTo>
                    <a:pt x="9945" y="2313"/>
                  </a:lnTo>
                  <a:lnTo>
                    <a:pt x="8442" y="3238"/>
                  </a:lnTo>
                  <a:lnTo>
                    <a:pt x="6938" y="4394"/>
                  </a:lnTo>
                  <a:lnTo>
                    <a:pt x="5551" y="5666"/>
                  </a:lnTo>
                  <a:lnTo>
                    <a:pt x="4394" y="6938"/>
                  </a:lnTo>
                  <a:lnTo>
                    <a:pt x="3238" y="8442"/>
                  </a:lnTo>
                  <a:lnTo>
                    <a:pt x="2313" y="9945"/>
                  </a:lnTo>
                  <a:lnTo>
                    <a:pt x="1503" y="11680"/>
                  </a:lnTo>
                  <a:lnTo>
                    <a:pt x="809" y="13414"/>
                  </a:lnTo>
                  <a:lnTo>
                    <a:pt x="347" y="15265"/>
                  </a:lnTo>
                  <a:lnTo>
                    <a:pt x="116" y="17115"/>
                  </a:lnTo>
                  <a:lnTo>
                    <a:pt x="0" y="19081"/>
                  </a:lnTo>
                  <a:lnTo>
                    <a:pt x="0" y="158544"/>
                  </a:lnTo>
                  <a:lnTo>
                    <a:pt x="0" y="158544"/>
                  </a:lnTo>
                  <a:lnTo>
                    <a:pt x="116" y="160510"/>
                  </a:lnTo>
                  <a:lnTo>
                    <a:pt x="347" y="162476"/>
                  </a:lnTo>
                  <a:lnTo>
                    <a:pt x="809" y="164211"/>
                  </a:lnTo>
                  <a:lnTo>
                    <a:pt x="1503" y="165945"/>
                  </a:lnTo>
                  <a:lnTo>
                    <a:pt x="2313" y="167680"/>
                  </a:lnTo>
                  <a:lnTo>
                    <a:pt x="3238" y="169183"/>
                  </a:lnTo>
                  <a:lnTo>
                    <a:pt x="4394" y="170687"/>
                  </a:lnTo>
                  <a:lnTo>
                    <a:pt x="5551" y="172074"/>
                  </a:lnTo>
                  <a:lnTo>
                    <a:pt x="6938" y="173346"/>
                  </a:lnTo>
                  <a:lnTo>
                    <a:pt x="8442" y="174387"/>
                  </a:lnTo>
                  <a:lnTo>
                    <a:pt x="9945" y="175312"/>
                  </a:lnTo>
                  <a:lnTo>
                    <a:pt x="11680" y="176122"/>
                  </a:lnTo>
                  <a:lnTo>
                    <a:pt x="13414" y="176816"/>
                  </a:lnTo>
                  <a:lnTo>
                    <a:pt x="15265" y="177278"/>
                  </a:lnTo>
                  <a:lnTo>
                    <a:pt x="17115" y="177509"/>
                  </a:lnTo>
                  <a:lnTo>
                    <a:pt x="19081" y="177625"/>
                  </a:lnTo>
                  <a:lnTo>
                    <a:pt x="95404" y="177625"/>
                  </a:lnTo>
                  <a:lnTo>
                    <a:pt x="95404" y="177625"/>
                  </a:lnTo>
                  <a:lnTo>
                    <a:pt x="97370" y="177509"/>
                  </a:lnTo>
                  <a:lnTo>
                    <a:pt x="99220" y="177278"/>
                  </a:lnTo>
                  <a:lnTo>
                    <a:pt x="101071" y="176816"/>
                  </a:lnTo>
                  <a:lnTo>
                    <a:pt x="102805" y="176122"/>
                  </a:lnTo>
                  <a:lnTo>
                    <a:pt x="104540" y="175312"/>
                  </a:lnTo>
                  <a:lnTo>
                    <a:pt x="106043" y="174387"/>
                  </a:lnTo>
                  <a:lnTo>
                    <a:pt x="107547" y="173346"/>
                  </a:lnTo>
                  <a:lnTo>
                    <a:pt x="108934" y="172074"/>
                  </a:lnTo>
                  <a:lnTo>
                    <a:pt x="110091" y="170687"/>
                  </a:lnTo>
                  <a:lnTo>
                    <a:pt x="111247" y="169183"/>
                  </a:lnTo>
                  <a:lnTo>
                    <a:pt x="112172" y="167680"/>
                  </a:lnTo>
                  <a:lnTo>
                    <a:pt x="112982" y="165945"/>
                  </a:lnTo>
                  <a:lnTo>
                    <a:pt x="113676" y="164211"/>
                  </a:lnTo>
                  <a:lnTo>
                    <a:pt x="114138" y="162476"/>
                  </a:lnTo>
                  <a:lnTo>
                    <a:pt x="114369" y="160510"/>
                  </a:lnTo>
                  <a:lnTo>
                    <a:pt x="114485" y="158544"/>
                  </a:lnTo>
                  <a:lnTo>
                    <a:pt x="114485" y="19081"/>
                  </a:lnTo>
                  <a:lnTo>
                    <a:pt x="114485" y="19081"/>
                  </a:lnTo>
                  <a:lnTo>
                    <a:pt x="114369" y="17115"/>
                  </a:lnTo>
                  <a:lnTo>
                    <a:pt x="114138" y="15265"/>
                  </a:lnTo>
                  <a:lnTo>
                    <a:pt x="113676" y="13414"/>
                  </a:lnTo>
                  <a:lnTo>
                    <a:pt x="112982" y="11680"/>
                  </a:lnTo>
                  <a:lnTo>
                    <a:pt x="112172" y="9945"/>
                  </a:lnTo>
                  <a:lnTo>
                    <a:pt x="111247" y="8442"/>
                  </a:lnTo>
                  <a:lnTo>
                    <a:pt x="110091" y="6938"/>
                  </a:lnTo>
                  <a:lnTo>
                    <a:pt x="108934" y="5666"/>
                  </a:lnTo>
                  <a:lnTo>
                    <a:pt x="107547" y="4394"/>
                  </a:lnTo>
                  <a:lnTo>
                    <a:pt x="106043" y="3238"/>
                  </a:lnTo>
                  <a:lnTo>
                    <a:pt x="104540" y="2313"/>
                  </a:lnTo>
                  <a:lnTo>
                    <a:pt x="102805" y="1503"/>
                  </a:lnTo>
                  <a:lnTo>
                    <a:pt x="101071" y="925"/>
                  </a:lnTo>
                  <a:lnTo>
                    <a:pt x="99220" y="463"/>
                  </a:lnTo>
                  <a:lnTo>
                    <a:pt x="97370" y="116"/>
                  </a:lnTo>
                  <a:lnTo>
                    <a:pt x="95404" y="0"/>
                  </a:lnTo>
                  <a:lnTo>
                    <a:pt x="95404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3"/>
            <p:cNvSpPr/>
            <p:nvPr/>
          </p:nvSpPr>
          <p:spPr>
            <a:xfrm>
              <a:off x="1674742" y="1700067"/>
              <a:ext cx="21753" cy="31423"/>
            </a:xfrm>
            <a:custGeom>
              <a:rect b="b" l="l" r="r" t="t"/>
              <a:pathLst>
                <a:path extrusionOk="0" fill="none" h="15035" w="10408">
                  <a:moveTo>
                    <a:pt x="5204" y="1"/>
                  </a:moveTo>
                  <a:lnTo>
                    <a:pt x="5204" y="1"/>
                  </a:lnTo>
                  <a:lnTo>
                    <a:pt x="6245" y="116"/>
                  </a:lnTo>
                  <a:lnTo>
                    <a:pt x="7286" y="463"/>
                  </a:lnTo>
                  <a:lnTo>
                    <a:pt x="8095" y="926"/>
                  </a:lnTo>
                  <a:lnTo>
                    <a:pt x="8905" y="1620"/>
                  </a:lnTo>
                  <a:lnTo>
                    <a:pt x="9598" y="2314"/>
                  </a:lnTo>
                  <a:lnTo>
                    <a:pt x="10061" y="3239"/>
                  </a:lnTo>
                  <a:lnTo>
                    <a:pt x="10292" y="4164"/>
                  </a:lnTo>
                  <a:lnTo>
                    <a:pt x="10408" y="5205"/>
                  </a:lnTo>
                  <a:lnTo>
                    <a:pt x="10408" y="9830"/>
                  </a:lnTo>
                  <a:lnTo>
                    <a:pt x="10408" y="9830"/>
                  </a:lnTo>
                  <a:lnTo>
                    <a:pt x="10292" y="10987"/>
                  </a:lnTo>
                  <a:lnTo>
                    <a:pt x="10061" y="11912"/>
                  </a:lnTo>
                  <a:lnTo>
                    <a:pt x="9598" y="12837"/>
                  </a:lnTo>
                  <a:lnTo>
                    <a:pt x="8905" y="13531"/>
                  </a:lnTo>
                  <a:lnTo>
                    <a:pt x="8095" y="14225"/>
                  </a:lnTo>
                  <a:lnTo>
                    <a:pt x="7286" y="14687"/>
                  </a:lnTo>
                  <a:lnTo>
                    <a:pt x="6245" y="15034"/>
                  </a:lnTo>
                  <a:lnTo>
                    <a:pt x="5204" y="15034"/>
                  </a:lnTo>
                  <a:lnTo>
                    <a:pt x="5204" y="15034"/>
                  </a:lnTo>
                  <a:lnTo>
                    <a:pt x="4163" y="15034"/>
                  </a:lnTo>
                  <a:lnTo>
                    <a:pt x="3238" y="14687"/>
                  </a:lnTo>
                  <a:lnTo>
                    <a:pt x="2313" y="14225"/>
                  </a:lnTo>
                  <a:lnTo>
                    <a:pt x="1619" y="13531"/>
                  </a:lnTo>
                  <a:lnTo>
                    <a:pt x="925" y="12837"/>
                  </a:lnTo>
                  <a:lnTo>
                    <a:pt x="463" y="11912"/>
                  </a:lnTo>
                  <a:lnTo>
                    <a:pt x="116" y="10987"/>
                  </a:lnTo>
                  <a:lnTo>
                    <a:pt x="0" y="9830"/>
                  </a:lnTo>
                  <a:lnTo>
                    <a:pt x="0" y="5205"/>
                  </a:lnTo>
                  <a:lnTo>
                    <a:pt x="0" y="5205"/>
                  </a:lnTo>
                  <a:lnTo>
                    <a:pt x="116" y="4164"/>
                  </a:lnTo>
                  <a:lnTo>
                    <a:pt x="463" y="3239"/>
                  </a:lnTo>
                  <a:lnTo>
                    <a:pt x="925" y="2314"/>
                  </a:lnTo>
                  <a:lnTo>
                    <a:pt x="1619" y="1620"/>
                  </a:lnTo>
                  <a:lnTo>
                    <a:pt x="2313" y="926"/>
                  </a:lnTo>
                  <a:lnTo>
                    <a:pt x="3238" y="463"/>
                  </a:lnTo>
                  <a:lnTo>
                    <a:pt x="4163" y="116"/>
                  </a:lnTo>
                  <a:lnTo>
                    <a:pt x="5204" y="1"/>
                  </a:lnTo>
                  <a:lnTo>
                    <a:pt x="5204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3"/>
            <p:cNvSpPr/>
            <p:nvPr/>
          </p:nvSpPr>
          <p:spPr>
            <a:xfrm>
              <a:off x="1609726" y="1764840"/>
              <a:ext cx="72510" cy="72510"/>
            </a:xfrm>
            <a:custGeom>
              <a:rect b="b" l="l" r="r" t="t"/>
              <a:pathLst>
                <a:path extrusionOk="0" fill="none" h="34694" w="34694">
                  <a:moveTo>
                    <a:pt x="33190" y="25904"/>
                  </a:moveTo>
                  <a:lnTo>
                    <a:pt x="33190" y="25904"/>
                  </a:lnTo>
                  <a:lnTo>
                    <a:pt x="33768" y="26714"/>
                  </a:lnTo>
                  <a:lnTo>
                    <a:pt x="34346" y="27523"/>
                  </a:lnTo>
                  <a:lnTo>
                    <a:pt x="34577" y="28564"/>
                  </a:lnTo>
                  <a:lnTo>
                    <a:pt x="34693" y="29489"/>
                  </a:lnTo>
                  <a:lnTo>
                    <a:pt x="34577" y="30530"/>
                  </a:lnTo>
                  <a:lnTo>
                    <a:pt x="34346" y="31455"/>
                  </a:lnTo>
                  <a:lnTo>
                    <a:pt x="33768" y="32380"/>
                  </a:lnTo>
                  <a:lnTo>
                    <a:pt x="33190" y="33190"/>
                  </a:lnTo>
                  <a:lnTo>
                    <a:pt x="33190" y="33190"/>
                  </a:lnTo>
                  <a:lnTo>
                    <a:pt x="32380" y="33884"/>
                  </a:lnTo>
                  <a:lnTo>
                    <a:pt x="31455" y="34346"/>
                  </a:lnTo>
                  <a:lnTo>
                    <a:pt x="30414" y="34693"/>
                  </a:lnTo>
                  <a:lnTo>
                    <a:pt x="29489" y="34693"/>
                  </a:lnTo>
                  <a:lnTo>
                    <a:pt x="29489" y="34693"/>
                  </a:lnTo>
                  <a:lnTo>
                    <a:pt x="28448" y="34693"/>
                  </a:lnTo>
                  <a:lnTo>
                    <a:pt x="27523" y="34346"/>
                  </a:lnTo>
                  <a:lnTo>
                    <a:pt x="26598" y="33884"/>
                  </a:lnTo>
                  <a:lnTo>
                    <a:pt x="25789" y="33190"/>
                  </a:lnTo>
                  <a:lnTo>
                    <a:pt x="17347" y="24748"/>
                  </a:lnTo>
                  <a:lnTo>
                    <a:pt x="8905" y="33190"/>
                  </a:lnTo>
                  <a:lnTo>
                    <a:pt x="8905" y="33190"/>
                  </a:lnTo>
                  <a:lnTo>
                    <a:pt x="8095" y="33884"/>
                  </a:lnTo>
                  <a:lnTo>
                    <a:pt x="7170" y="34346"/>
                  </a:lnTo>
                  <a:lnTo>
                    <a:pt x="6130" y="34693"/>
                  </a:lnTo>
                  <a:lnTo>
                    <a:pt x="5204" y="34693"/>
                  </a:lnTo>
                  <a:lnTo>
                    <a:pt x="5204" y="34693"/>
                  </a:lnTo>
                  <a:lnTo>
                    <a:pt x="4164" y="34693"/>
                  </a:lnTo>
                  <a:lnTo>
                    <a:pt x="3239" y="34346"/>
                  </a:lnTo>
                  <a:lnTo>
                    <a:pt x="2313" y="33884"/>
                  </a:lnTo>
                  <a:lnTo>
                    <a:pt x="1504" y="33190"/>
                  </a:lnTo>
                  <a:lnTo>
                    <a:pt x="1504" y="33190"/>
                  </a:lnTo>
                  <a:lnTo>
                    <a:pt x="810" y="32380"/>
                  </a:lnTo>
                  <a:lnTo>
                    <a:pt x="348" y="31455"/>
                  </a:lnTo>
                  <a:lnTo>
                    <a:pt x="116" y="30530"/>
                  </a:lnTo>
                  <a:lnTo>
                    <a:pt x="1" y="29489"/>
                  </a:lnTo>
                  <a:lnTo>
                    <a:pt x="116" y="28564"/>
                  </a:lnTo>
                  <a:lnTo>
                    <a:pt x="348" y="27523"/>
                  </a:lnTo>
                  <a:lnTo>
                    <a:pt x="810" y="26714"/>
                  </a:lnTo>
                  <a:lnTo>
                    <a:pt x="1504" y="25904"/>
                  </a:lnTo>
                  <a:lnTo>
                    <a:pt x="9946" y="17347"/>
                  </a:lnTo>
                  <a:lnTo>
                    <a:pt x="1504" y="8905"/>
                  </a:lnTo>
                  <a:lnTo>
                    <a:pt x="1504" y="8905"/>
                  </a:lnTo>
                  <a:lnTo>
                    <a:pt x="810" y="8096"/>
                  </a:lnTo>
                  <a:lnTo>
                    <a:pt x="348" y="7170"/>
                  </a:lnTo>
                  <a:lnTo>
                    <a:pt x="116" y="6245"/>
                  </a:lnTo>
                  <a:lnTo>
                    <a:pt x="1" y="5205"/>
                  </a:lnTo>
                  <a:lnTo>
                    <a:pt x="116" y="4279"/>
                  </a:lnTo>
                  <a:lnTo>
                    <a:pt x="348" y="3239"/>
                  </a:lnTo>
                  <a:lnTo>
                    <a:pt x="810" y="2429"/>
                  </a:lnTo>
                  <a:lnTo>
                    <a:pt x="1504" y="1620"/>
                  </a:lnTo>
                  <a:lnTo>
                    <a:pt x="1504" y="1620"/>
                  </a:lnTo>
                  <a:lnTo>
                    <a:pt x="2313" y="926"/>
                  </a:lnTo>
                  <a:lnTo>
                    <a:pt x="3239" y="463"/>
                  </a:lnTo>
                  <a:lnTo>
                    <a:pt x="4164" y="116"/>
                  </a:lnTo>
                  <a:lnTo>
                    <a:pt x="5204" y="1"/>
                  </a:lnTo>
                  <a:lnTo>
                    <a:pt x="6130" y="116"/>
                  </a:lnTo>
                  <a:lnTo>
                    <a:pt x="7170" y="463"/>
                  </a:lnTo>
                  <a:lnTo>
                    <a:pt x="8095" y="926"/>
                  </a:lnTo>
                  <a:lnTo>
                    <a:pt x="8905" y="1620"/>
                  </a:lnTo>
                  <a:lnTo>
                    <a:pt x="17347" y="10061"/>
                  </a:lnTo>
                  <a:lnTo>
                    <a:pt x="25789" y="1620"/>
                  </a:lnTo>
                  <a:lnTo>
                    <a:pt x="25789" y="1620"/>
                  </a:lnTo>
                  <a:lnTo>
                    <a:pt x="26598" y="926"/>
                  </a:lnTo>
                  <a:lnTo>
                    <a:pt x="27523" y="463"/>
                  </a:lnTo>
                  <a:lnTo>
                    <a:pt x="28448" y="116"/>
                  </a:lnTo>
                  <a:lnTo>
                    <a:pt x="29489" y="1"/>
                  </a:lnTo>
                  <a:lnTo>
                    <a:pt x="30414" y="116"/>
                  </a:lnTo>
                  <a:lnTo>
                    <a:pt x="31455" y="463"/>
                  </a:lnTo>
                  <a:lnTo>
                    <a:pt x="32380" y="926"/>
                  </a:lnTo>
                  <a:lnTo>
                    <a:pt x="33190" y="1620"/>
                  </a:lnTo>
                  <a:lnTo>
                    <a:pt x="33190" y="1620"/>
                  </a:lnTo>
                  <a:lnTo>
                    <a:pt x="33768" y="2429"/>
                  </a:lnTo>
                  <a:lnTo>
                    <a:pt x="34346" y="3239"/>
                  </a:lnTo>
                  <a:lnTo>
                    <a:pt x="34577" y="4279"/>
                  </a:lnTo>
                  <a:lnTo>
                    <a:pt x="34693" y="5205"/>
                  </a:lnTo>
                  <a:lnTo>
                    <a:pt x="34577" y="6245"/>
                  </a:lnTo>
                  <a:lnTo>
                    <a:pt x="34346" y="7170"/>
                  </a:lnTo>
                  <a:lnTo>
                    <a:pt x="33768" y="8096"/>
                  </a:lnTo>
                  <a:lnTo>
                    <a:pt x="33190" y="8905"/>
                  </a:lnTo>
                  <a:lnTo>
                    <a:pt x="24748" y="17347"/>
                  </a:lnTo>
                  <a:lnTo>
                    <a:pt x="33190" y="2590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3"/>
            <p:cNvSpPr/>
            <p:nvPr/>
          </p:nvSpPr>
          <p:spPr>
            <a:xfrm>
              <a:off x="1654197" y="1668648"/>
              <a:ext cx="21755" cy="31421"/>
            </a:xfrm>
            <a:custGeom>
              <a:rect b="b" l="l" r="r" t="t"/>
              <a:pathLst>
                <a:path extrusionOk="0" fill="none" h="15034" w="10409">
                  <a:moveTo>
                    <a:pt x="1" y="5204"/>
                  </a:moveTo>
                  <a:lnTo>
                    <a:pt x="1" y="5204"/>
                  </a:lnTo>
                  <a:lnTo>
                    <a:pt x="116" y="4164"/>
                  </a:lnTo>
                  <a:lnTo>
                    <a:pt x="463" y="3238"/>
                  </a:lnTo>
                  <a:lnTo>
                    <a:pt x="926" y="2313"/>
                  </a:lnTo>
                  <a:lnTo>
                    <a:pt x="1504" y="1504"/>
                  </a:lnTo>
                  <a:lnTo>
                    <a:pt x="2313" y="926"/>
                  </a:lnTo>
                  <a:lnTo>
                    <a:pt x="3239" y="463"/>
                  </a:lnTo>
                  <a:lnTo>
                    <a:pt x="4164" y="116"/>
                  </a:lnTo>
                  <a:lnTo>
                    <a:pt x="5204" y="0"/>
                  </a:lnTo>
                  <a:lnTo>
                    <a:pt x="5204" y="0"/>
                  </a:lnTo>
                  <a:lnTo>
                    <a:pt x="6245" y="116"/>
                  </a:lnTo>
                  <a:lnTo>
                    <a:pt x="7286" y="463"/>
                  </a:lnTo>
                  <a:lnTo>
                    <a:pt x="8096" y="926"/>
                  </a:lnTo>
                  <a:lnTo>
                    <a:pt x="8905" y="1504"/>
                  </a:lnTo>
                  <a:lnTo>
                    <a:pt x="9483" y="2313"/>
                  </a:lnTo>
                  <a:lnTo>
                    <a:pt x="10061" y="3238"/>
                  </a:lnTo>
                  <a:lnTo>
                    <a:pt x="10293" y="4164"/>
                  </a:lnTo>
                  <a:lnTo>
                    <a:pt x="10408" y="5204"/>
                  </a:lnTo>
                  <a:lnTo>
                    <a:pt x="10408" y="9830"/>
                  </a:lnTo>
                  <a:lnTo>
                    <a:pt x="10408" y="9830"/>
                  </a:lnTo>
                  <a:lnTo>
                    <a:pt x="10293" y="10871"/>
                  </a:lnTo>
                  <a:lnTo>
                    <a:pt x="10061" y="11911"/>
                  </a:lnTo>
                  <a:lnTo>
                    <a:pt x="9483" y="12721"/>
                  </a:lnTo>
                  <a:lnTo>
                    <a:pt x="8905" y="13530"/>
                  </a:lnTo>
                  <a:lnTo>
                    <a:pt x="8096" y="14224"/>
                  </a:lnTo>
                  <a:lnTo>
                    <a:pt x="7286" y="14687"/>
                  </a:lnTo>
                  <a:lnTo>
                    <a:pt x="6245" y="14918"/>
                  </a:lnTo>
                  <a:lnTo>
                    <a:pt x="5204" y="15034"/>
                  </a:lnTo>
                  <a:lnTo>
                    <a:pt x="5204" y="15034"/>
                  </a:lnTo>
                  <a:lnTo>
                    <a:pt x="4164" y="14918"/>
                  </a:lnTo>
                  <a:lnTo>
                    <a:pt x="3239" y="14687"/>
                  </a:lnTo>
                  <a:lnTo>
                    <a:pt x="2313" y="14224"/>
                  </a:lnTo>
                  <a:lnTo>
                    <a:pt x="1504" y="13530"/>
                  </a:lnTo>
                  <a:lnTo>
                    <a:pt x="926" y="12721"/>
                  </a:lnTo>
                  <a:lnTo>
                    <a:pt x="463" y="11911"/>
                  </a:lnTo>
                  <a:lnTo>
                    <a:pt x="116" y="10871"/>
                  </a:lnTo>
                  <a:lnTo>
                    <a:pt x="1" y="9830"/>
                  </a:lnTo>
                  <a:lnTo>
                    <a:pt x="1" y="520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3"/>
            <p:cNvSpPr/>
            <p:nvPr/>
          </p:nvSpPr>
          <p:spPr>
            <a:xfrm>
              <a:off x="1634620" y="1700067"/>
              <a:ext cx="21755" cy="31423"/>
            </a:xfrm>
            <a:custGeom>
              <a:rect b="b" l="l" r="r" t="t"/>
              <a:pathLst>
                <a:path extrusionOk="0" fill="none" h="15035" w="10409">
                  <a:moveTo>
                    <a:pt x="5205" y="1"/>
                  </a:moveTo>
                  <a:lnTo>
                    <a:pt x="5205" y="1"/>
                  </a:lnTo>
                  <a:lnTo>
                    <a:pt x="6245" y="116"/>
                  </a:lnTo>
                  <a:lnTo>
                    <a:pt x="7170" y="463"/>
                  </a:lnTo>
                  <a:lnTo>
                    <a:pt x="8096" y="926"/>
                  </a:lnTo>
                  <a:lnTo>
                    <a:pt x="8905" y="1620"/>
                  </a:lnTo>
                  <a:lnTo>
                    <a:pt x="9483" y="2314"/>
                  </a:lnTo>
                  <a:lnTo>
                    <a:pt x="9946" y="3239"/>
                  </a:lnTo>
                  <a:lnTo>
                    <a:pt x="10293" y="4164"/>
                  </a:lnTo>
                  <a:lnTo>
                    <a:pt x="10408" y="5205"/>
                  </a:lnTo>
                  <a:lnTo>
                    <a:pt x="10408" y="9830"/>
                  </a:lnTo>
                  <a:lnTo>
                    <a:pt x="10408" y="9830"/>
                  </a:lnTo>
                  <a:lnTo>
                    <a:pt x="10293" y="10987"/>
                  </a:lnTo>
                  <a:lnTo>
                    <a:pt x="9946" y="11912"/>
                  </a:lnTo>
                  <a:lnTo>
                    <a:pt x="9483" y="12837"/>
                  </a:lnTo>
                  <a:lnTo>
                    <a:pt x="8905" y="13531"/>
                  </a:lnTo>
                  <a:lnTo>
                    <a:pt x="8096" y="14225"/>
                  </a:lnTo>
                  <a:lnTo>
                    <a:pt x="7170" y="14687"/>
                  </a:lnTo>
                  <a:lnTo>
                    <a:pt x="6245" y="15034"/>
                  </a:lnTo>
                  <a:lnTo>
                    <a:pt x="5205" y="15034"/>
                  </a:lnTo>
                  <a:lnTo>
                    <a:pt x="5205" y="15034"/>
                  </a:lnTo>
                  <a:lnTo>
                    <a:pt x="4164" y="15034"/>
                  </a:lnTo>
                  <a:lnTo>
                    <a:pt x="3123" y="14687"/>
                  </a:lnTo>
                  <a:lnTo>
                    <a:pt x="2313" y="14225"/>
                  </a:lnTo>
                  <a:lnTo>
                    <a:pt x="1504" y="13531"/>
                  </a:lnTo>
                  <a:lnTo>
                    <a:pt x="926" y="12837"/>
                  </a:lnTo>
                  <a:lnTo>
                    <a:pt x="348" y="11912"/>
                  </a:lnTo>
                  <a:lnTo>
                    <a:pt x="116" y="10987"/>
                  </a:lnTo>
                  <a:lnTo>
                    <a:pt x="1" y="9830"/>
                  </a:lnTo>
                  <a:lnTo>
                    <a:pt x="1" y="5205"/>
                  </a:lnTo>
                  <a:lnTo>
                    <a:pt x="1" y="5205"/>
                  </a:lnTo>
                  <a:lnTo>
                    <a:pt x="116" y="4164"/>
                  </a:lnTo>
                  <a:lnTo>
                    <a:pt x="348" y="3239"/>
                  </a:lnTo>
                  <a:lnTo>
                    <a:pt x="926" y="2314"/>
                  </a:lnTo>
                  <a:lnTo>
                    <a:pt x="1504" y="1620"/>
                  </a:lnTo>
                  <a:lnTo>
                    <a:pt x="2313" y="926"/>
                  </a:lnTo>
                  <a:lnTo>
                    <a:pt x="3123" y="463"/>
                  </a:lnTo>
                  <a:lnTo>
                    <a:pt x="4164" y="116"/>
                  </a:lnTo>
                  <a:lnTo>
                    <a:pt x="5205" y="1"/>
                  </a:lnTo>
                  <a:lnTo>
                    <a:pt x="5205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3"/>
            <p:cNvSpPr/>
            <p:nvPr/>
          </p:nvSpPr>
          <p:spPr>
            <a:xfrm>
              <a:off x="1615043" y="1668648"/>
              <a:ext cx="21755" cy="31421"/>
            </a:xfrm>
            <a:custGeom>
              <a:rect b="b" l="l" r="r" t="t"/>
              <a:pathLst>
                <a:path extrusionOk="0" fill="none" h="15034" w="10409">
                  <a:moveTo>
                    <a:pt x="1" y="5204"/>
                  </a:moveTo>
                  <a:lnTo>
                    <a:pt x="1" y="5204"/>
                  </a:lnTo>
                  <a:lnTo>
                    <a:pt x="116" y="4164"/>
                  </a:lnTo>
                  <a:lnTo>
                    <a:pt x="348" y="3238"/>
                  </a:lnTo>
                  <a:lnTo>
                    <a:pt x="810" y="2313"/>
                  </a:lnTo>
                  <a:lnTo>
                    <a:pt x="1504" y="1504"/>
                  </a:lnTo>
                  <a:lnTo>
                    <a:pt x="2314" y="926"/>
                  </a:lnTo>
                  <a:lnTo>
                    <a:pt x="3123" y="463"/>
                  </a:lnTo>
                  <a:lnTo>
                    <a:pt x="4164" y="116"/>
                  </a:lnTo>
                  <a:lnTo>
                    <a:pt x="5205" y="0"/>
                  </a:lnTo>
                  <a:lnTo>
                    <a:pt x="5205" y="0"/>
                  </a:lnTo>
                  <a:lnTo>
                    <a:pt x="6245" y="116"/>
                  </a:lnTo>
                  <a:lnTo>
                    <a:pt x="7170" y="463"/>
                  </a:lnTo>
                  <a:lnTo>
                    <a:pt x="8096" y="926"/>
                  </a:lnTo>
                  <a:lnTo>
                    <a:pt x="8905" y="1504"/>
                  </a:lnTo>
                  <a:lnTo>
                    <a:pt x="9483" y="2313"/>
                  </a:lnTo>
                  <a:lnTo>
                    <a:pt x="9946" y="3238"/>
                  </a:lnTo>
                  <a:lnTo>
                    <a:pt x="10293" y="4164"/>
                  </a:lnTo>
                  <a:lnTo>
                    <a:pt x="10408" y="5204"/>
                  </a:lnTo>
                  <a:lnTo>
                    <a:pt x="10408" y="9830"/>
                  </a:lnTo>
                  <a:lnTo>
                    <a:pt x="10408" y="9830"/>
                  </a:lnTo>
                  <a:lnTo>
                    <a:pt x="10293" y="10871"/>
                  </a:lnTo>
                  <a:lnTo>
                    <a:pt x="9946" y="11911"/>
                  </a:lnTo>
                  <a:lnTo>
                    <a:pt x="9483" y="12721"/>
                  </a:lnTo>
                  <a:lnTo>
                    <a:pt x="8905" y="13530"/>
                  </a:lnTo>
                  <a:lnTo>
                    <a:pt x="8096" y="14224"/>
                  </a:lnTo>
                  <a:lnTo>
                    <a:pt x="7170" y="14687"/>
                  </a:lnTo>
                  <a:lnTo>
                    <a:pt x="6245" y="14918"/>
                  </a:lnTo>
                  <a:lnTo>
                    <a:pt x="5205" y="15034"/>
                  </a:lnTo>
                  <a:lnTo>
                    <a:pt x="5205" y="15034"/>
                  </a:lnTo>
                  <a:lnTo>
                    <a:pt x="4164" y="14918"/>
                  </a:lnTo>
                  <a:lnTo>
                    <a:pt x="3123" y="14687"/>
                  </a:lnTo>
                  <a:lnTo>
                    <a:pt x="2314" y="14224"/>
                  </a:lnTo>
                  <a:lnTo>
                    <a:pt x="1504" y="13530"/>
                  </a:lnTo>
                  <a:lnTo>
                    <a:pt x="810" y="12721"/>
                  </a:lnTo>
                  <a:lnTo>
                    <a:pt x="348" y="11911"/>
                  </a:lnTo>
                  <a:lnTo>
                    <a:pt x="116" y="10871"/>
                  </a:lnTo>
                  <a:lnTo>
                    <a:pt x="1" y="9830"/>
                  </a:lnTo>
                  <a:lnTo>
                    <a:pt x="1" y="520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3"/>
            <p:cNvSpPr/>
            <p:nvPr/>
          </p:nvSpPr>
          <p:spPr>
            <a:xfrm>
              <a:off x="1594501" y="1700067"/>
              <a:ext cx="21753" cy="31423"/>
            </a:xfrm>
            <a:custGeom>
              <a:rect b="b" l="l" r="r" t="t"/>
              <a:pathLst>
                <a:path extrusionOk="0" fill="none" h="15035" w="10408">
                  <a:moveTo>
                    <a:pt x="0" y="5205"/>
                  </a:moveTo>
                  <a:lnTo>
                    <a:pt x="0" y="5205"/>
                  </a:lnTo>
                  <a:lnTo>
                    <a:pt x="0" y="4164"/>
                  </a:lnTo>
                  <a:lnTo>
                    <a:pt x="347" y="3239"/>
                  </a:lnTo>
                  <a:lnTo>
                    <a:pt x="810" y="2314"/>
                  </a:lnTo>
                  <a:lnTo>
                    <a:pt x="1504" y="1620"/>
                  </a:lnTo>
                  <a:lnTo>
                    <a:pt x="2197" y="926"/>
                  </a:lnTo>
                  <a:lnTo>
                    <a:pt x="3122" y="463"/>
                  </a:lnTo>
                  <a:lnTo>
                    <a:pt x="4048" y="116"/>
                  </a:lnTo>
                  <a:lnTo>
                    <a:pt x="5204" y="1"/>
                  </a:lnTo>
                  <a:lnTo>
                    <a:pt x="5204" y="1"/>
                  </a:lnTo>
                  <a:lnTo>
                    <a:pt x="6245" y="116"/>
                  </a:lnTo>
                  <a:lnTo>
                    <a:pt x="7170" y="463"/>
                  </a:lnTo>
                  <a:lnTo>
                    <a:pt x="8095" y="926"/>
                  </a:lnTo>
                  <a:lnTo>
                    <a:pt x="8789" y="1620"/>
                  </a:lnTo>
                  <a:lnTo>
                    <a:pt x="9483" y="2314"/>
                  </a:lnTo>
                  <a:lnTo>
                    <a:pt x="9945" y="3239"/>
                  </a:lnTo>
                  <a:lnTo>
                    <a:pt x="10292" y="4164"/>
                  </a:lnTo>
                  <a:lnTo>
                    <a:pt x="10408" y="5205"/>
                  </a:lnTo>
                  <a:lnTo>
                    <a:pt x="10408" y="9830"/>
                  </a:lnTo>
                  <a:lnTo>
                    <a:pt x="10408" y="9830"/>
                  </a:lnTo>
                  <a:lnTo>
                    <a:pt x="10292" y="10987"/>
                  </a:lnTo>
                  <a:lnTo>
                    <a:pt x="9945" y="11912"/>
                  </a:lnTo>
                  <a:lnTo>
                    <a:pt x="9483" y="12837"/>
                  </a:lnTo>
                  <a:lnTo>
                    <a:pt x="8789" y="13531"/>
                  </a:lnTo>
                  <a:lnTo>
                    <a:pt x="8095" y="14225"/>
                  </a:lnTo>
                  <a:lnTo>
                    <a:pt x="7170" y="14687"/>
                  </a:lnTo>
                  <a:lnTo>
                    <a:pt x="6245" y="15034"/>
                  </a:lnTo>
                  <a:lnTo>
                    <a:pt x="5204" y="15034"/>
                  </a:lnTo>
                  <a:lnTo>
                    <a:pt x="5204" y="15034"/>
                  </a:lnTo>
                  <a:lnTo>
                    <a:pt x="4048" y="15034"/>
                  </a:lnTo>
                  <a:lnTo>
                    <a:pt x="3122" y="14687"/>
                  </a:lnTo>
                  <a:lnTo>
                    <a:pt x="2197" y="14225"/>
                  </a:lnTo>
                  <a:lnTo>
                    <a:pt x="1504" y="13531"/>
                  </a:lnTo>
                  <a:lnTo>
                    <a:pt x="810" y="12837"/>
                  </a:lnTo>
                  <a:lnTo>
                    <a:pt x="347" y="11912"/>
                  </a:lnTo>
                  <a:lnTo>
                    <a:pt x="0" y="10987"/>
                  </a:lnTo>
                  <a:lnTo>
                    <a:pt x="0" y="9830"/>
                  </a:lnTo>
                  <a:lnTo>
                    <a:pt x="0" y="520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3"/>
            <p:cNvSpPr/>
            <p:nvPr/>
          </p:nvSpPr>
          <p:spPr>
            <a:xfrm>
              <a:off x="1593775" y="1871426"/>
              <a:ext cx="103445" cy="21755"/>
            </a:xfrm>
            <a:custGeom>
              <a:rect b="b" l="l" r="r" t="t"/>
              <a:pathLst>
                <a:path extrusionOk="0" fill="none" h="10409" w="49495">
                  <a:moveTo>
                    <a:pt x="44291" y="10408"/>
                  </a:moveTo>
                  <a:lnTo>
                    <a:pt x="5204" y="10408"/>
                  </a:lnTo>
                  <a:lnTo>
                    <a:pt x="5204" y="10408"/>
                  </a:lnTo>
                  <a:lnTo>
                    <a:pt x="4163" y="10293"/>
                  </a:lnTo>
                  <a:lnTo>
                    <a:pt x="3123" y="10061"/>
                  </a:lnTo>
                  <a:lnTo>
                    <a:pt x="2313" y="9599"/>
                  </a:lnTo>
                  <a:lnTo>
                    <a:pt x="1504" y="8905"/>
                  </a:lnTo>
                  <a:lnTo>
                    <a:pt x="925" y="8095"/>
                  </a:lnTo>
                  <a:lnTo>
                    <a:pt x="347" y="7286"/>
                  </a:lnTo>
                  <a:lnTo>
                    <a:pt x="116" y="6245"/>
                  </a:lnTo>
                  <a:lnTo>
                    <a:pt x="0" y="5204"/>
                  </a:lnTo>
                  <a:lnTo>
                    <a:pt x="0" y="5204"/>
                  </a:lnTo>
                  <a:lnTo>
                    <a:pt x="116" y="4164"/>
                  </a:lnTo>
                  <a:lnTo>
                    <a:pt x="347" y="3238"/>
                  </a:lnTo>
                  <a:lnTo>
                    <a:pt x="925" y="2313"/>
                  </a:lnTo>
                  <a:lnTo>
                    <a:pt x="1504" y="1504"/>
                  </a:lnTo>
                  <a:lnTo>
                    <a:pt x="2313" y="926"/>
                  </a:lnTo>
                  <a:lnTo>
                    <a:pt x="3123" y="463"/>
                  </a:lnTo>
                  <a:lnTo>
                    <a:pt x="4163" y="116"/>
                  </a:lnTo>
                  <a:lnTo>
                    <a:pt x="5204" y="0"/>
                  </a:lnTo>
                  <a:lnTo>
                    <a:pt x="44291" y="0"/>
                  </a:lnTo>
                  <a:lnTo>
                    <a:pt x="44291" y="0"/>
                  </a:lnTo>
                  <a:lnTo>
                    <a:pt x="45332" y="116"/>
                  </a:lnTo>
                  <a:lnTo>
                    <a:pt x="46372" y="463"/>
                  </a:lnTo>
                  <a:lnTo>
                    <a:pt x="47182" y="926"/>
                  </a:lnTo>
                  <a:lnTo>
                    <a:pt x="47991" y="1504"/>
                  </a:lnTo>
                  <a:lnTo>
                    <a:pt x="48570" y="2313"/>
                  </a:lnTo>
                  <a:lnTo>
                    <a:pt x="49032" y="3238"/>
                  </a:lnTo>
                  <a:lnTo>
                    <a:pt x="49379" y="4164"/>
                  </a:lnTo>
                  <a:lnTo>
                    <a:pt x="49495" y="5204"/>
                  </a:lnTo>
                  <a:lnTo>
                    <a:pt x="49495" y="5204"/>
                  </a:lnTo>
                  <a:lnTo>
                    <a:pt x="49379" y="6245"/>
                  </a:lnTo>
                  <a:lnTo>
                    <a:pt x="49032" y="7286"/>
                  </a:lnTo>
                  <a:lnTo>
                    <a:pt x="48570" y="8095"/>
                  </a:lnTo>
                  <a:lnTo>
                    <a:pt x="47991" y="8905"/>
                  </a:lnTo>
                  <a:lnTo>
                    <a:pt x="47182" y="9599"/>
                  </a:lnTo>
                  <a:lnTo>
                    <a:pt x="46372" y="10061"/>
                  </a:lnTo>
                  <a:lnTo>
                    <a:pt x="45332" y="10293"/>
                  </a:lnTo>
                  <a:lnTo>
                    <a:pt x="44291" y="10408"/>
                  </a:lnTo>
                  <a:lnTo>
                    <a:pt x="44291" y="1040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3"/>
            <p:cNvSpPr/>
            <p:nvPr/>
          </p:nvSpPr>
          <p:spPr>
            <a:xfrm>
              <a:off x="1686341" y="1893179"/>
              <a:ext cx="2" cy="2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8" name="Google Shape;1478;p33"/>
          <p:cNvSpPr/>
          <p:nvPr/>
        </p:nvSpPr>
        <p:spPr>
          <a:xfrm>
            <a:off x="542925" y="1662850"/>
            <a:ext cx="723900" cy="7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9" name="Google Shape;1479;p33"/>
          <p:cNvGrpSpPr/>
          <p:nvPr/>
        </p:nvGrpSpPr>
        <p:grpSpPr>
          <a:xfrm>
            <a:off x="802037" y="1839188"/>
            <a:ext cx="239276" cy="371236"/>
            <a:chOff x="1883803" y="1558438"/>
            <a:chExt cx="239276" cy="371236"/>
          </a:xfrm>
        </p:grpSpPr>
        <p:sp>
          <p:nvSpPr>
            <p:cNvPr id="1480" name="Google Shape;1480;p33"/>
            <p:cNvSpPr/>
            <p:nvPr/>
          </p:nvSpPr>
          <p:spPr>
            <a:xfrm>
              <a:off x="1970329" y="1558438"/>
              <a:ext cx="66466" cy="21512"/>
            </a:xfrm>
            <a:custGeom>
              <a:rect b="b" l="l" r="r" t="t"/>
              <a:pathLst>
                <a:path extrusionOk="0" h="10293" w="31802">
                  <a:moveTo>
                    <a:pt x="1" y="0"/>
                  </a:moveTo>
                  <a:lnTo>
                    <a:pt x="1" y="9020"/>
                  </a:lnTo>
                  <a:lnTo>
                    <a:pt x="116" y="9483"/>
                  </a:lnTo>
                  <a:lnTo>
                    <a:pt x="348" y="9945"/>
                  </a:lnTo>
                  <a:lnTo>
                    <a:pt x="810" y="10292"/>
                  </a:lnTo>
                  <a:lnTo>
                    <a:pt x="30993" y="10292"/>
                  </a:lnTo>
                  <a:lnTo>
                    <a:pt x="31455" y="9945"/>
                  </a:lnTo>
                  <a:lnTo>
                    <a:pt x="31686" y="9483"/>
                  </a:lnTo>
                  <a:lnTo>
                    <a:pt x="31802" y="9020"/>
                  </a:lnTo>
                  <a:lnTo>
                    <a:pt x="318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3"/>
            <p:cNvSpPr/>
            <p:nvPr/>
          </p:nvSpPr>
          <p:spPr>
            <a:xfrm>
              <a:off x="1970329" y="1558438"/>
              <a:ext cx="66466" cy="21512"/>
            </a:xfrm>
            <a:custGeom>
              <a:rect b="b" l="l" r="r" t="t"/>
              <a:pathLst>
                <a:path extrusionOk="0" fill="none" h="10293" w="31802">
                  <a:moveTo>
                    <a:pt x="1388" y="10292"/>
                  </a:moveTo>
                  <a:lnTo>
                    <a:pt x="30414" y="10292"/>
                  </a:lnTo>
                  <a:lnTo>
                    <a:pt x="30414" y="10292"/>
                  </a:lnTo>
                  <a:lnTo>
                    <a:pt x="30993" y="10292"/>
                  </a:lnTo>
                  <a:lnTo>
                    <a:pt x="31455" y="9945"/>
                  </a:lnTo>
                  <a:lnTo>
                    <a:pt x="31686" y="9483"/>
                  </a:lnTo>
                  <a:lnTo>
                    <a:pt x="31802" y="9020"/>
                  </a:lnTo>
                  <a:lnTo>
                    <a:pt x="31802" y="0"/>
                  </a:lnTo>
                  <a:lnTo>
                    <a:pt x="1" y="0"/>
                  </a:lnTo>
                  <a:lnTo>
                    <a:pt x="1" y="9020"/>
                  </a:lnTo>
                  <a:lnTo>
                    <a:pt x="1" y="9020"/>
                  </a:lnTo>
                  <a:lnTo>
                    <a:pt x="116" y="9483"/>
                  </a:lnTo>
                  <a:lnTo>
                    <a:pt x="348" y="9945"/>
                  </a:lnTo>
                  <a:lnTo>
                    <a:pt x="810" y="10292"/>
                  </a:lnTo>
                  <a:lnTo>
                    <a:pt x="1388" y="10292"/>
                  </a:lnTo>
                  <a:lnTo>
                    <a:pt x="1388" y="10292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3"/>
            <p:cNvSpPr/>
            <p:nvPr/>
          </p:nvSpPr>
          <p:spPr>
            <a:xfrm>
              <a:off x="1973229" y="1579948"/>
              <a:ext cx="2" cy="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3"/>
            <p:cNvSpPr/>
            <p:nvPr/>
          </p:nvSpPr>
          <p:spPr>
            <a:xfrm>
              <a:off x="1883803" y="1558438"/>
              <a:ext cx="239276" cy="371236"/>
            </a:xfrm>
            <a:custGeom>
              <a:rect b="b" l="l" r="r" t="t"/>
              <a:pathLst>
                <a:path extrusionOk="0" h="177625" w="114486">
                  <a:moveTo>
                    <a:pt x="47877" y="52732"/>
                  </a:moveTo>
                  <a:lnTo>
                    <a:pt x="48917" y="52848"/>
                  </a:lnTo>
                  <a:lnTo>
                    <a:pt x="49958" y="53195"/>
                  </a:lnTo>
                  <a:lnTo>
                    <a:pt x="50768" y="53658"/>
                  </a:lnTo>
                  <a:lnTo>
                    <a:pt x="51577" y="54236"/>
                  </a:lnTo>
                  <a:lnTo>
                    <a:pt x="52271" y="55045"/>
                  </a:lnTo>
                  <a:lnTo>
                    <a:pt x="52733" y="55970"/>
                  </a:lnTo>
                  <a:lnTo>
                    <a:pt x="52965" y="56896"/>
                  </a:lnTo>
                  <a:lnTo>
                    <a:pt x="53080" y="57936"/>
                  </a:lnTo>
                  <a:lnTo>
                    <a:pt x="53080" y="62562"/>
                  </a:lnTo>
                  <a:lnTo>
                    <a:pt x="52965" y="63603"/>
                  </a:lnTo>
                  <a:lnTo>
                    <a:pt x="52733" y="64643"/>
                  </a:lnTo>
                  <a:lnTo>
                    <a:pt x="52271" y="65453"/>
                  </a:lnTo>
                  <a:lnTo>
                    <a:pt x="51577" y="66262"/>
                  </a:lnTo>
                  <a:lnTo>
                    <a:pt x="50768" y="66956"/>
                  </a:lnTo>
                  <a:lnTo>
                    <a:pt x="49958" y="67419"/>
                  </a:lnTo>
                  <a:lnTo>
                    <a:pt x="48917" y="67650"/>
                  </a:lnTo>
                  <a:lnTo>
                    <a:pt x="47877" y="67766"/>
                  </a:lnTo>
                  <a:lnTo>
                    <a:pt x="46836" y="67650"/>
                  </a:lnTo>
                  <a:lnTo>
                    <a:pt x="45911" y="67419"/>
                  </a:lnTo>
                  <a:lnTo>
                    <a:pt x="44986" y="66956"/>
                  </a:lnTo>
                  <a:lnTo>
                    <a:pt x="44176" y="66262"/>
                  </a:lnTo>
                  <a:lnTo>
                    <a:pt x="43598" y="65453"/>
                  </a:lnTo>
                  <a:lnTo>
                    <a:pt x="43135" y="64643"/>
                  </a:lnTo>
                  <a:lnTo>
                    <a:pt x="42788" y="63603"/>
                  </a:lnTo>
                  <a:lnTo>
                    <a:pt x="42673" y="62562"/>
                  </a:lnTo>
                  <a:lnTo>
                    <a:pt x="42673" y="57936"/>
                  </a:lnTo>
                  <a:lnTo>
                    <a:pt x="42788" y="56896"/>
                  </a:lnTo>
                  <a:lnTo>
                    <a:pt x="43135" y="55970"/>
                  </a:lnTo>
                  <a:lnTo>
                    <a:pt x="43598" y="55045"/>
                  </a:lnTo>
                  <a:lnTo>
                    <a:pt x="44176" y="54236"/>
                  </a:lnTo>
                  <a:lnTo>
                    <a:pt x="44986" y="53658"/>
                  </a:lnTo>
                  <a:lnTo>
                    <a:pt x="45911" y="53195"/>
                  </a:lnTo>
                  <a:lnTo>
                    <a:pt x="46836" y="52848"/>
                  </a:lnTo>
                  <a:lnTo>
                    <a:pt x="47877" y="52732"/>
                  </a:lnTo>
                  <a:close/>
                  <a:moveTo>
                    <a:pt x="66726" y="52732"/>
                  </a:moveTo>
                  <a:lnTo>
                    <a:pt x="67767" y="52848"/>
                  </a:lnTo>
                  <a:lnTo>
                    <a:pt x="68692" y="53195"/>
                  </a:lnTo>
                  <a:lnTo>
                    <a:pt x="69617" y="53658"/>
                  </a:lnTo>
                  <a:lnTo>
                    <a:pt x="70311" y="54236"/>
                  </a:lnTo>
                  <a:lnTo>
                    <a:pt x="71005" y="55045"/>
                  </a:lnTo>
                  <a:lnTo>
                    <a:pt x="71467" y="55970"/>
                  </a:lnTo>
                  <a:lnTo>
                    <a:pt x="71814" y="56896"/>
                  </a:lnTo>
                  <a:lnTo>
                    <a:pt x="71930" y="57936"/>
                  </a:lnTo>
                  <a:lnTo>
                    <a:pt x="71930" y="62562"/>
                  </a:lnTo>
                  <a:lnTo>
                    <a:pt x="71814" y="63603"/>
                  </a:lnTo>
                  <a:lnTo>
                    <a:pt x="71467" y="64643"/>
                  </a:lnTo>
                  <a:lnTo>
                    <a:pt x="71005" y="65453"/>
                  </a:lnTo>
                  <a:lnTo>
                    <a:pt x="70311" y="66262"/>
                  </a:lnTo>
                  <a:lnTo>
                    <a:pt x="69617" y="66956"/>
                  </a:lnTo>
                  <a:lnTo>
                    <a:pt x="68692" y="67419"/>
                  </a:lnTo>
                  <a:lnTo>
                    <a:pt x="67767" y="67650"/>
                  </a:lnTo>
                  <a:lnTo>
                    <a:pt x="66726" y="67766"/>
                  </a:lnTo>
                  <a:lnTo>
                    <a:pt x="65685" y="67650"/>
                  </a:lnTo>
                  <a:lnTo>
                    <a:pt x="64645" y="67419"/>
                  </a:lnTo>
                  <a:lnTo>
                    <a:pt x="63719" y="66956"/>
                  </a:lnTo>
                  <a:lnTo>
                    <a:pt x="63026" y="66262"/>
                  </a:lnTo>
                  <a:lnTo>
                    <a:pt x="62332" y="65453"/>
                  </a:lnTo>
                  <a:lnTo>
                    <a:pt x="61869" y="64643"/>
                  </a:lnTo>
                  <a:lnTo>
                    <a:pt x="61638" y="63603"/>
                  </a:lnTo>
                  <a:lnTo>
                    <a:pt x="61522" y="62562"/>
                  </a:lnTo>
                  <a:lnTo>
                    <a:pt x="61522" y="57936"/>
                  </a:lnTo>
                  <a:lnTo>
                    <a:pt x="61638" y="56896"/>
                  </a:lnTo>
                  <a:lnTo>
                    <a:pt x="61869" y="55970"/>
                  </a:lnTo>
                  <a:lnTo>
                    <a:pt x="62332" y="55045"/>
                  </a:lnTo>
                  <a:lnTo>
                    <a:pt x="63026" y="54236"/>
                  </a:lnTo>
                  <a:lnTo>
                    <a:pt x="63719" y="53658"/>
                  </a:lnTo>
                  <a:lnTo>
                    <a:pt x="64645" y="53195"/>
                  </a:lnTo>
                  <a:lnTo>
                    <a:pt x="65685" y="52848"/>
                  </a:lnTo>
                  <a:lnTo>
                    <a:pt x="66726" y="52732"/>
                  </a:lnTo>
                  <a:close/>
                  <a:moveTo>
                    <a:pt x="38047" y="67766"/>
                  </a:moveTo>
                  <a:lnTo>
                    <a:pt x="39088" y="67881"/>
                  </a:lnTo>
                  <a:lnTo>
                    <a:pt x="40129" y="68228"/>
                  </a:lnTo>
                  <a:lnTo>
                    <a:pt x="40938" y="68691"/>
                  </a:lnTo>
                  <a:lnTo>
                    <a:pt x="41748" y="69385"/>
                  </a:lnTo>
                  <a:lnTo>
                    <a:pt x="42326" y="70079"/>
                  </a:lnTo>
                  <a:lnTo>
                    <a:pt x="42788" y="71004"/>
                  </a:lnTo>
                  <a:lnTo>
                    <a:pt x="43135" y="71929"/>
                  </a:lnTo>
                  <a:lnTo>
                    <a:pt x="43251" y="72970"/>
                  </a:lnTo>
                  <a:lnTo>
                    <a:pt x="43251" y="77595"/>
                  </a:lnTo>
                  <a:lnTo>
                    <a:pt x="43135" y="78752"/>
                  </a:lnTo>
                  <a:lnTo>
                    <a:pt x="42788" y="79677"/>
                  </a:lnTo>
                  <a:lnTo>
                    <a:pt x="42326" y="80602"/>
                  </a:lnTo>
                  <a:lnTo>
                    <a:pt x="41748" y="81296"/>
                  </a:lnTo>
                  <a:lnTo>
                    <a:pt x="40938" y="81990"/>
                  </a:lnTo>
                  <a:lnTo>
                    <a:pt x="40129" y="82452"/>
                  </a:lnTo>
                  <a:lnTo>
                    <a:pt x="39088" y="82799"/>
                  </a:lnTo>
                  <a:lnTo>
                    <a:pt x="37006" y="82799"/>
                  </a:lnTo>
                  <a:lnTo>
                    <a:pt x="35965" y="82452"/>
                  </a:lnTo>
                  <a:lnTo>
                    <a:pt x="35156" y="81990"/>
                  </a:lnTo>
                  <a:lnTo>
                    <a:pt x="34346" y="81296"/>
                  </a:lnTo>
                  <a:lnTo>
                    <a:pt x="33768" y="80602"/>
                  </a:lnTo>
                  <a:lnTo>
                    <a:pt x="33306" y="79677"/>
                  </a:lnTo>
                  <a:lnTo>
                    <a:pt x="32959" y="78752"/>
                  </a:lnTo>
                  <a:lnTo>
                    <a:pt x="32843" y="77595"/>
                  </a:lnTo>
                  <a:lnTo>
                    <a:pt x="32843" y="72970"/>
                  </a:lnTo>
                  <a:lnTo>
                    <a:pt x="32959" y="71929"/>
                  </a:lnTo>
                  <a:lnTo>
                    <a:pt x="33306" y="71004"/>
                  </a:lnTo>
                  <a:lnTo>
                    <a:pt x="33768" y="70079"/>
                  </a:lnTo>
                  <a:lnTo>
                    <a:pt x="34346" y="69385"/>
                  </a:lnTo>
                  <a:lnTo>
                    <a:pt x="35156" y="68691"/>
                  </a:lnTo>
                  <a:lnTo>
                    <a:pt x="35965" y="68228"/>
                  </a:lnTo>
                  <a:lnTo>
                    <a:pt x="37006" y="67881"/>
                  </a:lnTo>
                  <a:lnTo>
                    <a:pt x="38047" y="67766"/>
                  </a:lnTo>
                  <a:close/>
                  <a:moveTo>
                    <a:pt x="57243" y="67766"/>
                  </a:moveTo>
                  <a:lnTo>
                    <a:pt x="58284" y="67881"/>
                  </a:lnTo>
                  <a:lnTo>
                    <a:pt x="59325" y="68228"/>
                  </a:lnTo>
                  <a:lnTo>
                    <a:pt x="60250" y="68691"/>
                  </a:lnTo>
                  <a:lnTo>
                    <a:pt x="60944" y="69385"/>
                  </a:lnTo>
                  <a:lnTo>
                    <a:pt x="61638" y="70079"/>
                  </a:lnTo>
                  <a:lnTo>
                    <a:pt x="62100" y="71004"/>
                  </a:lnTo>
                  <a:lnTo>
                    <a:pt x="62332" y="71929"/>
                  </a:lnTo>
                  <a:lnTo>
                    <a:pt x="62447" y="72970"/>
                  </a:lnTo>
                  <a:lnTo>
                    <a:pt x="62447" y="77595"/>
                  </a:lnTo>
                  <a:lnTo>
                    <a:pt x="62332" y="78752"/>
                  </a:lnTo>
                  <a:lnTo>
                    <a:pt x="62100" y="79677"/>
                  </a:lnTo>
                  <a:lnTo>
                    <a:pt x="61638" y="80602"/>
                  </a:lnTo>
                  <a:lnTo>
                    <a:pt x="60944" y="81296"/>
                  </a:lnTo>
                  <a:lnTo>
                    <a:pt x="60250" y="81990"/>
                  </a:lnTo>
                  <a:lnTo>
                    <a:pt x="59325" y="82452"/>
                  </a:lnTo>
                  <a:lnTo>
                    <a:pt x="58284" y="82799"/>
                  </a:lnTo>
                  <a:lnTo>
                    <a:pt x="56203" y="82799"/>
                  </a:lnTo>
                  <a:lnTo>
                    <a:pt x="55278" y="82452"/>
                  </a:lnTo>
                  <a:lnTo>
                    <a:pt x="54352" y="81990"/>
                  </a:lnTo>
                  <a:lnTo>
                    <a:pt x="53659" y="81296"/>
                  </a:lnTo>
                  <a:lnTo>
                    <a:pt x="52965" y="80602"/>
                  </a:lnTo>
                  <a:lnTo>
                    <a:pt x="52502" y="79677"/>
                  </a:lnTo>
                  <a:lnTo>
                    <a:pt x="52155" y="78752"/>
                  </a:lnTo>
                  <a:lnTo>
                    <a:pt x="52040" y="77595"/>
                  </a:lnTo>
                  <a:lnTo>
                    <a:pt x="52040" y="72970"/>
                  </a:lnTo>
                  <a:lnTo>
                    <a:pt x="52155" y="71929"/>
                  </a:lnTo>
                  <a:lnTo>
                    <a:pt x="52502" y="71004"/>
                  </a:lnTo>
                  <a:lnTo>
                    <a:pt x="52965" y="70079"/>
                  </a:lnTo>
                  <a:lnTo>
                    <a:pt x="53659" y="69385"/>
                  </a:lnTo>
                  <a:lnTo>
                    <a:pt x="54352" y="68691"/>
                  </a:lnTo>
                  <a:lnTo>
                    <a:pt x="55278" y="68228"/>
                  </a:lnTo>
                  <a:lnTo>
                    <a:pt x="56203" y="67881"/>
                  </a:lnTo>
                  <a:lnTo>
                    <a:pt x="57243" y="67766"/>
                  </a:lnTo>
                  <a:close/>
                  <a:moveTo>
                    <a:pt x="76556" y="67766"/>
                  </a:moveTo>
                  <a:lnTo>
                    <a:pt x="77596" y="67881"/>
                  </a:lnTo>
                  <a:lnTo>
                    <a:pt x="78522" y="68228"/>
                  </a:lnTo>
                  <a:lnTo>
                    <a:pt x="79447" y="68691"/>
                  </a:lnTo>
                  <a:lnTo>
                    <a:pt x="80256" y="69385"/>
                  </a:lnTo>
                  <a:lnTo>
                    <a:pt x="80834" y="70079"/>
                  </a:lnTo>
                  <a:lnTo>
                    <a:pt x="81297" y="71004"/>
                  </a:lnTo>
                  <a:lnTo>
                    <a:pt x="81644" y="71929"/>
                  </a:lnTo>
                  <a:lnTo>
                    <a:pt x="81759" y="72970"/>
                  </a:lnTo>
                  <a:lnTo>
                    <a:pt x="81759" y="77595"/>
                  </a:lnTo>
                  <a:lnTo>
                    <a:pt x="81644" y="78752"/>
                  </a:lnTo>
                  <a:lnTo>
                    <a:pt x="81297" y="79677"/>
                  </a:lnTo>
                  <a:lnTo>
                    <a:pt x="80834" y="80602"/>
                  </a:lnTo>
                  <a:lnTo>
                    <a:pt x="80256" y="81296"/>
                  </a:lnTo>
                  <a:lnTo>
                    <a:pt x="79447" y="81990"/>
                  </a:lnTo>
                  <a:lnTo>
                    <a:pt x="78522" y="82452"/>
                  </a:lnTo>
                  <a:lnTo>
                    <a:pt x="77596" y="82799"/>
                  </a:lnTo>
                  <a:lnTo>
                    <a:pt x="75515" y="82799"/>
                  </a:lnTo>
                  <a:lnTo>
                    <a:pt x="74474" y="82452"/>
                  </a:lnTo>
                  <a:lnTo>
                    <a:pt x="73665" y="81990"/>
                  </a:lnTo>
                  <a:lnTo>
                    <a:pt x="72855" y="81296"/>
                  </a:lnTo>
                  <a:lnTo>
                    <a:pt x="72161" y="80602"/>
                  </a:lnTo>
                  <a:lnTo>
                    <a:pt x="71699" y="79677"/>
                  </a:lnTo>
                  <a:lnTo>
                    <a:pt x="71467" y="78752"/>
                  </a:lnTo>
                  <a:lnTo>
                    <a:pt x="71352" y="77595"/>
                  </a:lnTo>
                  <a:lnTo>
                    <a:pt x="71352" y="72970"/>
                  </a:lnTo>
                  <a:lnTo>
                    <a:pt x="71467" y="71929"/>
                  </a:lnTo>
                  <a:lnTo>
                    <a:pt x="71699" y="71004"/>
                  </a:lnTo>
                  <a:lnTo>
                    <a:pt x="72161" y="70079"/>
                  </a:lnTo>
                  <a:lnTo>
                    <a:pt x="72855" y="69385"/>
                  </a:lnTo>
                  <a:lnTo>
                    <a:pt x="73665" y="68691"/>
                  </a:lnTo>
                  <a:lnTo>
                    <a:pt x="74474" y="68228"/>
                  </a:lnTo>
                  <a:lnTo>
                    <a:pt x="75515" y="67881"/>
                  </a:lnTo>
                  <a:lnTo>
                    <a:pt x="76556" y="67766"/>
                  </a:lnTo>
                  <a:close/>
                  <a:moveTo>
                    <a:pt x="74590" y="99683"/>
                  </a:moveTo>
                  <a:lnTo>
                    <a:pt x="75515" y="99798"/>
                  </a:lnTo>
                  <a:lnTo>
                    <a:pt x="76556" y="100030"/>
                  </a:lnTo>
                  <a:lnTo>
                    <a:pt x="77481" y="100608"/>
                  </a:lnTo>
                  <a:lnTo>
                    <a:pt x="78290" y="101186"/>
                  </a:lnTo>
                  <a:lnTo>
                    <a:pt x="78868" y="101996"/>
                  </a:lnTo>
                  <a:lnTo>
                    <a:pt x="79447" y="102921"/>
                  </a:lnTo>
                  <a:lnTo>
                    <a:pt x="79678" y="103962"/>
                  </a:lnTo>
                  <a:lnTo>
                    <a:pt x="79794" y="104887"/>
                  </a:lnTo>
                  <a:lnTo>
                    <a:pt x="79678" y="105927"/>
                  </a:lnTo>
                  <a:lnTo>
                    <a:pt x="79447" y="106853"/>
                  </a:lnTo>
                  <a:lnTo>
                    <a:pt x="78868" y="107778"/>
                  </a:lnTo>
                  <a:lnTo>
                    <a:pt x="78290" y="108587"/>
                  </a:lnTo>
                  <a:lnTo>
                    <a:pt x="54584" y="132294"/>
                  </a:lnTo>
                  <a:lnTo>
                    <a:pt x="53543" y="133103"/>
                  </a:lnTo>
                  <a:lnTo>
                    <a:pt x="52502" y="133566"/>
                  </a:lnTo>
                  <a:lnTo>
                    <a:pt x="51461" y="133913"/>
                  </a:lnTo>
                  <a:lnTo>
                    <a:pt x="50305" y="134028"/>
                  </a:lnTo>
                  <a:lnTo>
                    <a:pt x="49149" y="133913"/>
                  </a:lnTo>
                  <a:lnTo>
                    <a:pt x="47992" y="133566"/>
                  </a:lnTo>
                  <a:lnTo>
                    <a:pt x="46951" y="133103"/>
                  </a:lnTo>
                  <a:lnTo>
                    <a:pt x="46026" y="132294"/>
                  </a:lnTo>
                  <a:lnTo>
                    <a:pt x="36312" y="122580"/>
                  </a:lnTo>
                  <a:lnTo>
                    <a:pt x="35619" y="121770"/>
                  </a:lnTo>
                  <a:lnTo>
                    <a:pt x="35156" y="120845"/>
                  </a:lnTo>
                  <a:lnTo>
                    <a:pt x="34925" y="119920"/>
                  </a:lnTo>
                  <a:lnTo>
                    <a:pt x="34809" y="118879"/>
                  </a:lnTo>
                  <a:lnTo>
                    <a:pt x="34925" y="117954"/>
                  </a:lnTo>
                  <a:lnTo>
                    <a:pt x="35156" y="116913"/>
                  </a:lnTo>
                  <a:lnTo>
                    <a:pt x="35619" y="115988"/>
                  </a:lnTo>
                  <a:lnTo>
                    <a:pt x="36312" y="115179"/>
                  </a:lnTo>
                  <a:lnTo>
                    <a:pt x="37122" y="114601"/>
                  </a:lnTo>
                  <a:lnTo>
                    <a:pt x="38047" y="114138"/>
                  </a:lnTo>
                  <a:lnTo>
                    <a:pt x="38972" y="113791"/>
                  </a:lnTo>
                  <a:lnTo>
                    <a:pt x="40013" y="113675"/>
                  </a:lnTo>
                  <a:lnTo>
                    <a:pt x="41054" y="113791"/>
                  </a:lnTo>
                  <a:lnTo>
                    <a:pt x="41979" y="114138"/>
                  </a:lnTo>
                  <a:lnTo>
                    <a:pt x="42904" y="114601"/>
                  </a:lnTo>
                  <a:lnTo>
                    <a:pt x="43713" y="115179"/>
                  </a:lnTo>
                  <a:lnTo>
                    <a:pt x="50305" y="121886"/>
                  </a:lnTo>
                  <a:lnTo>
                    <a:pt x="70889" y="101186"/>
                  </a:lnTo>
                  <a:lnTo>
                    <a:pt x="71699" y="100608"/>
                  </a:lnTo>
                  <a:lnTo>
                    <a:pt x="72624" y="100030"/>
                  </a:lnTo>
                  <a:lnTo>
                    <a:pt x="73549" y="99798"/>
                  </a:lnTo>
                  <a:lnTo>
                    <a:pt x="74590" y="99683"/>
                  </a:lnTo>
                  <a:close/>
                  <a:moveTo>
                    <a:pt x="76787" y="149755"/>
                  </a:moveTo>
                  <a:lnTo>
                    <a:pt x="77943" y="149871"/>
                  </a:lnTo>
                  <a:lnTo>
                    <a:pt x="78868" y="150218"/>
                  </a:lnTo>
                  <a:lnTo>
                    <a:pt x="79794" y="150681"/>
                  </a:lnTo>
                  <a:lnTo>
                    <a:pt x="80487" y="151259"/>
                  </a:lnTo>
                  <a:lnTo>
                    <a:pt x="81181" y="152068"/>
                  </a:lnTo>
                  <a:lnTo>
                    <a:pt x="81644" y="152993"/>
                  </a:lnTo>
                  <a:lnTo>
                    <a:pt x="81991" y="153919"/>
                  </a:lnTo>
                  <a:lnTo>
                    <a:pt x="81991" y="154959"/>
                  </a:lnTo>
                  <a:lnTo>
                    <a:pt x="81991" y="156000"/>
                  </a:lnTo>
                  <a:lnTo>
                    <a:pt x="81644" y="157041"/>
                  </a:lnTo>
                  <a:lnTo>
                    <a:pt x="81181" y="157850"/>
                  </a:lnTo>
                  <a:lnTo>
                    <a:pt x="80487" y="158660"/>
                  </a:lnTo>
                  <a:lnTo>
                    <a:pt x="79794" y="159354"/>
                  </a:lnTo>
                  <a:lnTo>
                    <a:pt x="78868" y="159816"/>
                  </a:lnTo>
                  <a:lnTo>
                    <a:pt x="77943" y="160048"/>
                  </a:lnTo>
                  <a:lnTo>
                    <a:pt x="76787" y="160163"/>
                  </a:lnTo>
                  <a:lnTo>
                    <a:pt x="37700" y="160163"/>
                  </a:lnTo>
                  <a:lnTo>
                    <a:pt x="36659" y="160048"/>
                  </a:lnTo>
                  <a:lnTo>
                    <a:pt x="35734" y="159816"/>
                  </a:lnTo>
                  <a:lnTo>
                    <a:pt x="34809" y="159354"/>
                  </a:lnTo>
                  <a:lnTo>
                    <a:pt x="34115" y="158660"/>
                  </a:lnTo>
                  <a:lnTo>
                    <a:pt x="33421" y="157850"/>
                  </a:lnTo>
                  <a:lnTo>
                    <a:pt x="32959" y="157041"/>
                  </a:lnTo>
                  <a:lnTo>
                    <a:pt x="32612" y="156000"/>
                  </a:lnTo>
                  <a:lnTo>
                    <a:pt x="32496" y="154959"/>
                  </a:lnTo>
                  <a:lnTo>
                    <a:pt x="32612" y="153919"/>
                  </a:lnTo>
                  <a:lnTo>
                    <a:pt x="32959" y="152993"/>
                  </a:lnTo>
                  <a:lnTo>
                    <a:pt x="33421" y="152068"/>
                  </a:lnTo>
                  <a:lnTo>
                    <a:pt x="34115" y="151259"/>
                  </a:lnTo>
                  <a:lnTo>
                    <a:pt x="34809" y="150681"/>
                  </a:lnTo>
                  <a:lnTo>
                    <a:pt x="35734" y="150218"/>
                  </a:lnTo>
                  <a:lnTo>
                    <a:pt x="36659" y="149871"/>
                  </a:lnTo>
                  <a:lnTo>
                    <a:pt x="37700" y="149755"/>
                  </a:lnTo>
                  <a:close/>
                  <a:moveTo>
                    <a:pt x="19082" y="0"/>
                  </a:moveTo>
                  <a:lnTo>
                    <a:pt x="17116" y="116"/>
                  </a:lnTo>
                  <a:lnTo>
                    <a:pt x="15266" y="463"/>
                  </a:lnTo>
                  <a:lnTo>
                    <a:pt x="13415" y="925"/>
                  </a:lnTo>
                  <a:lnTo>
                    <a:pt x="11681" y="1503"/>
                  </a:lnTo>
                  <a:lnTo>
                    <a:pt x="10062" y="2313"/>
                  </a:lnTo>
                  <a:lnTo>
                    <a:pt x="8443" y="3238"/>
                  </a:lnTo>
                  <a:lnTo>
                    <a:pt x="6939" y="4394"/>
                  </a:lnTo>
                  <a:lnTo>
                    <a:pt x="5667" y="5666"/>
                  </a:lnTo>
                  <a:lnTo>
                    <a:pt x="4395" y="6938"/>
                  </a:lnTo>
                  <a:lnTo>
                    <a:pt x="3355" y="8442"/>
                  </a:lnTo>
                  <a:lnTo>
                    <a:pt x="2314" y="9945"/>
                  </a:lnTo>
                  <a:lnTo>
                    <a:pt x="1504" y="11680"/>
                  </a:lnTo>
                  <a:lnTo>
                    <a:pt x="926" y="13414"/>
                  </a:lnTo>
                  <a:lnTo>
                    <a:pt x="464" y="15265"/>
                  </a:lnTo>
                  <a:lnTo>
                    <a:pt x="117" y="17115"/>
                  </a:lnTo>
                  <a:lnTo>
                    <a:pt x="1" y="19081"/>
                  </a:lnTo>
                  <a:lnTo>
                    <a:pt x="1" y="158544"/>
                  </a:lnTo>
                  <a:lnTo>
                    <a:pt x="117" y="160510"/>
                  </a:lnTo>
                  <a:lnTo>
                    <a:pt x="464" y="162476"/>
                  </a:lnTo>
                  <a:lnTo>
                    <a:pt x="926" y="164211"/>
                  </a:lnTo>
                  <a:lnTo>
                    <a:pt x="1504" y="165945"/>
                  </a:lnTo>
                  <a:lnTo>
                    <a:pt x="2314" y="167680"/>
                  </a:lnTo>
                  <a:lnTo>
                    <a:pt x="3355" y="169183"/>
                  </a:lnTo>
                  <a:lnTo>
                    <a:pt x="4395" y="170687"/>
                  </a:lnTo>
                  <a:lnTo>
                    <a:pt x="5667" y="172074"/>
                  </a:lnTo>
                  <a:lnTo>
                    <a:pt x="6939" y="173346"/>
                  </a:lnTo>
                  <a:lnTo>
                    <a:pt x="8443" y="174387"/>
                  </a:lnTo>
                  <a:lnTo>
                    <a:pt x="10062" y="175312"/>
                  </a:lnTo>
                  <a:lnTo>
                    <a:pt x="11681" y="176122"/>
                  </a:lnTo>
                  <a:lnTo>
                    <a:pt x="13415" y="176816"/>
                  </a:lnTo>
                  <a:lnTo>
                    <a:pt x="15266" y="177278"/>
                  </a:lnTo>
                  <a:lnTo>
                    <a:pt x="17116" y="177509"/>
                  </a:lnTo>
                  <a:lnTo>
                    <a:pt x="19082" y="177625"/>
                  </a:lnTo>
                  <a:lnTo>
                    <a:pt x="95521" y="177625"/>
                  </a:lnTo>
                  <a:lnTo>
                    <a:pt x="97371" y="177509"/>
                  </a:lnTo>
                  <a:lnTo>
                    <a:pt x="99337" y="177278"/>
                  </a:lnTo>
                  <a:lnTo>
                    <a:pt x="101187" y="176816"/>
                  </a:lnTo>
                  <a:lnTo>
                    <a:pt x="102922" y="176122"/>
                  </a:lnTo>
                  <a:lnTo>
                    <a:pt x="104541" y="175312"/>
                  </a:lnTo>
                  <a:lnTo>
                    <a:pt x="106160" y="174387"/>
                  </a:lnTo>
                  <a:lnTo>
                    <a:pt x="107548" y="173346"/>
                  </a:lnTo>
                  <a:lnTo>
                    <a:pt x="108935" y="172074"/>
                  </a:lnTo>
                  <a:lnTo>
                    <a:pt x="110207" y="170687"/>
                  </a:lnTo>
                  <a:lnTo>
                    <a:pt x="111248" y="169183"/>
                  </a:lnTo>
                  <a:lnTo>
                    <a:pt x="112173" y="167680"/>
                  </a:lnTo>
                  <a:lnTo>
                    <a:pt x="112983" y="165945"/>
                  </a:lnTo>
                  <a:lnTo>
                    <a:pt x="113677" y="164211"/>
                  </a:lnTo>
                  <a:lnTo>
                    <a:pt x="114139" y="162476"/>
                  </a:lnTo>
                  <a:lnTo>
                    <a:pt x="114486" y="160510"/>
                  </a:lnTo>
                  <a:lnTo>
                    <a:pt x="114486" y="158544"/>
                  </a:lnTo>
                  <a:lnTo>
                    <a:pt x="114486" y="19081"/>
                  </a:lnTo>
                  <a:lnTo>
                    <a:pt x="114486" y="17115"/>
                  </a:lnTo>
                  <a:lnTo>
                    <a:pt x="114139" y="15265"/>
                  </a:lnTo>
                  <a:lnTo>
                    <a:pt x="113677" y="13414"/>
                  </a:lnTo>
                  <a:lnTo>
                    <a:pt x="112983" y="11680"/>
                  </a:lnTo>
                  <a:lnTo>
                    <a:pt x="112173" y="9945"/>
                  </a:lnTo>
                  <a:lnTo>
                    <a:pt x="111248" y="8442"/>
                  </a:lnTo>
                  <a:lnTo>
                    <a:pt x="110207" y="6938"/>
                  </a:lnTo>
                  <a:lnTo>
                    <a:pt x="108935" y="5666"/>
                  </a:lnTo>
                  <a:lnTo>
                    <a:pt x="107548" y="4394"/>
                  </a:lnTo>
                  <a:lnTo>
                    <a:pt x="106160" y="3238"/>
                  </a:lnTo>
                  <a:lnTo>
                    <a:pt x="104541" y="2313"/>
                  </a:lnTo>
                  <a:lnTo>
                    <a:pt x="102922" y="1503"/>
                  </a:lnTo>
                  <a:lnTo>
                    <a:pt x="101187" y="925"/>
                  </a:lnTo>
                  <a:lnTo>
                    <a:pt x="99337" y="463"/>
                  </a:lnTo>
                  <a:lnTo>
                    <a:pt x="97371" y="116"/>
                  </a:lnTo>
                  <a:lnTo>
                    <a:pt x="95521" y="0"/>
                  </a:lnTo>
                  <a:lnTo>
                    <a:pt x="83610" y="0"/>
                  </a:lnTo>
                  <a:lnTo>
                    <a:pt x="83610" y="9020"/>
                  </a:lnTo>
                  <a:lnTo>
                    <a:pt x="83610" y="10176"/>
                  </a:lnTo>
                  <a:lnTo>
                    <a:pt x="83378" y="11333"/>
                  </a:lnTo>
                  <a:lnTo>
                    <a:pt x="83147" y="12489"/>
                  </a:lnTo>
                  <a:lnTo>
                    <a:pt x="82685" y="13530"/>
                  </a:lnTo>
                  <a:lnTo>
                    <a:pt x="82222" y="14571"/>
                  </a:lnTo>
                  <a:lnTo>
                    <a:pt x="81644" y="15612"/>
                  </a:lnTo>
                  <a:lnTo>
                    <a:pt x="80950" y="16421"/>
                  </a:lnTo>
                  <a:lnTo>
                    <a:pt x="80140" y="17346"/>
                  </a:lnTo>
                  <a:lnTo>
                    <a:pt x="79331" y="18040"/>
                  </a:lnTo>
                  <a:lnTo>
                    <a:pt x="78406" y="18734"/>
                  </a:lnTo>
                  <a:lnTo>
                    <a:pt x="77481" y="19312"/>
                  </a:lnTo>
                  <a:lnTo>
                    <a:pt x="76440" y="19775"/>
                  </a:lnTo>
                  <a:lnTo>
                    <a:pt x="75399" y="20237"/>
                  </a:lnTo>
                  <a:lnTo>
                    <a:pt x="74243" y="20469"/>
                  </a:lnTo>
                  <a:lnTo>
                    <a:pt x="73086" y="20700"/>
                  </a:lnTo>
                  <a:lnTo>
                    <a:pt x="41516" y="20700"/>
                  </a:lnTo>
                  <a:lnTo>
                    <a:pt x="40360" y="20469"/>
                  </a:lnTo>
                  <a:lnTo>
                    <a:pt x="39203" y="20237"/>
                  </a:lnTo>
                  <a:lnTo>
                    <a:pt x="38163" y="19775"/>
                  </a:lnTo>
                  <a:lnTo>
                    <a:pt x="37122" y="19312"/>
                  </a:lnTo>
                  <a:lnTo>
                    <a:pt x="36197" y="18734"/>
                  </a:lnTo>
                  <a:lnTo>
                    <a:pt x="35272" y="18040"/>
                  </a:lnTo>
                  <a:lnTo>
                    <a:pt x="34462" y="17346"/>
                  </a:lnTo>
                  <a:lnTo>
                    <a:pt x="33653" y="16421"/>
                  </a:lnTo>
                  <a:lnTo>
                    <a:pt x="32959" y="15612"/>
                  </a:lnTo>
                  <a:lnTo>
                    <a:pt x="32381" y="14571"/>
                  </a:lnTo>
                  <a:lnTo>
                    <a:pt x="31918" y="13530"/>
                  </a:lnTo>
                  <a:lnTo>
                    <a:pt x="31455" y="12489"/>
                  </a:lnTo>
                  <a:lnTo>
                    <a:pt x="31224" y="11333"/>
                  </a:lnTo>
                  <a:lnTo>
                    <a:pt x="30993" y="10176"/>
                  </a:lnTo>
                  <a:lnTo>
                    <a:pt x="30993" y="9020"/>
                  </a:lnTo>
                  <a:lnTo>
                    <a:pt x="30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3"/>
            <p:cNvSpPr/>
            <p:nvPr/>
          </p:nvSpPr>
          <p:spPr>
            <a:xfrm>
              <a:off x="1883803" y="1558438"/>
              <a:ext cx="239276" cy="371236"/>
            </a:xfrm>
            <a:custGeom>
              <a:rect b="b" l="l" r="r" t="t"/>
              <a:pathLst>
                <a:path extrusionOk="0" fill="none" h="177625" w="114486">
                  <a:moveTo>
                    <a:pt x="95521" y="0"/>
                  </a:moveTo>
                  <a:lnTo>
                    <a:pt x="83610" y="0"/>
                  </a:lnTo>
                  <a:lnTo>
                    <a:pt x="83610" y="9020"/>
                  </a:lnTo>
                  <a:lnTo>
                    <a:pt x="83610" y="9020"/>
                  </a:lnTo>
                  <a:lnTo>
                    <a:pt x="83610" y="10176"/>
                  </a:lnTo>
                  <a:lnTo>
                    <a:pt x="83378" y="11333"/>
                  </a:lnTo>
                  <a:lnTo>
                    <a:pt x="83147" y="12489"/>
                  </a:lnTo>
                  <a:lnTo>
                    <a:pt x="82685" y="13530"/>
                  </a:lnTo>
                  <a:lnTo>
                    <a:pt x="82222" y="14571"/>
                  </a:lnTo>
                  <a:lnTo>
                    <a:pt x="81644" y="15612"/>
                  </a:lnTo>
                  <a:lnTo>
                    <a:pt x="80950" y="16421"/>
                  </a:lnTo>
                  <a:lnTo>
                    <a:pt x="80140" y="17346"/>
                  </a:lnTo>
                  <a:lnTo>
                    <a:pt x="79331" y="18040"/>
                  </a:lnTo>
                  <a:lnTo>
                    <a:pt x="78406" y="18734"/>
                  </a:lnTo>
                  <a:lnTo>
                    <a:pt x="77481" y="19312"/>
                  </a:lnTo>
                  <a:lnTo>
                    <a:pt x="76440" y="19775"/>
                  </a:lnTo>
                  <a:lnTo>
                    <a:pt x="75399" y="20237"/>
                  </a:lnTo>
                  <a:lnTo>
                    <a:pt x="74243" y="20469"/>
                  </a:lnTo>
                  <a:lnTo>
                    <a:pt x="73086" y="20700"/>
                  </a:lnTo>
                  <a:lnTo>
                    <a:pt x="71814" y="20700"/>
                  </a:lnTo>
                  <a:lnTo>
                    <a:pt x="42788" y="20700"/>
                  </a:lnTo>
                  <a:lnTo>
                    <a:pt x="42788" y="20700"/>
                  </a:lnTo>
                  <a:lnTo>
                    <a:pt x="41516" y="20700"/>
                  </a:lnTo>
                  <a:lnTo>
                    <a:pt x="40360" y="20469"/>
                  </a:lnTo>
                  <a:lnTo>
                    <a:pt x="39203" y="20237"/>
                  </a:lnTo>
                  <a:lnTo>
                    <a:pt x="38163" y="19775"/>
                  </a:lnTo>
                  <a:lnTo>
                    <a:pt x="37122" y="19312"/>
                  </a:lnTo>
                  <a:lnTo>
                    <a:pt x="36197" y="18734"/>
                  </a:lnTo>
                  <a:lnTo>
                    <a:pt x="35272" y="18040"/>
                  </a:lnTo>
                  <a:lnTo>
                    <a:pt x="34462" y="17346"/>
                  </a:lnTo>
                  <a:lnTo>
                    <a:pt x="33653" y="16421"/>
                  </a:lnTo>
                  <a:lnTo>
                    <a:pt x="32959" y="15612"/>
                  </a:lnTo>
                  <a:lnTo>
                    <a:pt x="32381" y="14571"/>
                  </a:lnTo>
                  <a:lnTo>
                    <a:pt x="31918" y="13530"/>
                  </a:lnTo>
                  <a:lnTo>
                    <a:pt x="31455" y="12489"/>
                  </a:lnTo>
                  <a:lnTo>
                    <a:pt x="31224" y="11333"/>
                  </a:lnTo>
                  <a:lnTo>
                    <a:pt x="30993" y="10176"/>
                  </a:lnTo>
                  <a:lnTo>
                    <a:pt x="30993" y="9020"/>
                  </a:lnTo>
                  <a:lnTo>
                    <a:pt x="30993" y="0"/>
                  </a:lnTo>
                  <a:lnTo>
                    <a:pt x="19082" y="0"/>
                  </a:lnTo>
                  <a:lnTo>
                    <a:pt x="19082" y="0"/>
                  </a:lnTo>
                  <a:lnTo>
                    <a:pt x="17116" y="116"/>
                  </a:lnTo>
                  <a:lnTo>
                    <a:pt x="15266" y="463"/>
                  </a:lnTo>
                  <a:lnTo>
                    <a:pt x="13415" y="925"/>
                  </a:lnTo>
                  <a:lnTo>
                    <a:pt x="11681" y="1503"/>
                  </a:lnTo>
                  <a:lnTo>
                    <a:pt x="10062" y="2313"/>
                  </a:lnTo>
                  <a:lnTo>
                    <a:pt x="8443" y="3238"/>
                  </a:lnTo>
                  <a:lnTo>
                    <a:pt x="6939" y="4394"/>
                  </a:lnTo>
                  <a:lnTo>
                    <a:pt x="5667" y="5666"/>
                  </a:lnTo>
                  <a:lnTo>
                    <a:pt x="4395" y="6938"/>
                  </a:lnTo>
                  <a:lnTo>
                    <a:pt x="3355" y="8442"/>
                  </a:lnTo>
                  <a:lnTo>
                    <a:pt x="2314" y="9945"/>
                  </a:lnTo>
                  <a:lnTo>
                    <a:pt x="1504" y="11680"/>
                  </a:lnTo>
                  <a:lnTo>
                    <a:pt x="926" y="13414"/>
                  </a:lnTo>
                  <a:lnTo>
                    <a:pt x="464" y="15265"/>
                  </a:lnTo>
                  <a:lnTo>
                    <a:pt x="117" y="17115"/>
                  </a:lnTo>
                  <a:lnTo>
                    <a:pt x="1" y="19081"/>
                  </a:lnTo>
                  <a:lnTo>
                    <a:pt x="1" y="158544"/>
                  </a:lnTo>
                  <a:lnTo>
                    <a:pt x="1" y="158544"/>
                  </a:lnTo>
                  <a:lnTo>
                    <a:pt x="117" y="160510"/>
                  </a:lnTo>
                  <a:lnTo>
                    <a:pt x="464" y="162476"/>
                  </a:lnTo>
                  <a:lnTo>
                    <a:pt x="926" y="164211"/>
                  </a:lnTo>
                  <a:lnTo>
                    <a:pt x="1504" y="165945"/>
                  </a:lnTo>
                  <a:lnTo>
                    <a:pt x="2314" y="167680"/>
                  </a:lnTo>
                  <a:lnTo>
                    <a:pt x="3355" y="169183"/>
                  </a:lnTo>
                  <a:lnTo>
                    <a:pt x="4395" y="170687"/>
                  </a:lnTo>
                  <a:lnTo>
                    <a:pt x="5667" y="172074"/>
                  </a:lnTo>
                  <a:lnTo>
                    <a:pt x="6939" y="173346"/>
                  </a:lnTo>
                  <a:lnTo>
                    <a:pt x="8443" y="174387"/>
                  </a:lnTo>
                  <a:lnTo>
                    <a:pt x="10062" y="175312"/>
                  </a:lnTo>
                  <a:lnTo>
                    <a:pt x="11681" y="176122"/>
                  </a:lnTo>
                  <a:lnTo>
                    <a:pt x="13415" y="176816"/>
                  </a:lnTo>
                  <a:lnTo>
                    <a:pt x="15266" y="177278"/>
                  </a:lnTo>
                  <a:lnTo>
                    <a:pt x="17116" y="177509"/>
                  </a:lnTo>
                  <a:lnTo>
                    <a:pt x="19082" y="177625"/>
                  </a:lnTo>
                  <a:lnTo>
                    <a:pt x="95521" y="177625"/>
                  </a:lnTo>
                  <a:lnTo>
                    <a:pt x="95521" y="177625"/>
                  </a:lnTo>
                  <a:lnTo>
                    <a:pt x="97371" y="177509"/>
                  </a:lnTo>
                  <a:lnTo>
                    <a:pt x="99337" y="177278"/>
                  </a:lnTo>
                  <a:lnTo>
                    <a:pt x="101187" y="176816"/>
                  </a:lnTo>
                  <a:lnTo>
                    <a:pt x="102922" y="176122"/>
                  </a:lnTo>
                  <a:lnTo>
                    <a:pt x="104541" y="175312"/>
                  </a:lnTo>
                  <a:lnTo>
                    <a:pt x="106160" y="174387"/>
                  </a:lnTo>
                  <a:lnTo>
                    <a:pt x="107548" y="173346"/>
                  </a:lnTo>
                  <a:lnTo>
                    <a:pt x="108935" y="172074"/>
                  </a:lnTo>
                  <a:lnTo>
                    <a:pt x="110207" y="170687"/>
                  </a:lnTo>
                  <a:lnTo>
                    <a:pt x="111248" y="169183"/>
                  </a:lnTo>
                  <a:lnTo>
                    <a:pt x="112173" y="167680"/>
                  </a:lnTo>
                  <a:lnTo>
                    <a:pt x="112983" y="165945"/>
                  </a:lnTo>
                  <a:lnTo>
                    <a:pt x="113677" y="164211"/>
                  </a:lnTo>
                  <a:lnTo>
                    <a:pt x="114139" y="162476"/>
                  </a:lnTo>
                  <a:lnTo>
                    <a:pt x="114486" y="160510"/>
                  </a:lnTo>
                  <a:lnTo>
                    <a:pt x="114486" y="158544"/>
                  </a:lnTo>
                  <a:lnTo>
                    <a:pt x="114486" y="19081"/>
                  </a:lnTo>
                  <a:lnTo>
                    <a:pt x="114486" y="19081"/>
                  </a:lnTo>
                  <a:lnTo>
                    <a:pt x="114486" y="17115"/>
                  </a:lnTo>
                  <a:lnTo>
                    <a:pt x="114139" y="15265"/>
                  </a:lnTo>
                  <a:lnTo>
                    <a:pt x="113677" y="13414"/>
                  </a:lnTo>
                  <a:lnTo>
                    <a:pt x="112983" y="11680"/>
                  </a:lnTo>
                  <a:lnTo>
                    <a:pt x="112173" y="9945"/>
                  </a:lnTo>
                  <a:lnTo>
                    <a:pt x="111248" y="8442"/>
                  </a:lnTo>
                  <a:lnTo>
                    <a:pt x="110207" y="6938"/>
                  </a:lnTo>
                  <a:lnTo>
                    <a:pt x="108935" y="5666"/>
                  </a:lnTo>
                  <a:lnTo>
                    <a:pt x="107548" y="4394"/>
                  </a:lnTo>
                  <a:lnTo>
                    <a:pt x="106160" y="3238"/>
                  </a:lnTo>
                  <a:lnTo>
                    <a:pt x="104541" y="2313"/>
                  </a:lnTo>
                  <a:lnTo>
                    <a:pt x="102922" y="1503"/>
                  </a:lnTo>
                  <a:lnTo>
                    <a:pt x="101187" y="925"/>
                  </a:lnTo>
                  <a:lnTo>
                    <a:pt x="99337" y="463"/>
                  </a:lnTo>
                  <a:lnTo>
                    <a:pt x="97371" y="116"/>
                  </a:lnTo>
                  <a:lnTo>
                    <a:pt x="95521" y="0"/>
                  </a:lnTo>
                  <a:lnTo>
                    <a:pt x="9552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3"/>
            <p:cNvSpPr/>
            <p:nvPr/>
          </p:nvSpPr>
          <p:spPr>
            <a:xfrm>
              <a:off x="2032926" y="1700067"/>
              <a:ext cx="21755" cy="31423"/>
            </a:xfrm>
            <a:custGeom>
              <a:rect b="b" l="l" r="r" t="t"/>
              <a:pathLst>
                <a:path extrusionOk="0" fill="none" h="15035" w="10409">
                  <a:moveTo>
                    <a:pt x="5205" y="1"/>
                  </a:moveTo>
                  <a:lnTo>
                    <a:pt x="5205" y="1"/>
                  </a:lnTo>
                  <a:lnTo>
                    <a:pt x="6245" y="116"/>
                  </a:lnTo>
                  <a:lnTo>
                    <a:pt x="7171" y="463"/>
                  </a:lnTo>
                  <a:lnTo>
                    <a:pt x="8096" y="926"/>
                  </a:lnTo>
                  <a:lnTo>
                    <a:pt x="8905" y="1620"/>
                  </a:lnTo>
                  <a:lnTo>
                    <a:pt x="9483" y="2314"/>
                  </a:lnTo>
                  <a:lnTo>
                    <a:pt x="9946" y="3239"/>
                  </a:lnTo>
                  <a:lnTo>
                    <a:pt x="10293" y="4164"/>
                  </a:lnTo>
                  <a:lnTo>
                    <a:pt x="10408" y="5205"/>
                  </a:lnTo>
                  <a:lnTo>
                    <a:pt x="10408" y="9830"/>
                  </a:lnTo>
                  <a:lnTo>
                    <a:pt x="10408" y="9830"/>
                  </a:lnTo>
                  <a:lnTo>
                    <a:pt x="10293" y="10987"/>
                  </a:lnTo>
                  <a:lnTo>
                    <a:pt x="9946" y="11912"/>
                  </a:lnTo>
                  <a:lnTo>
                    <a:pt x="9483" y="12837"/>
                  </a:lnTo>
                  <a:lnTo>
                    <a:pt x="8905" y="13531"/>
                  </a:lnTo>
                  <a:lnTo>
                    <a:pt x="8096" y="14225"/>
                  </a:lnTo>
                  <a:lnTo>
                    <a:pt x="7171" y="14687"/>
                  </a:lnTo>
                  <a:lnTo>
                    <a:pt x="6245" y="15034"/>
                  </a:lnTo>
                  <a:lnTo>
                    <a:pt x="5205" y="15034"/>
                  </a:lnTo>
                  <a:lnTo>
                    <a:pt x="5205" y="15034"/>
                  </a:lnTo>
                  <a:lnTo>
                    <a:pt x="4164" y="15034"/>
                  </a:lnTo>
                  <a:lnTo>
                    <a:pt x="3123" y="14687"/>
                  </a:lnTo>
                  <a:lnTo>
                    <a:pt x="2314" y="14225"/>
                  </a:lnTo>
                  <a:lnTo>
                    <a:pt x="1504" y="13531"/>
                  </a:lnTo>
                  <a:lnTo>
                    <a:pt x="810" y="12837"/>
                  </a:lnTo>
                  <a:lnTo>
                    <a:pt x="348" y="11912"/>
                  </a:lnTo>
                  <a:lnTo>
                    <a:pt x="116" y="10987"/>
                  </a:lnTo>
                  <a:lnTo>
                    <a:pt x="1" y="9830"/>
                  </a:lnTo>
                  <a:lnTo>
                    <a:pt x="1" y="5205"/>
                  </a:lnTo>
                  <a:lnTo>
                    <a:pt x="1" y="5205"/>
                  </a:lnTo>
                  <a:lnTo>
                    <a:pt x="116" y="4164"/>
                  </a:lnTo>
                  <a:lnTo>
                    <a:pt x="348" y="3239"/>
                  </a:lnTo>
                  <a:lnTo>
                    <a:pt x="810" y="2314"/>
                  </a:lnTo>
                  <a:lnTo>
                    <a:pt x="1504" y="1620"/>
                  </a:lnTo>
                  <a:lnTo>
                    <a:pt x="2314" y="926"/>
                  </a:lnTo>
                  <a:lnTo>
                    <a:pt x="3123" y="463"/>
                  </a:lnTo>
                  <a:lnTo>
                    <a:pt x="4164" y="116"/>
                  </a:lnTo>
                  <a:lnTo>
                    <a:pt x="5205" y="1"/>
                  </a:lnTo>
                  <a:lnTo>
                    <a:pt x="5205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3"/>
            <p:cNvSpPr/>
            <p:nvPr/>
          </p:nvSpPr>
          <p:spPr>
            <a:xfrm>
              <a:off x="1956553" y="1766773"/>
              <a:ext cx="94019" cy="71785"/>
            </a:xfrm>
            <a:custGeom>
              <a:rect b="b" l="l" r="r" t="t"/>
              <a:pathLst>
                <a:path extrusionOk="0" fill="none" h="34347" w="44985">
                  <a:moveTo>
                    <a:pt x="43481" y="8905"/>
                  </a:moveTo>
                  <a:lnTo>
                    <a:pt x="19775" y="32612"/>
                  </a:lnTo>
                  <a:lnTo>
                    <a:pt x="19775" y="32612"/>
                  </a:lnTo>
                  <a:lnTo>
                    <a:pt x="18734" y="33421"/>
                  </a:lnTo>
                  <a:lnTo>
                    <a:pt x="17693" y="33884"/>
                  </a:lnTo>
                  <a:lnTo>
                    <a:pt x="16652" y="34231"/>
                  </a:lnTo>
                  <a:lnTo>
                    <a:pt x="15496" y="34346"/>
                  </a:lnTo>
                  <a:lnTo>
                    <a:pt x="15496" y="34346"/>
                  </a:lnTo>
                  <a:lnTo>
                    <a:pt x="14340" y="34231"/>
                  </a:lnTo>
                  <a:lnTo>
                    <a:pt x="13183" y="33884"/>
                  </a:lnTo>
                  <a:lnTo>
                    <a:pt x="12142" y="33421"/>
                  </a:lnTo>
                  <a:lnTo>
                    <a:pt x="11217" y="32612"/>
                  </a:lnTo>
                  <a:lnTo>
                    <a:pt x="1503" y="22898"/>
                  </a:lnTo>
                  <a:lnTo>
                    <a:pt x="1503" y="22898"/>
                  </a:lnTo>
                  <a:lnTo>
                    <a:pt x="810" y="22088"/>
                  </a:lnTo>
                  <a:lnTo>
                    <a:pt x="347" y="21163"/>
                  </a:lnTo>
                  <a:lnTo>
                    <a:pt x="116" y="20238"/>
                  </a:lnTo>
                  <a:lnTo>
                    <a:pt x="0" y="19197"/>
                  </a:lnTo>
                  <a:lnTo>
                    <a:pt x="116" y="18272"/>
                  </a:lnTo>
                  <a:lnTo>
                    <a:pt x="347" y="17231"/>
                  </a:lnTo>
                  <a:lnTo>
                    <a:pt x="810" y="16306"/>
                  </a:lnTo>
                  <a:lnTo>
                    <a:pt x="1503" y="15497"/>
                  </a:lnTo>
                  <a:lnTo>
                    <a:pt x="1503" y="15497"/>
                  </a:lnTo>
                  <a:lnTo>
                    <a:pt x="2313" y="14919"/>
                  </a:lnTo>
                  <a:lnTo>
                    <a:pt x="3238" y="14456"/>
                  </a:lnTo>
                  <a:lnTo>
                    <a:pt x="4163" y="14109"/>
                  </a:lnTo>
                  <a:lnTo>
                    <a:pt x="5204" y="13993"/>
                  </a:lnTo>
                  <a:lnTo>
                    <a:pt x="6245" y="14109"/>
                  </a:lnTo>
                  <a:lnTo>
                    <a:pt x="7170" y="14456"/>
                  </a:lnTo>
                  <a:lnTo>
                    <a:pt x="8095" y="14919"/>
                  </a:lnTo>
                  <a:lnTo>
                    <a:pt x="8904" y="15497"/>
                  </a:lnTo>
                  <a:lnTo>
                    <a:pt x="15496" y="22204"/>
                  </a:lnTo>
                  <a:lnTo>
                    <a:pt x="36080" y="1504"/>
                  </a:lnTo>
                  <a:lnTo>
                    <a:pt x="36080" y="1504"/>
                  </a:lnTo>
                  <a:lnTo>
                    <a:pt x="36890" y="926"/>
                  </a:lnTo>
                  <a:lnTo>
                    <a:pt x="37815" y="348"/>
                  </a:lnTo>
                  <a:lnTo>
                    <a:pt x="38740" y="116"/>
                  </a:lnTo>
                  <a:lnTo>
                    <a:pt x="39781" y="1"/>
                  </a:lnTo>
                  <a:lnTo>
                    <a:pt x="40706" y="116"/>
                  </a:lnTo>
                  <a:lnTo>
                    <a:pt x="41747" y="348"/>
                  </a:lnTo>
                  <a:lnTo>
                    <a:pt x="42672" y="926"/>
                  </a:lnTo>
                  <a:lnTo>
                    <a:pt x="43481" y="1504"/>
                  </a:lnTo>
                  <a:lnTo>
                    <a:pt x="43481" y="1504"/>
                  </a:lnTo>
                  <a:lnTo>
                    <a:pt x="44059" y="2314"/>
                  </a:lnTo>
                  <a:lnTo>
                    <a:pt x="44638" y="3239"/>
                  </a:lnTo>
                  <a:lnTo>
                    <a:pt x="44869" y="4280"/>
                  </a:lnTo>
                  <a:lnTo>
                    <a:pt x="44985" y="5205"/>
                  </a:lnTo>
                  <a:lnTo>
                    <a:pt x="44869" y="6245"/>
                  </a:lnTo>
                  <a:lnTo>
                    <a:pt x="44638" y="7171"/>
                  </a:lnTo>
                  <a:lnTo>
                    <a:pt x="44059" y="8096"/>
                  </a:lnTo>
                  <a:lnTo>
                    <a:pt x="43481" y="8905"/>
                  </a:lnTo>
                  <a:lnTo>
                    <a:pt x="43481" y="890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3"/>
            <p:cNvSpPr/>
            <p:nvPr/>
          </p:nvSpPr>
          <p:spPr>
            <a:xfrm>
              <a:off x="2012384" y="1668648"/>
              <a:ext cx="21753" cy="31421"/>
            </a:xfrm>
            <a:custGeom>
              <a:rect b="b" l="l" r="r" t="t"/>
              <a:pathLst>
                <a:path extrusionOk="0" fill="none" h="15034" w="10408">
                  <a:moveTo>
                    <a:pt x="0" y="5204"/>
                  </a:moveTo>
                  <a:lnTo>
                    <a:pt x="0" y="5204"/>
                  </a:lnTo>
                  <a:lnTo>
                    <a:pt x="116" y="4164"/>
                  </a:lnTo>
                  <a:lnTo>
                    <a:pt x="347" y="3238"/>
                  </a:lnTo>
                  <a:lnTo>
                    <a:pt x="810" y="2313"/>
                  </a:lnTo>
                  <a:lnTo>
                    <a:pt x="1504" y="1504"/>
                  </a:lnTo>
                  <a:lnTo>
                    <a:pt x="2197" y="926"/>
                  </a:lnTo>
                  <a:lnTo>
                    <a:pt x="3123" y="463"/>
                  </a:lnTo>
                  <a:lnTo>
                    <a:pt x="4163" y="116"/>
                  </a:lnTo>
                  <a:lnTo>
                    <a:pt x="5204" y="0"/>
                  </a:lnTo>
                  <a:lnTo>
                    <a:pt x="5204" y="0"/>
                  </a:lnTo>
                  <a:lnTo>
                    <a:pt x="6245" y="116"/>
                  </a:lnTo>
                  <a:lnTo>
                    <a:pt x="7170" y="463"/>
                  </a:lnTo>
                  <a:lnTo>
                    <a:pt x="8095" y="926"/>
                  </a:lnTo>
                  <a:lnTo>
                    <a:pt x="8789" y="1504"/>
                  </a:lnTo>
                  <a:lnTo>
                    <a:pt x="9483" y="2313"/>
                  </a:lnTo>
                  <a:lnTo>
                    <a:pt x="9945" y="3238"/>
                  </a:lnTo>
                  <a:lnTo>
                    <a:pt x="10292" y="4164"/>
                  </a:lnTo>
                  <a:lnTo>
                    <a:pt x="10408" y="5204"/>
                  </a:lnTo>
                  <a:lnTo>
                    <a:pt x="10408" y="9830"/>
                  </a:lnTo>
                  <a:lnTo>
                    <a:pt x="10408" y="9830"/>
                  </a:lnTo>
                  <a:lnTo>
                    <a:pt x="10292" y="10871"/>
                  </a:lnTo>
                  <a:lnTo>
                    <a:pt x="9945" y="11911"/>
                  </a:lnTo>
                  <a:lnTo>
                    <a:pt x="9483" y="12721"/>
                  </a:lnTo>
                  <a:lnTo>
                    <a:pt x="8789" y="13530"/>
                  </a:lnTo>
                  <a:lnTo>
                    <a:pt x="8095" y="14224"/>
                  </a:lnTo>
                  <a:lnTo>
                    <a:pt x="7170" y="14687"/>
                  </a:lnTo>
                  <a:lnTo>
                    <a:pt x="6245" y="14918"/>
                  </a:lnTo>
                  <a:lnTo>
                    <a:pt x="5204" y="15034"/>
                  </a:lnTo>
                  <a:lnTo>
                    <a:pt x="5204" y="15034"/>
                  </a:lnTo>
                  <a:lnTo>
                    <a:pt x="4163" y="14918"/>
                  </a:lnTo>
                  <a:lnTo>
                    <a:pt x="3123" y="14687"/>
                  </a:lnTo>
                  <a:lnTo>
                    <a:pt x="2197" y="14224"/>
                  </a:lnTo>
                  <a:lnTo>
                    <a:pt x="1504" y="13530"/>
                  </a:lnTo>
                  <a:lnTo>
                    <a:pt x="810" y="12721"/>
                  </a:lnTo>
                  <a:lnTo>
                    <a:pt x="347" y="11911"/>
                  </a:lnTo>
                  <a:lnTo>
                    <a:pt x="116" y="10871"/>
                  </a:lnTo>
                  <a:lnTo>
                    <a:pt x="0" y="9830"/>
                  </a:lnTo>
                  <a:lnTo>
                    <a:pt x="0" y="520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3"/>
            <p:cNvSpPr/>
            <p:nvPr/>
          </p:nvSpPr>
          <p:spPr>
            <a:xfrm>
              <a:off x="1992564" y="1700067"/>
              <a:ext cx="21755" cy="31423"/>
            </a:xfrm>
            <a:custGeom>
              <a:rect b="b" l="l" r="r" t="t"/>
              <a:pathLst>
                <a:path extrusionOk="0" fill="none" h="15035" w="10409">
                  <a:moveTo>
                    <a:pt x="5204" y="1"/>
                  </a:moveTo>
                  <a:lnTo>
                    <a:pt x="5204" y="1"/>
                  </a:lnTo>
                  <a:lnTo>
                    <a:pt x="6245" y="116"/>
                  </a:lnTo>
                  <a:lnTo>
                    <a:pt x="7286" y="463"/>
                  </a:lnTo>
                  <a:lnTo>
                    <a:pt x="8211" y="926"/>
                  </a:lnTo>
                  <a:lnTo>
                    <a:pt x="8905" y="1620"/>
                  </a:lnTo>
                  <a:lnTo>
                    <a:pt x="9599" y="2314"/>
                  </a:lnTo>
                  <a:lnTo>
                    <a:pt x="10061" y="3239"/>
                  </a:lnTo>
                  <a:lnTo>
                    <a:pt x="10293" y="4164"/>
                  </a:lnTo>
                  <a:lnTo>
                    <a:pt x="10408" y="5205"/>
                  </a:lnTo>
                  <a:lnTo>
                    <a:pt x="10408" y="9830"/>
                  </a:lnTo>
                  <a:lnTo>
                    <a:pt x="10408" y="9830"/>
                  </a:lnTo>
                  <a:lnTo>
                    <a:pt x="10293" y="10987"/>
                  </a:lnTo>
                  <a:lnTo>
                    <a:pt x="10061" y="11912"/>
                  </a:lnTo>
                  <a:lnTo>
                    <a:pt x="9599" y="12837"/>
                  </a:lnTo>
                  <a:lnTo>
                    <a:pt x="8905" y="13531"/>
                  </a:lnTo>
                  <a:lnTo>
                    <a:pt x="8211" y="14225"/>
                  </a:lnTo>
                  <a:lnTo>
                    <a:pt x="7286" y="14687"/>
                  </a:lnTo>
                  <a:lnTo>
                    <a:pt x="6245" y="15034"/>
                  </a:lnTo>
                  <a:lnTo>
                    <a:pt x="5204" y="15034"/>
                  </a:lnTo>
                  <a:lnTo>
                    <a:pt x="5204" y="15034"/>
                  </a:lnTo>
                  <a:lnTo>
                    <a:pt x="4164" y="15034"/>
                  </a:lnTo>
                  <a:lnTo>
                    <a:pt x="3239" y="14687"/>
                  </a:lnTo>
                  <a:lnTo>
                    <a:pt x="2313" y="14225"/>
                  </a:lnTo>
                  <a:lnTo>
                    <a:pt x="1620" y="13531"/>
                  </a:lnTo>
                  <a:lnTo>
                    <a:pt x="926" y="12837"/>
                  </a:lnTo>
                  <a:lnTo>
                    <a:pt x="463" y="11912"/>
                  </a:lnTo>
                  <a:lnTo>
                    <a:pt x="116" y="10987"/>
                  </a:lnTo>
                  <a:lnTo>
                    <a:pt x="1" y="9830"/>
                  </a:lnTo>
                  <a:lnTo>
                    <a:pt x="1" y="5205"/>
                  </a:lnTo>
                  <a:lnTo>
                    <a:pt x="1" y="5205"/>
                  </a:lnTo>
                  <a:lnTo>
                    <a:pt x="116" y="4164"/>
                  </a:lnTo>
                  <a:lnTo>
                    <a:pt x="463" y="3239"/>
                  </a:lnTo>
                  <a:lnTo>
                    <a:pt x="926" y="2314"/>
                  </a:lnTo>
                  <a:lnTo>
                    <a:pt x="1620" y="1620"/>
                  </a:lnTo>
                  <a:lnTo>
                    <a:pt x="2313" y="926"/>
                  </a:lnTo>
                  <a:lnTo>
                    <a:pt x="3239" y="463"/>
                  </a:lnTo>
                  <a:lnTo>
                    <a:pt x="4164" y="116"/>
                  </a:lnTo>
                  <a:lnTo>
                    <a:pt x="5204" y="1"/>
                  </a:lnTo>
                  <a:lnTo>
                    <a:pt x="5204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3"/>
            <p:cNvSpPr/>
            <p:nvPr/>
          </p:nvSpPr>
          <p:spPr>
            <a:xfrm>
              <a:off x="1972987" y="1668648"/>
              <a:ext cx="21755" cy="31421"/>
            </a:xfrm>
            <a:custGeom>
              <a:rect b="b" l="l" r="r" t="t"/>
              <a:pathLst>
                <a:path extrusionOk="0" fill="none" h="15034" w="10409">
                  <a:moveTo>
                    <a:pt x="1" y="5204"/>
                  </a:moveTo>
                  <a:lnTo>
                    <a:pt x="1" y="5204"/>
                  </a:lnTo>
                  <a:lnTo>
                    <a:pt x="116" y="4164"/>
                  </a:lnTo>
                  <a:lnTo>
                    <a:pt x="463" y="3238"/>
                  </a:lnTo>
                  <a:lnTo>
                    <a:pt x="926" y="2313"/>
                  </a:lnTo>
                  <a:lnTo>
                    <a:pt x="1504" y="1504"/>
                  </a:lnTo>
                  <a:lnTo>
                    <a:pt x="2314" y="926"/>
                  </a:lnTo>
                  <a:lnTo>
                    <a:pt x="3239" y="463"/>
                  </a:lnTo>
                  <a:lnTo>
                    <a:pt x="4164" y="116"/>
                  </a:lnTo>
                  <a:lnTo>
                    <a:pt x="5205" y="0"/>
                  </a:lnTo>
                  <a:lnTo>
                    <a:pt x="5205" y="0"/>
                  </a:lnTo>
                  <a:lnTo>
                    <a:pt x="6245" y="116"/>
                  </a:lnTo>
                  <a:lnTo>
                    <a:pt x="7286" y="463"/>
                  </a:lnTo>
                  <a:lnTo>
                    <a:pt x="8096" y="926"/>
                  </a:lnTo>
                  <a:lnTo>
                    <a:pt x="8905" y="1504"/>
                  </a:lnTo>
                  <a:lnTo>
                    <a:pt x="9599" y="2313"/>
                  </a:lnTo>
                  <a:lnTo>
                    <a:pt x="10061" y="3238"/>
                  </a:lnTo>
                  <a:lnTo>
                    <a:pt x="10293" y="4164"/>
                  </a:lnTo>
                  <a:lnTo>
                    <a:pt x="10408" y="5204"/>
                  </a:lnTo>
                  <a:lnTo>
                    <a:pt x="10408" y="9830"/>
                  </a:lnTo>
                  <a:lnTo>
                    <a:pt x="10408" y="9830"/>
                  </a:lnTo>
                  <a:lnTo>
                    <a:pt x="10293" y="10871"/>
                  </a:lnTo>
                  <a:lnTo>
                    <a:pt x="10061" y="11911"/>
                  </a:lnTo>
                  <a:lnTo>
                    <a:pt x="9599" y="12721"/>
                  </a:lnTo>
                  <a:lnTo>
                    <a:pt x="8905" y="13530"/>
                  </a:lnTo>
                  <a:lnTo>
                    <a:pt x="8096" y="14224"/>
                  </a:lnTo>
                  <a:lnTo>
                    <a:pt x="7286" y="14687"/>
                  </a:lnTo>
                  <a:lnTo>
                    <a:pt x="6245" y="14918"/>
                  </a:lnTo>
                  <a:lnTo>
                    <a:pt x="5205" y="15034"/>
                  </a:lnTo>
                  <a:lnTo>
                    <a:pt x="5205" y="15034"/>
                  </a:lnTo>
                  <a:lnTo>
                    <a:pt x="4164" y="14918"/>
                  </a:lnTo>
                  <a:lnTo>
                    <a:pt x="3239" y="14687"/>
                  </a:lnTo>
                  <a:lnTo>
                    <a:pt x="2314" y="14224"/>
                  </a:lnTo>
                  <a:lnTo>
                    <a:pt x="1504" y="13530"/>
                  </a:lnTo>
                  <a:lnTo>
                    <a:pt x="926" y="12721"/>
                  </a:lnTo>
                  <a:lnTo>
                    <a:pt x="463" y="11911"/>
                  </a:lnTo>
                  <a:lnTo>
                    <a:pt x="116" y="10871"/>
                  </a:lnTo>
                  <a:lnTo>
                    <a:pt x="1" y="9830"/>
                  </a:lnTo>
                  <a:lnTo>
                    <a:pt x="1" y="520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3"/>
            <p:cNvSpPr/>
            <p:nvPr/>
          </p:nvSpPr>
          <p:spPr>
            <a:xfrm>
              <a:off x="1952444" y="1700067"/>
              <a:ext cx="21753" cy="31423"/>
            </a:xfrm>
            <a:custGeom>
              <a:rect b="b" l="l" r="r" t="t"/>
              <a:pathLst>
                <a:path extrusionOk="0" fill="none" h="15035" w="10408">
                  <a:moveTo>
                    <a:pt x="0" y="5205"/>
                  </a:moveTo>
                  <a:lnTo>
                    <a:pt x="0" y="5205"/>
                  </a:lnTo>
                  <a:lnTo>
                    <a:pt x="116" y="4164"/>
                  </a:lnTo>
                  <a:lnTo>
                    <a:pt x="463" y="3239"/>
                  </a:lnTo>
                  <a:lnTo>
                    <a:pt x="925" y="2314"/>
                  </a:lnTo>
                  <a:lnTo>
                    <a:pt x="1503" y="1620"/>
                  </a:lnTo>
                  <a:lnTo>
                    <a:pt x="2313" y="926"/>
                  </a:lnTo>
                  <a:lnTo>
                    <a:pt x="3122" y="463"/>
                  </a:lnTo>
                  <a:lnTo>
                    <a:pt x="4163" y="116"/>
                  </a:lnTo>
                  <a:lnTo>
                    <a:pt x="5204" y="1"/>
                  </a:lnTo>
                  <a:lnTo>
                    <a:pt x="5204" y="1"/>
                  </a:lnTo>
                  <a:lnTo>
                    <a:pt x="6245" y="116"/>
                  </a:lnTo>
                  <a:lnTo>
                    <a:pt x="7286" y="463"/>
                  </a:lnTo>
                  <a:lnTo>
                    <a:pt x="8095" y="926"/>
                  </a:lnTo>
                  <a:lnTo>
                    <a:pt x="8905" y="1620"/>
                  </a:lnTo>
                  <a:lnTo>
                    <a:pt x="9483" y="2314"/>
                  </a:lnTo>
                  <a:lnTo>
                    <a:pt x="9945" y="3239"/>
                  </a:lnTo>
                  <a:lnTo>
                    <a:pt x="10292" y="4164"/>
                  </a:lnTo>
                  <a:lnTo>
                    <a:pt x="10408" y="5205"/>
                  </a:lnTo>
                  <a:lnTo>
                    <a:pt x="10408" y="9830"/>
                  </a:lnTo>
                  <a:lnTo>
                    <a:pt x="10408" y="9830"/>
                  </a:lnTo>
                  <a:lnTo>
                    <a:pt x="10292" y="10987"/>
                  </a:lnTo>
                  <a:lnTo>
                    <a:pt x="9945" y="11912"/>
                  </a:lnTo>
                  <a:lnTo>
                    <a:pt x="9483" y="12837"/>
                  </a:lnTo>
                  <a:lnTo>
                    <a:pt x="8905" y="13531"/>
                  </a:lnTo>
                  <a:lnTo>
                    <a:pt x="8095" y="14225"/>
                  </a:lnTo>
                  <a:lnTo>
                    <a:pt x="7286" y="14687"/>
                  </a:lnTo>
                  <a:lnTo>
                    <a:pt x="6245" y="15034"/>
                  </a:lnTo>
                  <a:lnTo>
                    <a:pt x="5204" y="15034"/>
                  </a:lnTo>
                  <a:lnTo>
                    <a:pt x="5204" y="15034"/>
                  </a:lnTo>
                  <a:lnTo>
                    <a:pt x="4163" y="15034"/>
                  </a:lnTo>
                  <a:lnTo>
                    <a:pt x="3122" y="14687"/>
                  </a:lnTo>
                  <a:lnTo>
                    <a:pt x="2313" y="14225"/>
                  </a:lnTo>
                  <a:lnTo>
                    <a:pt x="1503" y="13531"/>
                  </a:lnTo>
                  <a:lnTo>
                    <a:pt x="925" y="12837"/>
                  </a:lnTo>
                  <a:lnTo>
                    <a:pt x="463" y="11912"/>
                  </a:lnTo>
                  <a:lnTo>
                    <a:pt x="116" y="10987"/>
                  </a:lnTo>
                  <a:lnTo>
                    <a:pt x="0" y="9830"/>
                  </a:lnTo>
                  <a:lnTo>
                    <a:pt x="0" y="520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3"/>
            <p:cNvSpPr/>
            <p:nvPr/>
          </p:nvSpPr>
          <p:spPr>
            <a:xfrm>
              <a:off x="1951719" y="1871426"/>
              <a:ext cx="103445" cy="21755"/>
            </a:xfrm>
            <a:custGeom>
              <a:rect b="b" l="l" r="r" t="t"/>
              <a:pathLst>
                <a:path extrusionOk="0" fill="none" h="10409" w="49495">
                  <a:moveTo>
                    <a:pt x="44291" y="10408"/>
                  </a:moveTo>
                  <a:lnTo>
                    <a:pt x="5204" y="10408"/>
                  </a:lnTo>
                  <a:lnTo>
                    <a:pt x="5204" y="10408"/>
                  </a:lnTo>
                  <a:lnTo>
                    <a:pt x="4163" y="10293"/>
                  </a:lnTo>
                  <a:lnTo>
                    <a:pt x="3238" y="10061"/>
                  </a:lnTo>
                  <a:lnTo>
                    <a:pt x="2313" y="9599"/>
                  </a:lnTo>
                  <a:lnTo>
                    <a:pt x="1619" y="8905"/>
                  </a:lnTo>
                  <a:lnTo>
                    <a:pt x="925" y="8095"/>
                  </a:lnTo>
                  <a:lnTo>
                    <a:pt x="463" y="7286"/>
                  </a:lnTo>
                  <a:lnTo>
                    <a:pt x="116" y="6245"/>
                  </a:lnTo>
                  <a:lnTo>
                    <a:pt x="0" y="5204"/>
                  </a:lnTo>
                  <a:lnTo>
                    <a:pt x="0" y="5204"/>
                  </a:lnTo>
                  <a:lnTo>
                    <a:pt x="116" y="4164"/>
                  </a:lnTo>
                  <a:lnTo>
                    <a:pt x="463" y="3238"/>
                  </a:lnTo>
                  <a:lnTo>
                    <a:pt x="925" y="2313"/>
                  </a:lnTo>
                  <a:lnTo>
                    <a:pt x="1619" y="1504"/>
                  </a:lnTo>
                  <a:lnTo>
                    <a:pt x="2313" y="926"/>
                  </a:lnTo>
                  <a:lnTo>
                    <a:pt x="3238" y="463"/>
                  </a:lnTo>
                  <a:lnTo>
                    <a:pt x="4163" y="116"/>
                  </a:lnTo>
                  <a:lnTo>
                    <a:pt x="5204" y="0"/>
                  </a:lnTo>
                  <a:lnTo>
                    <a:pt x="44291" y="0"/>
                  </a:lnTo>
                  <a:lnTo>
                    <a:pt x="44291" y="0"/>
                  </a:lnTo>
                  <a:lnTo>
                    <a:pt x="45447" y="116"/>
                  </a:lnTo>
                  <a:lnTo>
                    <a:pt x="46372" y="463"/>
                  </a:lnTo>
                  <a:lnTo>
                    <a:pt x="47298" y="926"/>
                  </a:lnTo>
                  <a:lnTo>
                    <a:pt x="47991" y="1504"/>
                  </a:lnTo>
                  <a:lnTo>
                    <a:pt x="48685" y="2313"/>
                  </a:lnTo>
                  <a:lnTo>
                    <a:pt x="49148" y="3238"/>
                  </a:lnTo>
                  <a:lnTo>
                    <a:pt x="49495" y="4164"/>
                  </a:lnTo>
                  <a:lnTo>
                    <a:pt x="49495" y="5204"/>
                  </a:lnTo>
                  <a:lnTo>
                    <a:pt x="49495" y="5204"/>
                  </a:lnTo>
                  <a:lnTo>
                    <a:pt x="49495" y="6245"/>
                  </a:lnTo>
                  <a:lnTo>
                    <a:pt x="49148" y="7286"/>
                  </a:lnTo>
                  <a:lnTo>
                    <a:pt x="48685" y="8095"/>
                  </a:lnTo>
                  <a:lnTo>
                    <a:pt x="47991" y="8905"/>
                  </a:lnTo>
                  <a:lnTo>
                    <a:pt x="47298" y="9599"/>
                  </a:lnTo>
                  <a:lnTo>
                    <a:pt x="46372" y="10061"/>
                  </a:lnTo>
                  <a:lnTo>
                    <a:pt x="45447" y="10293"/>
                  </a:lnTo>
                  <a:lnTo>
                    <a:pt x="44291" y="10408"/>
                  </a:lnTo>
                  <a:lnTo>
                    <a:pt x="44291" y="1040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3"/>
            <p:cNvSpPr/>
            <p:nvPr/>
          </p:nvSpPr>
          <p:spPr>
            <a:xfrm>
              <a:off x="2044285" y="1893179"/>
              <a:ext cx="2" cy="2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3" name="Google Shape;1493;p33"/>
          <p:cNvGrpSpPr/>
          <p:nvPr/>
        </p:nvGrpSpPr>
        <p:grpSpPr>
          <a:xfrm rot="2160555">
            <a:off x="2596456" y="2188897"/>
            <a:ext cx="4142779" cy="3702112"/>
            <a:chOff x="5172175" y="2514600"/>
            <a:chExt cx="2971700" cy="2655600"/>
          </a:xfrm>
        </p:grpSpPr>
        <p:sp>
          <p:nvSpPr>
            <p:cNvPr id="1494" name="Google Shape;1494;p33"/>
            <p:cNvSpPr/>
            <p:nvPr/>
          </p:nvSpPr>
          <p:spPr>
            <a:xfrm>
              <a:off x="5256475" y="2736150"/>
              <a:ext cx="131800" cy="333750"/>
            </a:xfrm>
            <a:custGeom>
              <a:rect b="b" l="l" r="r" t="t"/>
              <a:pathLst>
                <a:path extrusionOk="0" h="13350" w="5272">
                  <a:moveTo>
                    <a:pt x="48" y="6165"/>
                  </a:moveTo>
                  <a:lnTo>
                    <a:pt x="48" y="6165"/>
                  </a:lnTo>
                  <a:lnTo>
                    <a:pt x="111" y="5694"/>
                  </a:lnTo>
                  <a:lnTo>
                    <a:pt x="205" y="5224"/>
                  </a:lnTo>
                  <a:lnTo>
                    <a:pt x="330" y="4785"/>
                  </a:lnTo>
                  <a:lnTo>
                    <a:pt x="471" y="4345"/>
                  </a:lnTo>
                  <a:lnTo>
                    <a:pt x="628" y="3906"/>
                  </a:lnTo>
                  <a:lnTo>
                    <a:pt x="816" y="3498"/>
                  </a:lnTo>
                  <a:lnTo>
                    <a:pt x="1036" y="3091"/>
                  </a:lnTo>
                  <a:lnTo>
                    <a:pt x="1271" y="2698"/>
                  </a:lnTo>
                  <a:lnTo>
                    <a:pt x="1522" y="2322"/>
                  </a:lnTo>
                  <a:lnTo>
                    <a:pt x="1805" y="1961"/>
                  </a:lnTo>
                  <a:lnTo>
                    <a:pt x="2103" y="1600"/>
                  </a:lnTo>
                  <a:lnTo>
                    <a:pt x="2432" y="1271"/>
                  </a:lnTo>
                  <a:lnTo>
                    <a:pt x="2777" y="957"/>
                  </a:lnTo>
                  <a:lnTo>
                    <a:pt x="3138" y="675"/>
                  </a:lnTo>
                  <a:lnTo>
                    <a:pt x="3514" y="393"/>
                  </a:lnTo>
                  <a:lnTo>
                    <a:pt x="3907" y="142"/>
                  </a:lnTo>
                  <a:lnTo>
                    <a:pt x="3907" y="142"/>
                  </a:lnTo>
                  <a:lnTo>
                    <a:pt x="4048" y="63"/>
                  </a:lnTo>
                  <a:lnTo>
                    <a:pt x="4173" y="32"/>
                  </a:lnTo>
                  <a:lnTo>
                    <a:pt x="4330" y="0"/>
                  </a:lnTo>
                  <a:lnTo>
                    <a:pt x="4471" y="16"/>
                  </a:lnTo>
                  <a:lnTo>
                    <a:pt x="4471" y="16"/>
                  </a:lnTo>
                  <a:lnTo>
                    <a:pt x="4581" y="32"/>
                  </a:lnTo>
                  <a:lnTo>
                    <a:pt x="4675" y="63"/>
                  </a:lnTo>
                  <a:lnTo>
                    <a:pt x="4769" y="95"/>
                  </a:lnTo>
                  <a:lnTo>
                    <a:pt x="4863" y="142"/>
                  </a:lnTo>
                  <a:lnTo>
                    <a:pt x="4942" y="204"/>
                  </a:lnTo>
                  <a:lnTo>
                    <a:pt x="5020" y="283"/>
                  </a:lnTo>
                  <a:lnTo>
                    <a:pt x="5083" y="346"/>
                  </a:lnTo>
                  <a:lnTo>
                    <a:pt x="5146" y="440"/>
                  </a:lnTo>
                  <a:lnTo>
                    <a:pt x="5146" y="440"/>
                  </a:lnTo>
                  <a:lnTo>
                    <a:pt x="5224" y="597"/>
                  </a:lnTo>
                  <a:lnTo>
                    <a:pt x="5256" y="769"/>
                  </a:lnTo>
                  <a:lnTo>
                    <a:pt x="5271" y="942"/>
                  </a:lnTo>
                  <a:lnTo>
                    <a:pt x="5240" y="1114"/>
                  </a:lnTo>
                  <a:lnTo>
                    <a:pt x="5240" y="1114"/>
                  </a:lnTo>
                  <a:lnTo>
                    <a:pt x="5193" y="1287"/>
                  </a:lnTo>
                  <a:lnTo>
                    <a:pt x="5099" y="1444"/>
                  </a:lnTo>
                  <a:lnTo>
                    <a:pt x="4973" y="1569"/>
                  </a:lnTo>
                  <a:lnTo>
                    <a:pt x="4832" y="1679"/>
                  </a:lnTo>
                  <a:lnTo>
                    <a:pt x="4832" y="1679"/>
                  </a:lnTo>
                  <a:lnTo>
                    <a:pt x="4534" y="1867"/>
                  </a:lnTo>
                  <a:lnTo>
                    <a:pt x="4236" y="2087"/>
                  </a:lnTo>
                  <a:lnTo>
                    <a:pt x="3954" y="2322"/>
                  </a:lnTo>
                  <a:lnTo>
                    <a:pt x="3687" y="2557"/>
                  </a:lnTo>
                  <a:lnTo>
                    <a:pt x="3436" y="2824"/>
                  </a:lnTo>
                  <a:lnTo>
                    <a:pt x="3201" y="3091"/>
                  </a:lnTo>
                  <a:lnTo>
                    <a:pt x="2981" y="3373"/>
                  </a:lnTo>
                  <a:lnTo>
                    <a:pt x="2777" y="3671"/>
                  </a:lnTo>
                  <a:lnTo>
                    <a:pt x="2605" y="3969"/>
                  </a:lnTo>
                  <a:lnTo>
                    <a:pt x="2432" y="4283"/>
                  </a:lnTo>
                  <a:lnTo>
                    <a:pt x="2291" y="4612"/>
                  </a:lnTo>
                  <a:lnTo>
                    <a:pt x="2150" y="4941"/>
                  </a:lnTo>
                  <a:lnTo>
                    <a:pt x="2040" y="5287"/>
                  </a:lnTo>
                  <a:lnTo>
                    <a:pt x="1961" y="5632"/>
                  </a:lnTo>
                  <a:lnTo>
                    <a:pt x="1883" y="5992"/>
                  </a:lnTo>
                  <a:lnTo>
                    <a:pt x="1836" y="6353"/>
                  </a:lnTo>
                  <a:lnTo>
                    <a:pt x="1836" y="6353"/>
                  </a:lnTo>
                  <a:lnTo>
                    <a:pt x="1805" y="6745"/>
                  </a:lnTo>
                  <a:lnTo>
                    <a:pt x="1789" y="7122"/>
                  </a:lnTo>
                  <a:lnTo>
                    <a:pt x="1805" y="7498"/>
                  </a:lnTo>
                  <a:lnTo>
                    <a:pt x="1836" y="7875"/>
                  </a:lnTo>
                  <a:lnTo>
                    <a:pt x="1899" y="8235"/>
                  </a:lnTo>
                  <a:lnTo>
                    <a:pt x="1977" y="8612"/>
                  </a:lnTo>
                  <a:lnTo>
                    <a:pt x="2087" y="8973"/>
                  </a:lnTo>
                  <a:lnTo>
                    <a:pt x="2212" y="9318"/>
                  </a:lnTo>
                  <a:lnTo>
                    <a:pt x="2354" y="9663"/>
                  </a:lnTo>
                  <a:lnTo>
                    <a:pt x="2510" y="10008"/>
                  </a:lnTo>
                  <a:lnTo>
                    <a:pt x="2699" y="10337"/>
                  </a:lnTo>
                  <a:lnTo>
                    <a:pt x="2903" y="10651"/>
                  </a:lnTo>
                  <a:lnTo>
                    <a:pt x="3122" y="10949"/>
                  </a:lnTo>
                  <a:lnTo>
                    <a:pt x="3373" y="11247"/>
                  </a:lnTo>
                  <a:lnTo>
                    <a:pt x="3624" y="11514"/>
                  </a:lnTo>
                  <a:lnTo>
                    <a:pt x="3907" y="11780"/>
                  </a:lnTo>
                  <a:lnTo>
                    <a:pt x="3907" y="11780"/>
                  </a:lnTo>
                  <a:lnTo>
                    <a:pt x="4032" y="11922"/>
                  </a:lnTo>
                  <a:lnTo>
                    <a:pt x="4110" y="12063"/>
                  </a:lnTo>
                  <a:lnTo>
                    <a:pt x="4173" y="12235"/>
                  </a:lnTo>
                  <a:lnTo>
                    <a:pt x="4189" y="12408"/>
                  </a:lnTo>
                  <a:lnTo>
                    <a:pt x="4189" y="12580"/>
                  </a:lnTo>
                  <a:lnTo>
                    <a:pt x="4142" y="12737"/>
                  </a:lnTo>
                  <a:lnTo>
                    <a:pt x="4079" y="12910"/>
                  </a:lnTo>
                  <a:lnTo>
                    <a:pt x="3969" y="13051"/>
                  </a:lnTo>
                  <a:lnTo>
                    <a:pt x="3969" y="13051"/>
                  </a:lnTo>
                  <a:lnTo>
                    <a:pt x="3891" y="13129"/>
                  </a:lnTo>
                  <a:lnTo>
                    <a:pt x="3812" y="13192"/>
                  </a:lnTo>
                  <a:lnTo>
                    <a:pt x="3718" y="13255"/>
                  </a:lnTo>
                  <a:lnTo>
                    <a:pt x="3624" y="13286"/>
                  </a:lnTo>
                  <a:lnTo>
                    <a:pt x="3514" y="13318"/>
                  </a:lnTo>
                  <a:lnTo>
                    <a:pt x="3420" y="13349"/>
                  </a:lnTo>
                  <a:lnTo>
                    <a:pt x="3310" y="13349"/>
                  </a:lnTo>
                  <a:lnTo>
                    <a:pt x="3201" y="13349"/>
                  </a:lnTo>
                  <a:lnTo>
                    <a:pt x="3201" y="13349"/>
                  </a:lnTo>
                  <a:lnTo>
                    <a:pt x="3059" y="13318"/>
                  </a:lnTo>
                  <a:lnTo>
                    <a:pt x="2934" y="13271"/>
                  </a:lnTo>
                  <a:lnTo>
                    <a:pt x="2809" y="13208"/>
                  </a:lnTo>
                  <a:lnTo>
                    <a:pt x="2699" y="13129"/>
                  </a:lnTo>
                  <a:lnTo>
                    <a:pt x="2699" y="13129"/>
                  </a:lnTo>
                  <a:lnTo>
                    <a:pt x="2354" y="12784"/>
                  </a:lnTo>
                  <a:lnTo>
                    <a:pt x="2009" y="12424"/>
                  </a:lnTo>
                  <a:lnTo>
                    <a:pt x="1711" y="12047"/>
                  </a:lnTo>
                  <a:lnTo>
                    <a:pt x="1412" y="11655"/>
                  </a:lnTo>
                  <a:lnTo>
                    <a:pt x="1161" y="11263"/>
                  </a:lnTo>
                  <a:lnTo>
                    <a:pt x="926" y="10839"/>
                  </a:lnTo>
                  <a:lnTo>
                    <a:pt x="707" y="10400"/>
                  </a:lnTo>
                  <a:lnTo>
                    <a:pt x="534" y="9961"/>
                  </a:lnTo>
                  <a:lnTo>
                    <a:pt x="377" y="9506"/>
                  </a:lnTo>
                  <a:lnTo>
                    <a:pt x="236" y="9051"/>
                  </a:lnTo>
                  <a:lnTo>
                    <a:pt x="142" y="8581"/>
                  </a:lnTo>
                  <a:lnTo>
                    <a:pt x="63" y="8094"/>
                  </a:lnTo>
                  <a:lnTo>
                    <a:pt x="16" y="7624"/>
                  </a:lnTo>
                  <a:lnTo>
                    <a:pt x="1" y="7137"/>
                  </a:lnTo>
                  <a:lnTo>
                    <a:pt x="1" y="6651"/>
                  </a:lnTo>
                  <a:lnTo>
                    <a:pt x="48" y="6165"/>
                  </a:lnTo>
                  <a:lnTo>
                    <a:pt x="48" y="61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3"/>
            <p:cNvSpPr/>
            <p:nvPr/>
          </p:nvSpPr>
          <p:spPr>
            <a:xfrm>
              <a:off x="5172175" y="2670650"/>
              <a:ext cx="162750" cy="452175"/>
            </a:xfrm>
            <a:custGeom>
              <a:rect b="b" l="l" r="r" t="t"/>
              <a:pathLst>
                <a:path extrusionOk="0" h="18087" w="6510">
                  <a:moveTo>
                    <a:pt x="79" y="8393"/>
                  </a:moveTo>
                  <a:lnTo>
                    <a:pt x="79" y="8393"/>
                  </a:lnTo>
                  <a:lnTo>
                    <a:pt x="173" y="7765"/>
                  </a:lnTo>
                  <a:lnTo>
                    <a:pt x="283" y="7154"/>
                  </a:lnTo>
                  <a:lnTo>
                    <a:pt x="439" y="6542"/>
                  </a:lnTo>
                  <a:lnTo>
                    <a:pt x="628" y="5962"/>
                  </a:lnTo>
                  <a:lnTo>
                    <a:pt x="847" y="5381"/>
                  </a:lnTo>
                  <a:lnTo>
                    <a:pt x="1098" y="4801"/>
                  </a:lnTo>
                  <a:lnTo>
                    <a:pt x="1365" y="4252"/>
                  </a:lnTo>
                  <a:lnTo>
                    <a:pt x="1679" y="3718"/>
                  </a:lnTo>
                  <a:lnTo>
                    <a:pt x="2008" y="3201"/>
                  </a:lnTo>
                  <a:lnTo>
                    <a:pt x="2385" y="2699"/>
                  </a:lnTo>
                  <a:lnTo>
                    <a:pt x="2777" y="2213"/>
                  </a:lnTo>
                  <a:lnTo>
                    <a:pt x="3185" y="1758"/>
                  </a:lnTo>
                  <a:lnTo>
                    <a:pt x="3624" y="1319"/>
                  </a:lnTo>
                  <a:lnTo>
                    <a:pt x="4094" y="911"/>
                  </a:lnTo>
                  <a:lnTo>
                    <a:pt x="4596" y="519"/>
                  </a:lnTo>
                  <a:lnTo>
                    <a:pt x="5114" y="158"/>
                  </a:lnTo>
                  <a:lnTo>
                    <a:pt x="5114" y="158"/>
                  </a:lnTo>
                  <a:lnTo>
                    <a:pt x="5255" y="79"/>
                  </a:lnTo>
                  <a:lnTo>
                    <a:pt x="5396" y="32"/>
                  </a:lnTo>
                  <a:lnTo>
                    <a:pt x="5553" y="1"/>
                  </a:lnTo>
                  <a:lnTo>
                    <a:pt x="5710" y="17"/>
                  </a:lnTo>
                  <a:lnTo>
                    <a:pt x="5710" y="17"/>
                  </a:lnTo>
                  <a:lnTo>
                    <a:pt x="5804" y="32"/>
                  </a:lnTo>
                  <a:lnTo>
                    <a:pt x="5898" y="48"/>
                  </a:lnTo>
                  <a:lnTo>
                    <a:pt x="5992" y="95"/>
                  </a:lnTo>
                  <a:lnTo>
                    <a:pt x="6071" y="142"/>
                  </a:lnTo>
                  <a:lnTo>
                    <a:pt x="6149" y="189"/>
                  </a:lnTo>
                  <a:lnTo>
                    <a:pt x="6228" y="252"/>
                  </a:lnTo>
                  <a:lnTo>
                    <a:pt x="6290" y="330"/>
                  </a:lnTo>
                  <a:lnTo>
                    <a:pt x="6353" y="409"/>
                  </a:lnTo>
                  <a:lnTo>
                    <a:pt x="6353" y="409"/>
                  </a:lnTo>
                  <a:lnTo>
                    <a:pt x="6431" y="566"/>
                  </a:lnTo>
                  <a:lnTo>
                    <a:pt x="6494" y="722"/>
                  </a:lnTo>
                  <a:lnTo>
                    <a:pt x="6510" y="895"/>
                  </a:lnTo>
                  <a:lnTo>
                    <a:pt x="6494" y="1083"/>
                  </a:lnTo>
                  <a:lnTo>
                    <a:pt x="6494" y="1083"/>
                  </a:lnTo>
                  <a:lnTo>
                    <a:pt x="6431" y="1240"/>
                  </a:lnTo>
                  <a:lnTo>
                    <a:pt x="6353" y="1397"/>
                  </a:lnTo>
                  <a:lnTo>
                    <a:pt x="6243" y="1538"/>
                  </a:lnTo>
                  <a:lnTo>
                    <a:pt x="6102" y="1648"/>
                  </a:lnTo>
                  <a:lnTo>
                    <a:pt x="6102" y="1648"/>
                  </a:lnTo>
                  <a:lnTo>
                    <a:pt x="5663" y="1946"/>
                  </a:lnTo>
                  <a:lnTo>
                    <a:pt x="5255" y="2275"/>
                  </a:lnTo>
                  <a:lnTo>
                    <a:pt x="4863" y="2636"/>
                  </a:lnTo>
                  <a:lnTo>
                    <a:pt x="4486" y="2997"/>
                  </a:lnTo>
                  <a:lnTo>
                    <a:pt x="4126" y="3389"/>
                  </a:lnTo>
                  <a:lnTo>
                    <a:pt x="3796" y="3797"/>
                  </a:lnTo>
                  <a:lnTo>
                    <a:pt x="3498" y="4220"/>
                  </a:lnTo>
                  <a:lnTo>
                    <a:pt x="3216" y="4660"/>
                  </a:lnTo>
                  <a:lnTo>
                    <a:pt x="2949" y="5099"/>
                  </a:lnTo>
                  <a:lnTo>
                    <a:pt x="2714" y="5569"/>
                  </a:lnTo>
                  <a:lnTo>
                    <a:pt x="2510" y="6056"/>
                  </a:lnTo>
                  <a:lnTo>
                    <a:pt x="2322" y="6542"/>
                  </a:lnTo>
                  <a:lnTo>
                    <a:pt x="2165" y="7044"/>
                  </a:lnTo>
                  <a:lnTo>
                    <a:pt x="2039" y="7546"/>
                  </a:lnTo>
                  <a:lnTo>
                    <a:pt x="1930" y="8079"/>
                  </a:lnTo>
                  <a:lnTo>
                    <a:pt x="1851" y="8597"/>
                  </a:lnTo>
                  <a:lnTo>
                    <a:pt x="1851" y="8597"/>
                  </a:lnTo>
                  <a:lnTo>
                    <a:pt x="1804" y="9146"/>
                  </a:lnTo>
                  <a:lnTo>
                    <a:pt x="1788" y="9695"/>
                  </a:lnTo>
                  <a:lnTo>
                    <a:pt x="1804" y="10244"/>
                  </a:lnTo>
                  <a:lnTo>
                    <a:pt x="1851" y="10793"/>
                  </a:lnTo>
                  <a:lnTo>
                    <a:pt x="1930" y="11326"/>
                  </a:lnTo>
                  <a:lnTo>
                    <a:pt x="2039" y="11859"/>
                  </a:lnTo>
                  <a:lnTo>
                    <a:pt x="2181" y="12377"/>
                  </a:lnTo>
                  <a:lnTo>
                    <a:pt x="2337" y="12895"/>
                  </a:lnTo>
                  <a:lnTo>
                    <a:pt x="2526" y="13397"/>
                  </a:lnTo>
                  <a:lnTo>
                    <a:pt x="2745" y="13883"/>
                  </a:lnTo>
                  <a:lnTo>
                    <a:pt x="2996" y="14369"/>
                  </a:lnTo>
                  <a:lnTo>
                    <a:pt x="3279" y="14840"/>
                  </a:lnTo>
                  <a:lnTo>
                    <a:pt x="3577" y="15279"/>
                  </a:lnTo>
                  <a:lnTo>
                    <a:pt x="3906" y="15718"/>
                  </a:lnTo>
                  <a:lnTo>
                    <a:pt x="4267" y="16142"/>
                  </a:lnTo>
                  <a:lnTo>
                    <a:pt x="4643" y="16549"/>
                  </a:lnTo>
                  <a:lnTo>
                    <a:pt x="4643" y="16549"/>
                  </a:lnTo>
                  <a:lnTo>
                    <a:pt x="4769" y="16691"/>
                  </a:lnTo>
                  <a:lnTo>
                    <a:pt x="4847" y="16847"/>
                  </a:lnTo>
                  <a:lnTo>
                    <a:pt x="4894" y="17004"/>
                  </a:lnTo>
                  <a:lnTo>
                    <a:pt x="4910" y="17177"/>
                  </a:lnTo>
                  <a:lnTo>
                    <a:pt x="4894" y="17349"/>
                  </a:lnTo>
                  <a:lnTo>
                    <a:pt x="4847" y="17522"/>
                  </a:lnTo>
                  <a:lnTo>
                    <a:pt x="4769" y="17679"/>
                  </a:lnTo>
                  <a:lnTo>
                    <a:pt x="4643" y="17820"/>
                  </a:lnTo>
                  <a:lnTo>
                    <a:pt x="4643" y="17820"/>
                  </a:lnTo>
                  <a:lnTo>
                    <a:pt x="4581" y="17883"/>
                  </a:lnTo>
                  <a:lnTo>
                    <a:pt x="4486" y="17945"/>
                  </a:lnTo>
                  <a:lnTo>
                    <a:pt x="4408" y="17993"/>
                  </a:lnTo>
                  <a:lnTo>
                    <a:pt x="4314" y="18024"/>
                  </a:lnTo>
                  <a:lnTo>
                    <a:pt x="4220" y="18055"/>
                  </a:lnTo>
                  <a:lnTo>
                    <a:pt x="4110" y="18071"/>
                  </a:lnTo>
                  <a:lnTo>
                    <a:pt x="4016" y="18087"/>
                  </a:lnTo>
                  <a:lnTo>
                    <a:pt x="3906" y="18071"/>
                  </a:lnTo>
                  <a:lnTo>
                    <a:pt x="3906" y="18071"/>
                  </a:lnTo>
                  <a:lnTo>
                    <a:pt x="3765" y="18040"/>
                  </a:lnTo>
                  <a:lnTo>
                    <a:pt x="3624" y="17993"/>
                  </a:lnTo>
                  <a:lnTo>
                    <a:pt x="3498" y="17914"/>
                  </a:lnTo>
                  <a:lnTo>
                    <a:pt x="3373" y="17820"/>
                  </a:lnTo>
                  <a:lnTo>
                    <a:pt x="3373" y="17820"/>
                  </a:lnTo>
                  <a:lnTo>
                    <a:pt x="2934" y="17334"/>
                  </a:lnTo>
                  <a:lnTo>
                    <a:pt x="2510" y="16847"/>
                  </a:lnTo>
                  <a:lnTo>
                    <a:pt x="2118" y="16330"/>
                  </a:lnTo>
                  <a:lnTo>
                    <a:pt x="1757" y="15781"/>
                  </a:lnTo>
                  <a:lnTo>
                    <a:pt x="1428" y="15232"/>
                  </a:lnTo>
                  <a:lnTo>
                    <a:pt x="1130" y="14667"/>
                  </a:lnTo>
                  <a:lnTo>
                    <a:pt x="879" y="14087"/>
                  </a:lnTo>
                  <a:lnTo>
                    <a:pt x="643" y="13491"/>
                  </a:lnTo>
                  <a:lnTo>
                    <a:pt x="455" y="12879"/>
                  </a:lnTo>
                  <a:lnTo>
                    <a:pt x="283" y="12252"/>
                  </a:lnTo>
                  <a:lnTo>
                    <a:pt x="157" y="11624"/>
                  </a:lnTo>
                  <a:lnTo>
                    <a:pt x="79" y="10997"/>
                  </a:lnTo>
                  <a:lnTo>
                    <a:pt x="16" y="10354"/>
                  </a:lnTo>
                  <a:lnTo>
                    <a:pt x="0" y="9710"/>
                  </a:lnTo>
                  <a:lnTo>
                    <a:pt x="16" y="9052"/>
                  </a:lnTo>
                  <a:lnTo>
                    <a:pt x="79" y="8393"/>
                  </a:lnTo>
                  <a:lnTo>
                    <a:pt x="79" y="83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3"/>
            <p:cNvSpPr/>
            <p:nvPr/>
          </p:nvSpPr>
          <p:spPr>
            <a:xfrm>
              <a:off x="5340800" y="2803600"/>
              <a:ext cx="100025" cy="211000"/>
            </a:xfrm>
            <a:custGeom>
              <a:rect b="b" l="l" r="r" t="t"/>
              <a:pathLst>
                <a:path extrusionOk="0" h="8440" w="4001">
                  <a:moveTo>
                    <a:pt x="32" y="3843"/>
                  </a:moveTo>
                  <a:lnTo>
                    <a:pt x="32" y="3843"/>
                  </a:lnTo>
                  <a:lnTo>
                    <a:pt x="63" y="3530"/>
                  </a:lnTo>
                  <a:lnTo>
                    <a:pt x="126" y="3232"/>
                  </a:lnTo>
                  <a:lnTo>
                    <a:pt x="220" y="2949"/>
                  </a:lnTo>
                  <a:lnTo>
                    <a:pt x="314" y="2667"/>
                  </a:lnTo>
                  <a:lnTo>
                    <a:pt x="424" y="2385"/>
                  </a:lnTo>
                  <a:lnTo>
                    <a:pt x="565" y="2118"/>
                  </a:lnTo>
                  <a:lnTo>
                    <a:pt x="722" y="1851"/>
                  </a:lnTo>
                  <a:lnTo>
                    <a:pt x="879" y="1616"/>
                  </a:lnTo>
                  <a:lnTo>
                    <a:pt x="1067" y="1381"/>
                  </a:lnTo>
                  <a:lnTo>
                    <a:pt x="1255" y="1145"/>
                  </a:lnTo>
                  <a:lnTo>
                    <a:pt x="1475" y="942"/>
                  </a:lnTo>
                  <a:lnTo>
                    <a:pt x="1694" y="738"/>
                  </a:lnTo>
                  <a:lnTo>
                    <a:pt x="1930" y="549"/>
                  </a:lnTo>
                  <a:lnTo>
                    <a:pt x="2181" y="393"/>
                  </a:lnTo>
                  <a:lnTo>
                    <a:pt x="2447" y="236"/>
                  </a:lnTo>
                  <a:lnTo>
                    <a:pt x="2714" y="95"/>
                  </a:lnTo>
                  <a:lnTo>
                    <a:pt x="2714" y="95"/>
                  </a:lnTo>
                  <a:lnTo>
                    <a:pt x="2839" y="47"/>
                  </a:lnTo>
                  <a:lnTo>
                    <a:pt x="2949" y="16"/>
                  </a:lnTo>
                  <a:lnTo>
                    <a:pt x="3075" y="0"/>
                  </a:lnTo>
                  <a:lnTo>
                    <a:pt x="3200" y="16"/>
                  </a:lnTo>
                  <a:lnTo>
                    <a:pt x="3200" y="16"/>
                  </a:lnTo>
                  <a:lnTo>
                    <a:pt x="3310" y="32"/>
                  </a:lnTo>
                  <a:lnTo>
                    <a:pt x="3420" y="63"/>
                  </a:lnTo>
                  <a:lnTo>
                    <a:pt x="3530" y="110"/>
                  </a:lnTo>
                  <a:lnTo>
                    <a:pt x="3624" y="173"/>
                  </a:lnTo>
                  <a:lnTo>
                    <a:pt x="3718" y="236"/>
                  </a:lnTo>
                  <a:lnTo>
                    <a:pt x="3796" y="330"/>
                  </a:lnTo>
                  <a:lnTo>
                    <a:pt x="3859" y="424"/>
                  </a:lnTo>
                  <a:lnTo>
                    <a:pt x="3922" y="518"/>
                  </a:lnTo>
                  <a:lnTo>
                    <a:pt x="3922" y="518"/>
                  </a:lnTo>
                  <a:lnTo>
                    <a:pt x="3969" y="691"/>
                  </a:lnTo>
                  <a:lnTo>
                    <a:pt x="4000" y="863"/>
                  </a:lnTo>
                  <a:lnTo>
                    <a:pt x="3984" y="1036"/>
                  </a:lnTo>
                  <a:lnTo>
                    <a:pt x="3937" y="1208"/>
                  </a:lnTo>
                  <a:lnTo>
                    <a:pt x="3875" y="1365"/>
                  </a:lnTo>
                  <a:lnTo>
                    <a:pt x="3765" y="1506"/>
                  </a:lnTo>
                  <a:lnTo>
                    <a:pt x="3639" y="1616"/>
                  </a:lnTo>
                  <a:lnTo>
                    <a:pt x="3561" y="1679"/>
                  </a:lnTo>
                  <a:lnTo>
                    <a:pt x="3482" y="1710"/>
                  </a:lnTo>
                  <a:lnTo>
                    <a:pt x="3482" y="1710"/>
                  </a:lnTo>
                  <a:lnTo>
                    <a:pt x="3310" y="1804"/>
                  </a:lnTo>
                  <a:lnTo>
                    <a:pt x="3153" y="1898"/>
                  </a:lnTo>
                  <a:lnTo>
                    <a:pt x="2996" y="2008"/>
                  </a:lnTo>
                  <a:lnTo>
                    <a:pt x="2839" y="2118"/>
                  </a:lnTo>
                  <a:lnTo>
                    <a:pt x="2714" y="2243"/>
                  </a:lnTo>
                  <a:lnTo>
                    <a:pt x="2573" y="2369"/>
                  </a:lnTo>
                  <a:lnTo>
                    <a:pt x="2447" y="2510"/>
                  </a:lnTo>
                  <a:lnTo>
                    <a:pt x="2337" y="2651"/>
                  </a:lnTo>
                  <a:lnTo>
                    <a:pt x="2243" y="2808"/>
                  </a:lnTo>
                  <a:lnTo>
                    <a:pt x="2149" y="2965"/>
                  </a:lnTo>
                  <a:lnTo>
                    <a:pt x="2071" y="3138"/>
                  </a:lnTo>
                  <a:lnTo>
                    <a:pt x="1992" y="3310"/>
                  </a:lnTo>
                  <a:lnTo>
                    <a:pt x="1930" y="3483"/>
                  </a:lnTo>
                  <a:lnTo>
                    <a:pt x="1883" y="3671"/>
                  </a:lnTo>
                  <a:lnTo>
                    <a:pt x="1835" y="3859"/>
                  </a:lnTo>
                  <a:lnTo>
                    <a:pt x="1804" y="4047"/>
                  </a:lnTo>
                  <a:lnTo>
                    <a:pt x="1804" y="4047"/>
                  </a:lnTo>
                  <a:lnTo>
                    <a:pt x="1788" y="4251"/>
                  </a:lnTo>
                  <a:lnTo>
                    <a:pt x="1788" y="4455"/>
                  </a:lnTo>
                  <a:lnTo>
                    <a:pt x="1804" y="4643"/>
                  </a:lnTo>
                  <a:lnTo>
                    <a:pt x="1820" y="4847"/>
                  </a:lnTo>
                  <a:lnTo>
                    <a:pt x="1867" y="5036"/>
                  </a:lnTo>
                  <a:lnTo>
                    <a:pt x="1914" y="5224"/>
                  </a:lnTo>
                  <a:lnTo>
                    <a:pt x="1977" y="5412"/>
                  </a:lnTo>
                  <a:lnTo>
                    <a:pt x="2055" y="5600"/>
                  </a:lnTo>
                  <a:lnTo>
                    <a:pt x="2149" y="5773"/>
                  </a:lnTo>
                  <a:lnTo>
                    <a:pt x="2243" y="5945"/>
                  </a:lnTo>
                  <a:lnTo>
                    <a:pt x="2353" y="6102"/>
                  </a:lnTo>
                  <a:lnTo>
                    <a:pt x="2479" y="6259"/>
                  </a:lnTo>
                  <a:lnTo>
                    <a:pt x="2604" y="6416"/>
                  </a:lnTo>
                  <a:lnTo>
                    <a:pt x="2761" y="6557"/>
                  </a:lnTo>
                  <a:lnTo>
                    <a:pt x="2902" y="6683"/>
                  </a:lnTo>
                  <a:lnTo>
                    <a:pt x="3075" y="6808"/>
                  </a:lnTo>
                  <a:lnTo>
                    <a:pt x="3075" y="6808"/>
                  </a:lnTo>
                  <a:lnTo>
                    <a:pt x="3216" y="6918"/>
                  </a:lnTo>
                  <a:lnTo>
                    <a:pt x="3326" y="7059"/>
                  </a:lnTo>
                  <a:lnTo>
                    <a:pt x="3404" y="7216"/>
                  </a:lnTo>
                  <a:lnTo>
                    <a:pt x="3451" y="7373"/>
                  </a:lnTo>
                  <a:lnTo>
                    <a:pt x="3467" y="7545"/>
                  </a:lnTo>
                  <a:lnTo>
                    <a:pt x="3451" y="7718"/>
                  </a:lnTo>
                  <a:lnTo>
                    <a:pt x="3388" y="7890"/>
                  </a:lnTo>
                  <a:lnTo>
                    <a:pt x="3310" y="8047"/>
                  </a:lnTo>
                  <a:lnTo>
                    <a:pt x="3310" y="8047"/>
                  </a:lnTo>
                  <a:lnTo>
                    <a:pt x="3232" y="8141"/>
                  </a:lnTo>
                  <a:lnTo>
                    <a:pt x="3137" y="8235"/>
                  </a:lnTo>
                  <a:lnTo>
                    <a:pt x="3043" y="8298"/>
                  </a:lnTo>
                  <a:lnTo>
                    <a:pt x="2933" y="8361"/>
                  </a:lnTo>
                  <a:lnTo>
                    <a:pt x="2824" y="8408"/>
                  </a:lnTo>
                  <a:lnTo>
                    <a:pt x="2714" y="8424"/>
                  </a:lnTo>
                  <a:lnTo>
                    <a:pt x="2588" y="8439"/>
                  </a:lnTo>
                  <a:lnTo>
                    <a:pt x="2463" y="8439"/>
                  </a:lnTo>
                  <a:lnTo>
                    <a:pt x="2463" y="8439"/>
                  </a:lnTo>
                  <a:lnTo>
                    <a:pt x="2353" y="8424"/>
                  </a:lnTo>
                  <a:lnTo>
                    <a:pt x="2259" y="8392"/>
                  </a:lnTo>
                  <a:lnTo>
                    <a:pt x="2149" y="8345"/>
                  </a:lnTo>
                  <a:lnTo>
                    <a:pt x="2055" y="8282"/>
                  </a:lnTo>
                  <a:lnTo>
                    <a:pt x="2055" y="8282"/>
                  </a:lnTo>
                  <a:lnTo>
                    <a:pt x="1804" y="8094"/>
                  </a:lnTo>
                  <a:lnTo>
                    <a:pt x="1553" y="7875"/>
                  </a:lnTo>
                  <a:lnTo>
                    <a:pt x="1318" y="7655"/>
                  </a:lnTo>
                  <a:lnTo>
                    <a:pt x="1098" y="7420"/>
                  </a:lnTo>
                  <a:lnTo>
                    <a:pt x="910" y="7169"/>
                  </a:lnTo>
                  <a:lnTo>
                    <a:pt x="722" y="6902"/>
                  </a:lnTo>
                  <a:lnTo>
                    <a:pt x="565" y="6635"/>
                  </a:lnTo>
                  <a:lnTo>
                    <a:pt x="424" y="6337"/>
                  </a:lnTo>
                  <a:lnTo>
                    <a:pt x="298" y="6055"/>
                  </a:lnTo>
                  <a:lnTo>
                    <a:pt x="204" y="5757"/>
                  </a:lnTo>
                  <a:lnTo>
                    <a:pt x="110" y="5443"/>
                  </a:lnTo>
                  <a:lnTo>
                    <a:pt x="63" y="5130"/>
                  </a:lnTo>
                  <a:lnTo>
                    <a:pt x="16" y="4816"/>
                  </a:lnTo>
                  <a:lnTo>
                    <a:pt x="0" y="4487"/>
                  </a:lnTo>
                  <a:lnTo>
                    <a:pt x="0" y="4173"/>
                  </a:lnTo>
                  <a:lnTo>
                    <a:pt x="32" y="3843"/>
                  </a:lnTo>
                  <a:lnTo>
                    <a:pt x="32" y="38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3"/>
            <p:cNvSpPr/>
            <p:nvPr/>
          </p:nvSpPr>
          <p:spPr>
            <a:xfrm>
              <a:off x="6124700" y="3010250"/>
              <a:ext cx="327850" cy="835300"/>
            </a:xfrm>
            <a:custGeom>
              <a:rect b="b" l="l" r="r" t="t"/>
              <a:pathLst>
                <a:path extrusionOk="0" h="33412" w="13114">
                  <a:moveTo>
                    <a:pt x="11043" y="111"/>
                  </a:moveTo>
                  <a:lnTo>
                    <a:pt x="11043" y="111"/>
                  </a:lnTo>
                  <a:lnTo>
                    <a:pt x="11310" y="205"/>
                  </a:lnTo>
                  <a:lnTo>
                    <a:pt x="11577" y="315"/>
                  </a:lnTo>
                  <a:lnTo>
                    <a:pt x="11827" y="456"/>
                  </a:lnTo>
                  <a:lnTo>
                    <a:pt x="12047" y="628"/>
                  </a:lnTo>
                  <a:lnTo>
                    <a:pt x="12251" y="801"/>
                  </a:lnTo>
                  <a:lnTo>
                    <a:pt x="12439" y="1005"/>
                  </a:lnTo>
                  <a:lnTo>
                    <a:pt x="12596" y="1224"/>
                  </a:lnTo>
                  <a:lnTo>
                    <a:pt x="12753" y="1460"/>
                  </a:lnTo>
                  <a:lnTo>
                    <a:pt x="12863" y="1711"/>
                  </a:lnTo>
                  <a:lnTo>
                    <a:pt x="12973" y="1962"/>
                  </a:lnTo>
                  <a:lnTo>
                    <a:pt x="13035" y="2228"/>
                  </a:lnTo>
                  <a:lnTo>
                    <a:pt x="13098" y="2495"/>
                  </a:lnTo>
                  <a:lnTo>
                    <a:pt x="13114" y="2777"/>
                  </a:lnTo>
                  <a:lnTo>
                    <a:pt x="13114" y="3060"/>
                  </a:lnTo>
                  <a:lnTo>
                    <a:pt x="13082" y="3342"/>
                  </a:lnTo>
                  <a:lnTo>
                    <a:pt x="13020" y="3624"/>
                  </a:lnTo>
                  <a:lnTo>
                    <a:pt x="5584" y="31325"/>
                  </a:lnTo>
                  <a:lnTo>
                    <a:pt x="5584" y="31325"/>
                  </a:lnTo>
                  <a:lnTo>
                    <a:pt x="5506" y="31608"/>
                  </a:lnTo>
                  <a:lnTo>
                    <a:pt x="5381" y="31859"/>
                  </a:lnTo>
                  <a:lnTo>
                    <a:pt x="5239" y="32110"/>
                  </a:lnTo>
                  <a:lnTo>
                    <a:pt x="5083" y="32329"/>
                  </a:lnTo>
                  <a:lnTo>
                    <a:pt x="4894" y="32549"/>
                  </a:lnTo>
                  <a:lnTo>
                    <a:pt x="4690" y="32737"/>
                  </a:lnTo>
                  <a:lnTo>
                    <a:pt x="4471" y="32894"/>
                  </a:lnTo>
                  <a:lnTo>
                    <a:pt x="4251" y="33035"/>
                  </a:lnTo>
                  <a:lnTo>
                    <a:pt x="4000" y="33161"/>
                  </a:lnTo>
                  <a:lnTo>
                    <a:pt x="3734" y="33270"/>
                  </a:lnTo>
                  <a:lnTo>
                    <a:pt x="3467" y="33333"/>
                  </a:lnTo>
                  <a:lnTo>
                    <a:pt x="3200" y="33380"/>
                  </a:lnTo>
                  <a:lnTo>
                    <a:pt x="2918" y="33411"/>
                  </a:lnTo>
                  <a:lnTo>
                    <a:pt x="2636" y="33396"/>
                  </a:lnTo>
                  <a:lnTo>
                    <a:pt x="2353" y="33364"/>
                  </a:lnTo>
                  <a:lnTo>
                    <a:pt x="2071" y="33302"/>
                  </a:lnTo>
                  <a:lnTo>
                    <a:pt x="2071" y="33302"/>
                  </a:lnTo>
                  <a:lnTo>
                    <a:pt x="1789" y="33208"/>
                  </a:lnTo>
                  <a:lnTo>
                    <a:pt x="1538" y="33098"/>
                  </a:lnTo>
                  <a:lnTo>
                    <a:pt x="1287" y="32941"/>
                  </a:lnTo>
                  <a:lnTo>
                    <a:pt x="1067" y="32784"/>
                  </a:lnTo>
                  <a:lnTo>
                    <a:pt x="863" y="32596"/>
                  </a:lnTo>
                  <a:lnTo>
                    <a:pt x="675" y="32408"/>
                  </a:lnTo>
                  <a:lnTo>
                    <a:pt x="502" y="32188"/>
                  </a:lnTo>
                  <a:lnTo>
                    <a:pt x="361" y="31953"/>
                  </a:lnTo>
                  <a:lnTo>
                    <a:pt x="236" y="31702"/>
                  </a:lnTo>
                  <a:lnTo>
                    <a:pt x="141" y="31451"/>
                  </a:lnTo>
                  <a:lnTo>
                    <a:pt x="63" y="31184"/>
                  </a:lnTo>
                  <a:lnTo>
                    <a:pt x="16" y="30917"/>
                  </a:lnTo>
                  <a:lnTo>
                    <a:pt x="0" y="30635"/>
                  </a:lnTo>
                  <a:lnTo>
                    <a:pt x="0" y="30353"/>
                  </a:lnTo>
                  <a:lnTo>
                    <a:pt x="32" y="30070"/>
                  </a:lnTo>
                  <a:lnTo>
                    <a:pt x="94" y="29788"/>
                  </a:lnTo>
                  <a:lnTo>
                    <a:pt x="7530" y="2087"/>
                  </a:lnTo>
                  <a:lnTo>
                    <a:pt x="7530" y="2087"/>
                  </a:lnTo>
                  <a:lnTo>
                    <a:pt x="7608" y="1805"/>
                  </a:lnTo>
                  <a:lnTo>
                    <a:pt x="7733" y="1538"/>
                  </a:lnTo>
                  <a:lnTo>
                    <a:pt x="7875" y="1303"/>
                  </a:lnTo>
                  <a:lnTo>
                    <a:pt x="8031" y="1067"/>
                  </a:lnTo>
                  <a:lnTo>
                    <a:pt x="8220" y="864"/>
                  </a:lnTo>
                  <a:lnTo>
                    <a:pt x="8424" y="675"/>
                  </a:lnTo>
                  <a:lnTo>
                    <a:pt x="8628" y="503"/>
                  </a:lnTo>
                  <a:lnTo>
                    <a:pt x="8863" y="362"/>
                  </a:lnTo>
                  <a:lnTo>
                    <a:pt x="9114" y="236"/>
                  </a:lnTo>
                  <a:lnTo>
                    <a:pt x="9365" y="142"/>
                  </a:lnTo>
                  <a:lnTo>
                    <a:pt x="9631" y="64"/>
                  </a:lnTo>
                  <a:lnTo>
                    <a:pt x="9914" y="16"/>
                  </a:lnTo>
                  <a:lnTo>
                    <a:pt x="10196" y="1"/>
                  </a:lnTo>
                  <a:lnTo>
                    <a:pt x="10478" y="1"/>
                  </a:lnTo>
                  <a:lnTo>
                    <a:pt x="10761" y="48"/>
                  </a:lnTo>
                  <a:lnTo>
                    <a:pt x="11043" y="111"/>
                  </a:lnTo>
                  <a:lnTo>
                    <a:pt x="11043" y="111"/>
                  </a:lnTo>
                  <a:close/>
                </a:path>
              </a:pathLst>
            </a:custGeom>
            <a:solidFill>
              <a:srgbClr val="FCD4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3"/>
            <p:cNvSpPr/>
            <p:nvPr/>
          </p:nvSpPr>
          <p:spPr>
            <a:xfrm>
              <a:off x="5843125" y="3356925"/>
              <a:ext cx="611775" cy="895275"/>
            </a:xfrm>
            <a:custGeom>
              <a:rect b="b" l="l" r="r" t="t"/>
              <a:pathLst>
                <a:path extrusionOk="0" h="35811" w="24471">
                  <a:moveTo>
                    <a:pt x="9522" y="35811"/>
                  </a:moveTo>
                  <a:lnTo>
                    <a:pt x="24471" y="30791"/>
                  </a:lnTo>
                  <a:lnTo>
                    <a:pt x="20534" y="19043"/>
                  </a:lnTo>
                  <a:lnTo>
                    <a:pt x="22228" y="0"/>
                  </a:lnTo>
                  <a:lnTo>
                    <a:pt x="1" y="7466"/>
                  </a:lnTo>
                  <a:lnTo>
                    <a:pt x="9522" y="35811"/>
                  </a:lnTo>
                  <a:close/>
                </a:path>
              </a:pathLst>
            </a:custGeom>
            <a:solidFill>
              <a:srgbClr val="FCD4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3"/>
            <p:cNvSpPr/>
            <p:nvPr/>
          </p:nvSpPr>
          <p:spPr>
            <a:xfrm>
              <a:off x="6228225" y="3176125"/>
              <a:ext cx="327850" cy="835300"/>
            </a:xfrm>
            <a:custGeom>
              <a:rect b="b" l="l" r="r" t="t"/>
              <a:pathLst>
                <a:path extrusionOk="0" h="33412" w="13114">
                  <a:moveTo>
                    <a:pt x="11043" y="111"/>
                  </a:moveTo>
                  <a:lnTo>
                    <a:pt x="11043" y="111"/>
                  </a:lnTo>
                  <a:lnTo>
                    <a:pt x="11326" y="205"/>
                  </a:lnTo>
                  <a:lnTo>
                    <a:pt x="11577" y="315"/>
                  </a:lnTo>
                  <a:lnTo>
                    <a:pt x="11828" y="456"/>
                  </a:lnTo>
                  <a:lnTo>
                    <a:pt x="12047" y="628"/>
                  </a:lnTo>
                  <a:lnTo>
                    <a:pt x="12251" y="801"/>
                  </a:lnTo>
                  <a:lnTo>
                    <a:pt x="12439" y="1005"/>
                  </a:lnTo>
                  <a:lnTo>
                    <a:pt x="12612" y="1224"/>
                  </a:lnTo>
                  <a:lnTo>
                    <a:pt x="12753" y="1460"/>
                  </a:lnTo>
                  <a:lnTo>
                    <a:pt x="12879" y="1695"/>
                  </a:lnTo>
                  <a:lnTo>
                    <a:pt x="12973" y="1962"/>
                  </a:lnTo>
                  <a:lnTo>
                    <a:pt x="13051" y="2228"/>
                  </a:lnTo>
                  <a:lnTo>
                    <a:pt x="13098" y="2495"/>
                  </a:lnTo>
                  <a:lnTo>
                    <a:pt x="13114" y="2777"/>
                  </a:lnTo>
                  <a:lnTo>
                    <a:pt x="13114" y="3060"/>
                  </a:lnTo>
                  <a:lnTo>
                    <a:pt x="13082" y="3342"/>
                  </a:lnTo>
                  <a:lnTo>
                    <a:pt x="13020" y="3624"/>
                  </a:lnTo>
                  <a:lnTo>
                    <a:pt x="5600" y="31325"/>
                  </a:lnTo>
                  <a:lnTo>
                    <a:pt x="5600" y="31325"/>
                  </a:lnTo>
                  <a:lnTo>
                    <a:pt x="5506" y="31608"/>
                  </a:lnTo>
                  <a:lnTo>
                    <a:pt x="5396" y="31859"/>
                  </a:lnTo>
                  <a:lnTo>
                    <a:pt x="5255" y="32110"/>
                  </a:lnTo>
                  <a:lnTo>
                    <a:pt x="5083" y="32329"/>
                  </a:lnTo>
                  <a:lnTo>
                    <a:pt x="4910" y="32533"/>
                  </a:lnTo>
                  <a:lnTo>
                    <a:pt x="4706" y="32721"/>
                  </a:lnTo>
                  <a:lnTo>
                    <a:pt x="4487" y="32894"/>
                  </a:lnTo>
                  <a:lnTo>
                    <a:pt x="4251" y="33035"/>
                  </a:lnTo>
                  <a:lnTo>
                    <a:pt x="4000" y="33161"/>
                  </a:lnTo>
                  <a:lnTo>
                    <a:pt x="3749" y="33255"/>
                  </a:lnTo>
                  <a:lnTo>
                    <a:pt x="3483" y="33333"/>
                  </a:lnTo>
                  <a:lnTo>
                    <a:pt x="3200" y="33380"/>
                  </a:lnTo>
                  <a:lnTo>
                    <a:pt x="2934" y="33412"/>
                  </a:lnTo>
                  <a:lnTo>
                    <a:pt x="2651" y="33396"/>
                  </a:lnTo>
                  <a:lnTo>
                    <a:pt x="2353" y="33365"/>
                  </a:lnTo>
                  <a:lnTo>
                    <a:pt x="2071" y="33302"/>
                  </a:lnTo>
                  <a:lnTo>
                    <a:pt x="2071" y="33302"/>
                  </a:lnTo>
                  <a:lnTo>
                    <a:pt x="1804" y="33208"/>
                  </a:lnTo>
                  <a:lnTo>
                    <a:pt x="1538" y="33082"/>
                  </a:lnTo>
                  <a:lnTo>
                    <a:pt x="1302" y="32941"/>
                  </a:lnTo>
                  <a:lnTo>
                    <a:pt x="1067" y="32784"/>
                  </a:lnTo>
                  <a:lnTo>
                    <a:pt x="863" y="32596"/>
                  </a:lnTo>
                  <a:lnTo>
                    <a:pt x="675" y="32392"/>
                  </a:lnTo>
                  <a:lnTo>
                    <a:pt x="518" y="32188"/>
                  </a:lnTo>
                  <a:lnTo>
                    <a:pt x="377" y="31953"/>
                  </a:lnTo>
                  <a:lnTo>
                    <a:pt x="251" y="31702"/>
                  </a:lnTo>
                  <a:lnTo>
                    <a:pt x="157" y="31451"/>
                  </a:lnTo>
                  <a:lnTo>
                    <a:pt x="79" y="31184"/>
                  </a:lnTo>
                  <a:lnTo>
                    <a:pt x="32" y="30918"/>
                  </a:lnTo>
                  <a:lnTo>
                    <a:pt x="0" y="30635"/>
                  </a:lnTo>
                  <a:lnTo>
                    <a:pt x="16" y="30353"/>
                  </a:lnTo>
                  <a:lnTo>
                    <a:pt x="47" y="30071"/>
                  </a:lnTo>
                  <a:lnTo>
                    <a:pt x="110" y="29788"/>
                  </a:lnTo>
                  <a:lnTo>
                    <a:pt x="7530" y="2071"/>
                  </a:lnTo>
                  <a:lnTo>
                    <a:pt x="7530" y="2071"/>
                  </a:lnTo>
                  <a:lnTo>
                    <a:pt x="7624" y="1805"/>
                  </a:lnTo>
                  <a:lnTo>
                    <a:pt x="7734" y="1538"/>
                  </a:lnTo>
                  <a:lnTo>
                    <a:pt x="7875" y="1303"/>
                  </a:lnTo>
                  <a:lnTo>
                    <a:pt x="8032" y="1068"/>
                  </a:lnTo>
                  <a:lnTo>
                    <a:pt x="8220" y="864"/>
                  </a:lnTo>
                  <a:lnTo>
                    <a:pt x="8424" y="675"/>
                  </a:lnTo>
                  <a:lnTo>
                    <a:pt x="8643" y="503"/>
                  </a:lnTo>
                  <a:lnTo>
                    <a:pt x="8879" y="362"/>
                  </a:lnTo>
                  <a:lnTo>
                    <a:pt x="9114" y="236"/>
                  </a:lnTo>
                  <a:lnTo>
                    <a:pt x="9381" y="142"/>
                  </a:lnTo>
                  <a:lnTo>
                    <a:pt x="9647" y="64"/>
                  </a:lnTo>
                  <a:lnTo>
                    <a:pt x="9914" y="17"/>
                  </a:lnTo>
                  <a:lnTo>
                    <a:pt x="10196" y="1"/>
                  </a:lnTo>
                  <a:lnTo>
                    <a:pt x="10479" y="1"/>
                  </a:lnTo>
                  <a:lnTo>
                    <a:pt x="10761" y="48"/>
                  </a:lnTo>
                  <a:lnTo>
                    <a:pt x="11043" y="111"/>
                  </a:lnTo>
                  <a:lnTo>
                    <a:pt x="11043" y="111"/>
                  </a:lnTo>
                  <a:close/>
                </a:path>
              </a:pathLst>
            </a:custGeom>
            <a:solidFill>
              <a:srgbClr val="FCD4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3"/>
            <p:cNvSpPr/>
            <p:nvPr/>
          </p:nvSpPr>
          <p:spPr>
            <a:xfrm>
              <a:off x="5905100" y="3483175"/>
              <a:ext cx="518425" cy="439225"/>
            </a:xfrm>
            <a:custGeom>
              <a:rect b="b" l="l" r="r" t="t"/>
              <a:pathLst>
                <a:path extrusionOk="0" h="17569" w="20737">
                  <a:moveTo>
                    <a:pt x="345" y="1"/>
                  </a:moveTo>
                  <a:lnTo>
                    <a:pt x="0" y="2071"/>
                  </a:lnTo>
                  <a:lnTo>
                    <a:pt x="0" y="2071"/>
                  </a:lnTo>
                  <a:lnTo>
                    <a:pt x="1130" y="4032"/>
                  </a:lnTo>
                  <a:lnTo>
                    <a:pt x="2322" y="6087"/>
                  </a:lnTo>
                  <a:lnTo>
                    <a:pt x="3749" y="8487"/>
                  </a:lnTo>
                  <a:lnTo>
                    <a:pt x="4518" y="9726"/>
                  </a:lnTo>
                  <a:lnTo>
                    <a:pt x="5271" y="10965"/>
                  </a:lnTo>
                  <a:lnTo>
                    <a:pt x="6024" y="12157"/>
                  </a:lnTo>
                  <a:lnTo>
                    <a:pt x="6745" y="13271"/>
                  </a:lnTo>
                  <a:lnTo>
                    <a:pt x="7404" y="14275"/>
                  </a:lnTo>
                  <a:lnTo>
                    <a:pt x="8016" y="15122"/>
                  </a:lnTo>
                  <a:lnTo>
                    <a:pt x="8282" y="15483"/>
                  </a:lnTo>
                  <a:lnTo>
                    <a:pt x="8533" y="15796"/>
                  </a:lnTo>
                  <a:lnTo>
                    <a:pt x="8753" y="16063"/>
                  </a:lnTo>
                  <a:lnTo>
                    <a:pt x="8941" y="16267"/>
                  </a:lnTo>
                  <a:lnTo>
                    <a:pt x="8941" y="16267"/>
                  </a:lnTo>
                  <a:lnTo>
                    <a:pt x="9129" y="16424"/>
                  </a:lnTo>
                  <a:lnTo>
                    <a:pt x="9318" y="16581"/>
                  </a:lnTo>
                  <a:lnTo>
                    <a:pt x="9506" y="16722"/>
                  </a:lnTo>
                  <a:lnTo>
                    <a:pt x="9710" y="16847"/>
                  </a:lnTo>
                  <a:lnTo>
                    <a:pt x="9914" y="16957"/>
                  </a:lnTo>
                  <a:lnTo>
                    <a:pt x="10118" y="17067"/>
                  </a:lnTo>
                  <a:lnTo>
                    <a:pt x="10337" y="17161"/>
                  </a:lnTo>
                  <a:lnTo>
                    <a:pt x="10557" y="17239"/>
                  </a:lnTo>
                  <a:lnTo>
                    <a:pt x="10776" y="17318"/>
                  </a:lnTo>
                  <a:lnTo>
                    <a:pt x="10996" y="17381"/>
                  </a:lnTo>
                  <a:lnTo>
                    <a:pt x="11231" y="17428"/>
                  </a:lnTo>
                  <a:lnTo>
                    <a:pt x="11451" y="17475"/>
                  </a:lnTo>
                  <a:lnTo>
                    <a:pt x="11906" y="17538"/>
                  </a:lnTo>
                  <a:lnTo>
                    <a:pt x="12376" y="17569"/>
                  </a:lnTo>
                  <a:lnTo>
                    <a:pt x="12831" y="17569"/>
                  </a:lnTo>
                  <a:lnTo>
                    <a:pt x="13286" y="17538"/>
                  </a:lnTo>
                  <a:lnTo>
                    <a:pt x="13725" y="17490"/>
                  </a:lnTo>
                  <a:lnTo>
                    <a:pt x="14165" y="17412"/>
                  </a:lnTo>
                  <a:lnTo>
                    <a:pt x="14572" y="17318"/>
                  </a:lnTo>
                  <a:lnTo>
                    <a:pt x="14980" y="17208"/>
                  </a:lnTo>
                  <a:lnTo>
                    <a:pt x="15341" y="17083"/>
                  </a:lnTo>
                  <a:lnTo>
                    <a:pt x="15686" y="16941"/>
                  </a:lnTo>
                  <a:lnTo>
                    <a:pt x="15686" y="16941"/>
                  </a:lnTo>
                  <a:lnTo>
                    <a:pt x="15859" y="16863"/>
                  </a:lnTo>
                  <a:lnTo>
                    <a:pt x="16047" y="16753"/>
                  </a:lnTo>
                  <a:lnTo>
                    <a:pt x="16219" y="16643"/>
                  </a:lnTo>
                  <a:lnTo>
                    <a:pt x="16423" y="16502"/>
                  </a:lnTo>
                  <a:lnTo>
                    <a:pt x="16815" y="16189"/>
                  </a:lnTo>
                  <a:lnTo>
                    <a:pt x="17223" y="15812"/>
                  </a:lnTo>
                  <a:lnTo>
                    <a:pt x="17647" y="15420"/>
                  </a:lnTo>
                  <a:lnTo>
                    <a:pt x="18070" y="14981"/>
                  </a:lnTo>
                  <a:lnTo>
                    <a:pt x="18478" y="14542"/>
                  </a:lnTo>
                  <a:lnTo>
                    <a:pt x="18870" y="14087"/>
                  </a:lnTo>
                  <a:lnTo>
                    <a:pt x="19608" y="13240"/>
                  </a:lnTo>
                  <a:lnTo>
                    <a:pt x="20188" y="12518"/>
                  </a:lnTo>
                  <a:lnTo>
                    <a:pt x="20737" y="11812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D3B2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3"/>
            <p:cNvSpPr/>
            <p:nvPr/>
          </p:nvSpPr>
          <p:spPr>
            <a:xfrm>
              <a:off x="6033325" y="2742425"/>
              <a:ext cx="321575" cy="809400"/>
            </a:xfrm>
            <a:custGeom>
              <a:rect b="b" l="l" r="r" t="t"/>
              <a:pathLst>
                <a:path extrusionOk="0" h="32376" w="12863">
                  <a:moveTo>
                    <a:pt x="10792" y="110"/>
                  </a:moveTo>
                  <a:lnTo>
                    <a:pt x="10792" y="110"/>
                  </a:lnTo>
                  <a:lnTo>
                    <a:pt x="11059" y="204"/>
                  </a:lnTo>
                  <a:lnTo>
                    <a:pt x="11326" y="314"/>
                  </a:lnTo>
                  <a:lnTo>
                    <a:pt x="11561" y="455"/>
                  </a:lnTo>
                  <a:lnTo>
                    <a:pt x="11796" y="628"/>
                  </a:lnTo>
                  <a:lnTo>
                    <a:pt x="12000" y="816"/>
                  </a:lnTo>
                  <a:lnTo>
                    <a:pt x="12188" y="1004"/>
                  </a:lnTo>
                  <a:lnTo>
                    <a:pt x="12345" y="1224"/>
                  </a:lnTo>
                  <a:lnTo>
                    <a:pt x="12486" y="1459"/>
                  </a:lnTo>
                  <a:lnTo>
                    <a:pt x="12612" y="1710"/>
                  </a:lnTo>
                  <a:lnTo>
                    <a:pt x="12722" y="1961"/>
                  </a:lnTo>
                  <a:lnTo>
                    <a:pt x="12785" y="2228"/>
                  </a:lnTo>
                  <a:lnTo>
                    <a:pt x="12832" y="2494"/>
                  </a:lnTo>
                  <a:lnTo>
                    <a:pt x="12863" y="2777"/>
                  </a:lnTo>
                  <a:lnTo>
                    <a:pt x="12863" y="3059"/>
                  </a:lnTo>
                  <a:lnTo>
                    <a:pt x="12816" y="3342"/>
                  </a:lnTo>
                  <a:lnTo>
                    <a:pt x="12769" y="3624"/>
                  </a:lnTo>
                  <a:lnTo>
                    <a:pt x="5600" y="30305"/>
                  </a:lnTo>
                  <a:lnTo>
                    <a:pt x="5600" y="30305"/>
                  </a:lnTo>
                  <a:lnTo>
                    <a:pt x="5506" y="30572"/>
                  </a:lnTo>
                  <a:lnTo>
                    <a:pt x="5396" y="30839"/>
                  </a:lnTo>
                  <a:lnTo>
                    <a:pt x="5255" y="31074"/>
                  </a:lnTo>
                  <a:lnTo>
                    <a:pt x="5083" y="31309"/>
                  </a:lnTo>
                  <a:lnTo>
                    <a:pt x="4910" y="31513"/>
                  </a:lnTo>
                  <a:lnTo>
                    <a:pt x="4706" y="31701"/>
                  </a:lnTo>
                  <a:lnTo>
                    <a:pt x="4487" y="31874"/>
                  </a:lnTo>
                  <a:lnTo>
                    <a:pt x="4251" y="32015"/>
                  </a:lnTo>
                  <a:lnTo>
                    <a:pt x="4000" y="32141"/>
                  </a:lnTo>
                  <a:lnTo>
                    <a:pt x="3749" y="32235"/>
                  </a:lnTo>
                  <a:lnTo>
                    <a:pt x="3483" y="32313"/>
                  </a:lnTo>
                  <a:lnTo>
                    <a:pt x="3200" y="32360"/>
                  </a:lnTo>
                  <a:lnTo>
                    <a:pt x="2934" y="32376"/>
                  </a:lnTo>
                  <a:lnTo>
                    <a:pt x="2651" y="32376"/>
                  </a:lnTo>
                  <a:lnTo>
                    <a:pt x="2353" y="32344"/>
                  </a:lnTo>
                  <a:lnTo>
                    <a:pt x="2071" y="32266"/>
                  </a:lnTo>
                  <a:lnTo>
                    <a:pt x="2071" y="32266"/>
                  </a:lnTo>
                  <a:lnTo>
                    <a:pt x="1804" y="32172"/>
                  </a:lnTo>
                  <a:lnTo>
                    <a:pt x="1538" y="32062"/>
                  </a:lnTo>
                  <a:lnTo>
                    <a:pt x="1302" y="31921"/>
                  </a:lnTo>
                  <a:lnTo>
                    <a:pt x="1067" y="31748"/>
                  </a:lnTo>
                  <a:lnTo>
                    <a:pt x="863" y="31576"/>
                  </a:lnTo>
                  <a:lnTo>
                    <a:pt x="675" y="31372"/>
                  </a:lnTo>
                  <a:lnTo>
                    <a:pt x="518" y="31152"/>
                  </a:lnTo>
                  <a:lnTo>
                    <a:pt x="377" y="30917"/>
                  </a:lnTo>
                  <a:lnTo>
                    <a:pt x="251" y="30682"/>
                  </a:lnTo>
                  <a:lnTo>
                    <a:pt x="157" y="30415"/>
                  </a:lnTo>
                  <a:lnTo>
                    <a:pt x="79" y="30148"/>
                  </a:lnTo>
                  <a:lnTo>
                    <a:pt x="32" y="29882"/>
                  </a:lnTo>
                  <a:lnTo>
                    <a:pt x="1" y="29599"/>
                  </a:lnTo>
                  <a:lnTo>
                    <a:pt x="16" y="29317"/>
                  </a:lnTo>
                  <a:lnTo>
                    <a:pt x="48" y="29035"/>
                  </a:lnTo>
                  <a:lnTo>
                    <a:pt x="110" y="28752"/>
                  </a:lnTo>
                  <a:lnTo>
                    <a:pt x="7263" y="2087"/>
                  </a:lnTo>
                  <a:lnTo>
                    <a:pt x="7263" y="2087"/>
                  </a:lnTo>
                  <a:lnTo>
                    <a:pt x="7357" y="1804"/>
                  </a:lnTo>
                  <a:lnTo>
                    <a:pt x="7483" y="1553"/>
                  </a:lnTo>
                  <a:lnTo>
                    <a:pt x="7608" y="1302"/>
                  </a:lnTo>
                  <a:lnTo>
                    <a:pt x="7781" y="1083"/>
                  </a:lnTo>
                  <a:lnTo>
                    <a:pt x="7969" y="863"/>
                  </a:lnTo>
                  <a:lnTo>
                    <a:pt x="8157" y="675"/>
                  </a:lnTo>
                  <a:lnTo>
                    <a:pt x="8377" y="518"/>
                  </a:lnTo>
                  <a:lnTo>
                    <a:pt x="8612" y="361"/>
                  </a:lnTo>
                  <a:lnTo>
                    <a:pt x="8863" y="251"/>
                  </a:lnTo>
                  <a:lnTo>
                    <a:pt x="9114" y="142"/>
                  </a:lnTo>
                  <a:lnTo>
                    <a:pt x="9381" y="79"/>
                  </a:lnTo>
                  <a:lnTo>
                    <a:pt x="9663" y="32"/>
                  </a:lnTo>
                  <a:lnTo>
                    <a:pt x="9930" y="0"/>
                  </a:lnTo>
                  <a:lnTo>
                    <a:pt x="10212" y="16"/>
                  </a:lnTo>
                  <a:lnTo>
                    <a:pt x="10510" y="47"/>
                  </a:lnTo>
                  <a:lnTo>
                    <a:pt x="10792" y="110"/>
                  </a:lnTo>
                  <a:lnTo>
                    <a:pt x="10792" y="110"/>
                  </a:lnTo>
                  <a:close/>
                </a:path>
              </a:pathLst>
            </a:custGeom>
            <a:solidFill>
              <a:srgbClr val="EFC5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3"/>
            <p:cNvSpPr/>
            <p:nvPr/>
          </p:nvSpPr>
          <p:spPr>
            <a:xfrm>
              <a:off x="5459225" y="2514600"/>
              <a:ext cx="1254900" cy="1390950"/>
            </a:xfrm>
            <a:custGeom>
              <a:rect b="b" l="l" r="r" t="t"/>
              <a:pathLst>
                <a:path extrusionOk="0" h="55638" w="50196">
                  <a:moveTo>
                    <a:pt x="3090" y="10823"/>
                  </a:moveTo>
                  <a:lnTo>
                    <a:pt x="16000" y="1537"/>
                  </a:lnTo>
                  <a:lnTo>
                    <a:pt x="16000" y="1537"/>
                  </a:lnTo>
                  <a:lnTo>
                    <a:pt x="16455" y="1208"/>
                  </a:lnTo>
                  <a:lnTo>
                    <a:pt x="16925" y="925"/>
                  </a:lnTo>
                  <a:lnTo>
                    <a:pt x="17396" y="674"/>
                  </a:lnTo>
                  <a:lnTo>
                    <a:pt x="17851" y="455"/>
                  </a:lnTo>
                  <a:lnTo>
                    <a:pt x="18306" y="267"/>
                  </a:lnTo>
                  <a:lnTo>
                    <a:pt x="18525" y="204"/>
                  </a:lnTo>
                  <a:lnTo>
                    <a:pt x="18745" y="141"/>
                  </a:lnTo>
                  <a:lnTo>
                    <a:pt x="18965" y="78"/>
                  </a:lnTo>
                  <a:lnTo>
                    <a:pt x="19200" y="47"/>
                  </a:lnTo>
                  <a:lnTo>
                    <a:pt x="19404" y="16"/>
                  </a:lnTo>
                  <a:lnTo>
                    <a:pt x="19623" y="0"/>
                  </a:lnTo>
                  <a:lnTo>
                    <a:pt x="19843" y="0"/>
                  </a:lnTo>
                  <a:lnTo>
                    <a:pt x="20047" y="16"/>
                  </a:lnTo>
                  <a:lnTo>
                    <a:pt x="20267" y="31"/>
                  </a:lnTo>
                  <a:lnTo>
                    <a:pt x="20470" y="63"/>
                  </a:lnTo>
                  <a:lnTo>
                    <a:pt x="20674" y="125"/>
                  </a:lnTo>
                  <a:lnTo>
                    <a:pt x="20878" y="188"/>
                  </a:lnTo>
                  <a:lnTo>
                    <a:pt x="21082" y="267"/>
                  </a:lnTo>
                  <a:lnTo>
                    <a:pt x="21270" y="361"/>
                  </a:lnTo>
                  <a:lnTo>
                    <a:pt x="21474" y="471"/>
                  </a:lnTo>
                  <a:lnTo>
                    <a:pt x="21663" y="596"/>
                  </a:lnTo>
                  <a:lnTo>
                    <a:pt x="21851" y="737"/>
                  </a:lnTo>
                  <a:lnTo>
                    <a:pt x="22039" y="894"/>
                  </a:lnTo>
                  <a:lnTo>
                    <a:pt x="22212" y="1067"/>
                  </a:lnTo>
                  <a:lnTo>
                    <a:pt x="22400" y="1255"/>
                  </a:lnTo>
                  <a:lnTo>
                    <a:pt x="22572" y="1459"/>
                  </a:lnTo>
                  <a:lnTo>
                    <a:pt x="22745" y="1694"/>
                  </a:lnTo>
                  <a:lnTo>
                    <a:pt x="49411" y="38069"/>
                  </a:lnTo>
                  <a:lnTo>
                    <a:pt x="49411" y="38069"/>
                  </a:lnTo>
                  <a:lnTo>
                    <a:pt x="49568" y="38305"/>
                  </a:lnTo>
                  <a:lnTo>
                    <a:pt x="49709" y="38540"/>
                  </a:lnTo>
                  <a:lnTo>
                    <a:pt x="49834" y="38760"/>
                  </a:lnTo>
                  <a:lnTo>
                    <a:pt x="49929" y="38995"/>
                  </a:lnTo>
                  <a:lnTo>
                    <a:pt x="50023" y="39230"/>
                  </a:lnTo>
                  <a:lnTo>
                    <a:pt x="50085" y="39465"/>
                  </a:lnTo>
                  <a:lnTo>
                    <a:pt x="50132" y="39701"/>
                  </a:lnTo>
                  <a:lnTo>
                    <a:pt x="50180" y="39936"/>
                  </a:lnTo>
                  <a:lnTo>
                    <a:pt x="50195" y="40156"/>
                  </a:lnTo>
                  <a:lnTo>
                    <a:pt x="50195" y="40391"/>
                  </a:lnTo>
                  <a:lnTo>
                    <a:pt x="50180" y="40610"/>
                  </a:lnTo>
                  <a:lnTo>
                    <a:pt x="50164" y="40846"/>
                  </a:lnTo>
                  <a:lnTo>
                    <a:pt x="50117" y="41065"/>
                  </a:lnTo>
                  <a:lnTo>
                    <a:pt x="50070" y="41285"/>
                  </a:lnTo>
                  <a:lnTo>
                    <a:pt x="49991" y="41505"/>
                  </a:lnTo>
                  <a:lnTo>
                    <a:pt x="49913" y="41724"/>
                  </a:lnTo>
                  <a:lnTo>
                    <a:pt x="49819" y="41944"/>
                  </a:lnTo>
                  <a:lnTo>
                    <a:pt x="49725" y="42163"/>
                  </a:lnTo>
                  <a:lnTo>
                    <a:pt x="49599" y="42367"/>
                  </a:lnTo>
                  <a:lnTo>
                    <a:pt x="49474" y="42587"/>
                  </a:lnTo>
                  <a:lnTo>
                    <a:pt x="49333" y="42791"/>
                  </a:lnTo>
                  <a:lnTo>
                    <a:pt x="49176" y="42995"/>
                  </a:lnTo>
                  <a:lnTo>
                    <a:pt x="48846" y="43403"/>
                  </a:lnTo>
                  <a:lnTo>
                    <a:pt x="48485" y="43779"/>
                  </a:lnTo>
                  <a:lnTo>
                    <a:pt x="48093" y="44155"/>
                  </a:lnTo>
                  <a:lnTo>
                    <a:pt x="47654" y="44516"/>
                  </a:lnTo>
                  <a:lnTo>
                    <a:pt x="47199" y="44861"/>
                  </a:lnTo>
                  <a:lnTo>
                    <a:pt x="34305" y="54163"/>
                  </a:lnTo>
                  <a:lnTo>
                    <a:pt x="34305" y="54163"/>
                  </a:lnTo>
                  <a:lnTo>
                    <a:pt x="33835" y="54477"/>
                  </a:lnTo>
                  <a:lnTo>
                    <a:pt x="33364" y="54759"/>
                  </a:lnTo>
                  <a:lnTo>
                    <a:pt x="32894" y="55010"/>
                  </a:lnTo>
                  <a:lnTo>
                    <a:pt x="32423" y="55230"/>
                  </a:lnTo>
                  <a:lnTo>
                    <a:pt x="32188" y="55324"/>
                  </a:lnTo>
                  <a:lnTo>
                    <a:pt x="31968" y="55402"/>
                  </a:lnTo>
                  <a:lnTo>
                    <a:pt x="31733" y="55465"/>
                  </a:lnTo>
                  <a:lnTo>
                    <a:pt x="31498" y="55528"/>
                  </a:lnTo>
                  <a:lnTo>
                    <a:pt x="31278" y="55575"/>
                  </a:lnTo>
                  <a:lnTo>
                    <a:pt x="31043" y="55606"/>
                  </a:lnTo>
                  <a:lnTo>
                    <a:pt x="30823" y="55622"/>
                  </a:lnTo>
                  <a:lnTo>
                    <a:pt x="30604" y="55637"/>
                  </a:lnTo>
                  <a:lnTo>
                    <a:pt x="30384" y="55637"/>
                  </a:lnTo>
                  <a:lnTo>
                    <a:pt x="30164" y="55622"/>
                  </a:lnTo>
                  <a:lnTo>
                    <a:pt x="29945" y="55590"/>
                  </a:lnTo>
                  <a:lnTo>
                    <a:pt x="29725" y="55559"/>
                  </a:lnTo>
                  <a:lnTo>
                    <a:pt x="29521" y="55496"/>
                  </a:lnTo>
                  <a:lnTo>
                    <a:pt x="29317" y="55433"/>
                  </a:lnTo>
                  <a:lnTo>
                    <a:pt x="29113" y="55339"/>
                  </a:lnTo>
                  <a:lnTo>
                    <a:pt x="28909" y="55245"/>
                  </a:lnTo>
                  <a:lnTo>
                    <a:pt x="28706" y="55135"/>
                  </a:lnTo>
                  <a:lnTo>
                    <a:pt x="28517" y="55010"/>
                  </a:lnTo>
                  <a:lnTo>
                    <a:pt x="28329" y="54853"/>
                  </a:lnTo>
                  <a:lnTo>
                    <a:pt x="28141" y="54696"/>
                  </a:lnTo>
                  <a:lnTo>
                    <a:pt x="27953" y="54524"/>
                  </a:lnTo>
                  <a:lnTo>
                    <a:pt x="27764" y="54335"/>
                  </a:lnTo>
                  <a:lnTo>
                    <a:pt x="27592" y="54132"/>
                  </a:lnTo>
                  <a:lnTo>
                    <a:pt x="27419" y="53896"/>
                  </a:lnTo>
                  <a:lnTo>
                    <a:pt x="753" y="17521"/>
                  </a:lnTo>
                  <a:lnTo>
                    <a:pt x="753" y="17521"/>
                  </a:lnTo>
                  <a:lnTo>
                    <a:pt x="596" y="17286"/>
                  </a:lnTo>
                  <a:lnTo>
                    <a:pt x="455" y="17050"/>
                  </a:lnTo>
                  <a:lnTo>
                    <a:pt x="330" y="16815"/>
                  </a:lnTo>
                  <a:lnTo>
                    <a:pt x="236" y="16596"/>
                  </a:lnTo>
                  <a:lnTo>
                    <a:pt x="157" y="16360"/>
                  </a:lnTo>
                  <a:lnTo>
                    <a:pt x="94" y="16125"/>
                  </a:lnTo>
                  <a:lnTo>
                    <a:pt x="32" y="15905"/>
                  </a:lnTo>
                  <a:lnTo>
                    <a:pt x="16" y="15670"/>
                  </a:lnTo>
                  <a:lnTo>
                    <a:pt x="0" y="15450"/>
                  </a:lnTo>
                  <a:lnTo>
                    <a:pt x="0" y="15231"/>
                  </a:lnTo>
                  <a:lnTo>
                    <a:pt x="16" y="14996"/>
                  </a:lnTo>
                  <a:lnTo>
                    <a:pt x="47" y="14776"/>
                  </a:lnTo>
                  <a:lnTo>
                    <a:pt x="94" y="14556"/>
                  </a:lnTo>
                  <a:lnTo>
                    <a:pt x="157" y="14337"/>
                  </a:lnTo>
                  <a:lnTo>
                    <a:pt x="220" y="14133"/>
                  </a:lnTo>
                  <a:lnTo>
                    <a:pt x="314" y="13913"/>
                  </a:lnTo>
                  <a:lnTo>
                    <a:pt x="408" y="13694"/>
                  </a:lnTo>
                  <a:lnTo>
                    <a:pt x="518" y="13490"/>
                  </a:lnTo>
                  <a:lnTo>
                    <a:pt x="643" y="13286"/>
                  </a:lnTo>
                  <a:lnTo>
                    <a:pt x="785" y="13082"/>
                  </a:lnTo>
                  <a:lnTo>
                    <a:pt x="926" y="12878"/>
                  </a:lnTo>
                  <a:lnTo>
                    <a:pt x="1083" y="12674"/>
                  </a:lnTo>
                  <a:lnTo>
                    <a:pt x="1412" y="12282"/>
                  </a:lnTo>
                  <a:lnTo>
                    <a:pt x="1789" y="11905"/>
                  </a:lnTo>
                  <a:lnTo>
                    <a:pt x="2196" y="11529"/>
                  </a:lnTo>
                  <a:lnTo>
                    <a:pt x="2636" y="11168"/>
                  </a:lnTo>
                  <a:lnTo>
                    <a:pt x="3090" y="10823"/>
                  </a:lnTo>
                  <a:lnTo>
                    <a:pt x="3090" y="10823"/>
                  </a:lnTo>
                  <a:close/>
                </a:path>
              </a:pathLst>
            </a:custGeom>
            <a:solidFill>
              <a:srgbClr val="414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3"/>
            <p:cNvSpPr/>
            <p:nvPr/>
          </p:nvSpPr>
          <p:spPr>
            <a:xfrm>
              <a:off x="5616875" y="2673025"/>
              <a:ext cx="186675" cy="140000"/>
            </a:xfrm>
            <a:custGeom>
              <a:rect b="b" l="l" r="r" t="t"/>
              <a:pathLst>
                <a:path extrusionOk="0" h="5600" w="7467">
                  <a:moveTo>
                    <a:pt x="173" y="4878"/>
                  </a:moveTo>
                  <a:lnTo>
                    <a:pt x="6839" y="63"/>
                  </a:lnTo>
                  <a:lnTo>
                    <a:pt x="6839" y="63"/>
                  </a:lnTo>
                  <a:lnTo>
                    <a:pt x="6902" y="31"/>
                  </a:lnTo>
                  <a:lnTo>
                    <a:pt x="6980" y="0"/>
                  </a:lnTo>
                  <a:lnTo>
                    <a:pt x="7059" y="0"/>
                  </a:lnTo>
                  <a:lnTo>
                    <a:pt x="7137" y="0"/>
                  </a:lnTo>
                  <a:lnTo>
                    <a:pt x="7216" y="16"/>
                  </a:lnTo>
                  <a:lnTo>
                    <a:pt x="7278" y="47"/>
                  </a:lnTo>
                  <a:lnTo>
                    <a:pt x="7341" y="94"/>
                  </a:lnTo>
                  <a:lnTo>
                    <a:pt x="7404" y="157"/>
                  </a:lnTo>
                  <a:lnTo>
                    <a:pt x="7404" y="157"/>
                  </a:lnTo>
                  <a:lnTo>
                    <a:pt x="7404" y="157"/>
                  </a:lnTo>
                  <a:lnTo>
                    <a:pt x="7435" y="235"/>
                  </a:lnTo>
                  <a:lnTo>
                    <a:pt x="7467" y="314"/>
                  </a:lnTo>
                  <a:lnTo>
                    <a:pt x="7467" y="392"/>
                  </a:lnTo>
                  <a:lnTo>
                    <a:pt x="7467" y="471"/>
                  </a:lnTo>
                  <a:lnTo>
                    <a:pt x="7451" y="533"/>
                  </a:lnTo>
                  <a:lnTo>
                    <a:pt x="7420" y="612"/>
                  </a:lnTo>
                  <a:lnTo>
                    <a:pt x="7372" y="675"/>
                  </a:lnTo>
                  <a:lnTo>
                    <a:pt x="7310" y="722"/>
                  </a:lnTo>
                  <a:lnTo>
                    <a:pt x="643" y="5521"/>
                  </a:lnTo>
                  <a:lnTo>
                    <a:pt x="643" y="5521"/>
                  </a:lnTo>
                  <a:lnTo>
                    <a:pt x="565" y="5568"/>
                  </a:lnTo>
                  <a:lnTo>
                    <a:pt x="486" y="5600"/>
                  </a:lnTo>
                  <a:lnTo>
                    <a:pt x="424" y="5600"/>
                  </a:lnTo>
                  <a:lnTo>
                    <a:pt x="345" y="5600"/>
                  </a:lnTo>
                  <a:lnTo>
                    <a:pt x="267" y="5584"/>
                  </a:lnTo>
                  <a:lnTo>
                    <a:pt x="188" y="5553"/>
                  </a:lnTo>
                  <a:lnTo>
                    <a:pt x="126" y="5490"/>
                  </a:lnTo>
                  <a:lnTo>
                    <a:pt x="79" y="5443"/>
                  </a:lnTo>
                  <a:lnTo>
                    <a:pt x="79" y="5443"/>
                  </a:lnTo>
                  <a:lnTo>
                    <a:pt x="79" y="5443"/>
                  </a:lnTo>
                  <a:lnTo>
                    <a:pt x="31" y="5365"/>
                  </a:lnTo>
                  <a:lnTo>
                    <a:pt x="16" y="5286"/>
                  </a:lnTo>
                  <a:lnTo>
                    <a:pt x="0" y="5208"/>
                  </a:lnTo>
                  <a:lnTo>
                    <a:pt x="0" y="5129"/>
                  </a:lnTo>
                  <a:lnTo>
                    <a:pt x="31" y="5067"/>
                  </a:lnTo>
                  <a:lnTo>
                    <a:pt x="63" y="4988"/>
                  </a:lnTo>
                  <a:lnTo>
                    <a:pt x="110" y="4925"/>
                  </a:lnTo>
                  <a:lnTo>
                    <a:pt x="173" y="4878"/>
                  </a:lnTo>
                  <a:lnTo>
                    <a:pt x="173" y="4878"/>
                  </a:lnTo>
                  <a:close/>
                </a:path>
              </a:pathLst>
            </a:custGeom>
            <a:solidFill>
              <a:srgbClr val="595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3"/>
            <p:cNvSpPr/>
            <p:nvPr/>
          </p:nvSpPr>
          <p:spPr>
            <a:xfrm>
              <a:off x="5823125" y="2625950"/>
              <a:ext cx="43175" cy="42775"/>
            </a:xfrm>
            <a:custGeom>
              <a:rect b="b" l="l" r="r" t="t"/>
              <a:pathLst>
                <a:path extrusionOk="0" h="1711" w="1727">
                  <a:moveTo>
                    <a:pt x="362" y="158"/>
                  </a:moveTo>
                  <a:lnTo>
                    <a:pt x="362" y="158"/>
                  </a:lnTo>
                  <a:lnTo>
                    <a:pt x="518" y="79"/>
                  </a:lnTo>
                  <a:lnTo>
                    <a:pt x="675" y="16"/>
                  </a:lnTo>
                  <a:lnTo>
                    <a:pt x="832" y="1"/>
                  </a:lnTo>
                  <a:lnTo>
                    <a:pt x="1005" y="16"/>
                  </a:lnTo>
                  <a:lnTo>
                    <a:pt x="1162" y="48"/>
                  </a:lnTo>
                  <a:lnTo>
                    <a:pt x="1303" y="126"/>
                  </a:lnTo>
                  <a:lnTo>
                    <a:pt x="1444" y="220"/>
                  </a:lnTo>
                  <a:lnTo>
                    <a:pt x="1554" y="362"/>
                  </a:lnTo>
                  <a:lnTo>
                    <a:pt x="1554" y="362"/>
                  </a:lnTo>
                  <a:lnTo>
                    <a:pt x="1648" y="503"/>
                  </a:lnTo>
                  <a:lnTo>
                    <a:pt x="1695" y="660"/>
                  </a:lnTo>
                  <a:lnTo>
                    <a:pt x="1726" y="832"/>
                  </a:lnTo>
                  <a:lnTo>
                    <a:pt x="1711" y="989"/>
                  </a:lnTo>
                  <a:lnTo>
                    <a:pt x="1664" y="1146"/>
                  </a:lnTo>
                  <a:lnTo>
                    <a:pt x="1601" y="1303"/>
                  </a:lnTo>
                  <a:lnTo>
                    <a:pt x="1491" y="1444"/>
                  </a:lnTo>
                  <a:lnTo>
                    <a:pt x="1366" y="1554"/>
                  </a:lnTo>
                  <a:lnTo>
                    <a:pt x="1366" y="1554"/>
                  </a:lnTo>
                  <a:lnTo>
                    <a:pt x="1209" y="1632"/>
                  </a:lnTo>
                  <a:lnTo>
                    <a:pt x="1052" y="1695"/>
                  </a:lnTo>
                  <a:lnTo>
                    <a:pt x="895" y="1711"/>
                  </a:lnTo>
                  <a:lnTo>
                    <a:pt x="722" y="1711"/>
                  </a:lnTo>
                  <a:lnTo>
                    <a:pt x="566" y="1663"/>
                  </a:lnTo>
                  <a:lnTo>
                    <a:pt x="424" y="1585"/>
                  </a:lnTo>
                  <a:lnTo>
                    <a:pt x="283" y="1491"/>
                  </a:lnTo>
                  <a:lnTo>
                    <a:pt x="173" y="1365"/>
                  </a:lnTo>
                  <a:lnTo>
                    <a:pt x="173" y="1365"/>
                  </a:lnTo>
                  <a:lnTo>
                    <a:pt x="79" y="1209"/>
                  </a:lnTo>
                  <a:lnTo>
                    <a:pt x="32" y="1052"/>
                  </a:lnTo>
                  <a:lnTo>
                    <a:pt x="1" y="879"/>
                  </a:lnTo>
                  <a:lnTo>
                    <a:pt x="17" y="722"/>
                  </a:lnTo>
                  <a:lnTo>
                    <a:pt x="64" y="565"/>
                  </a:lnTo>
                  <a:lnTo>
                    <a:pt x="126" y="409"/>
                  </a:lnTo>
                  <a:lnTo>
                    <a:pt x="236" y="283"/>
                  </a:lnTo>
                  <a:lnTo>
                    <a:pt x="362" y="158"/>
                  </a:lnTo>
                  <a:lnTo>
                    <a:pt x="362" y="158"/>
                  </a:lnTo>
                  <a:close/>
                </a:path>
              </a:pathLst>
            </a:custGeom>
            <a:solidFill>
              <a:srgbClr val="595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3"/>
            <p:cNvSpPr/>
            <p:nvPr/>
          </p:nvSpPr>
          <p:spPr>
            <a:xfrm>
              <a:off x="5537650" y="2597725"/>
              <a:ext cx="1094125" cy="1217225"/>
            </a:xfrm>
            <a:custGeom>
              <a:rect b="b" l="l" r="r" t="t"/>
              <a:pathLst>
                <a:path extrusionOk="0" h="48689" w="43765">
                  <a:moveTo>
                    <a:pt x="32" y="12973"/>
                  </a:moveTo>
                  <a:lnTo>
                    <a:pt x="18024" y="16"/>
                  </a:lnTo>
                  <a:lnTo>
                    <a:pt x="18024" y="16"/>
                  </a:lnTo>
                  <a:lnTo>
                    <a:pt x="18039" y="0"/>
                  </a:lnTo>
                  <a:lnTo>
                    <a:pt x="18071" y="0"/>
                  </a:lnTo>
                  <a:lnTo>
                    <a:pt x="18102" y="0"/>
                  </a:lnTo>
                  <a:lnTo>
                    <a:pt x="18133" y="32"/>
                  </a:lnTo>
                  <a:lnTo>
                    <a:pt x="43749" y="35607"/>
                  </a:lnTo>
                  <a:lnTo>
                    <a:pt x="43749" y="35607"/>
                  </a:lnTo>
                  <a:lnTo>
                    <a:pt x="43764" y="35638"/>
                  </a:lnTo>
                  <a:lnTo>
                    <a:pt x="43764" y="35654"/>
                  </a:lnTo>
                  <a:lnTo>
                    <a:pt x="43749" y="35686"/>
                  </a:lnTo>
                  <a:lnTo>
                    <a:pt x="43733" y="35717"/>
                  </a:lnTo>
                  <a:lnTo>
                    <a:pt x="25741" y="48673"/>
                  </a:lnTo>
                  <a:lnTo>
                    <a:pt x="25741" y="48673"/>
                  </a:lnTo>
                  <a:lnTo>
                    <a:pt x="25710" y="48689"/>
                  </a:lnTo>
                  <a:lnTo>
                    <a:pt x="25678" y="48689"/>
                  </a:lnTo>
                  <a:lnTo>
                    <a:pt x="25647" y="48673"/>
                  </a:lnTo>
                  <a:lnTo>
                    <a:pt x="25631" y="48658"/>
                  </a:lnTo>
                  <a:lnTo>
                    <a:pt x="16" y="13082"/>
                  </a:lnTo>
                  <a:lnTo>
                    <a:pt x="16" y="13082"/>
                  </a:lnTo>
                  <a:lnTo>
                    <a:pt x="1" y="13051"/>
                  </a:lnTo>
                  <a:lnTo>
                    <a:pt x="1" y="13020"/>
                  </a:lnTo>
                  <a:lnTo>
                    <a:pt x="1" y="12988"/>
                  </a:lnTo>
                  <a:lnTo>
                    <a:pt x="32" y="12973"/>
                  </a:lnTo>
                  <a:lnTo>
                    <a:pt x="32" y="129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3"/>
            <p:cNvSpPr/>
            <p:nvPr/>
          </p:nvSpPr>
          <p:spPr>
            <a:xfrm>
              <a:off x="5537650" y="2601250"/>
              <a:ext cx="643550" cy="1213700"/>
            </a:xfrm>
            <a:custGeom>
              <a:rect b="b" l="l" r="r" t="t"/>
              <a:pathLst>
                <a:path extrusionOk="0" h="48548" w="25742">
                  <a:moveTo>
                    <a:pt x="32" y="12832"/>
                  </a:moveTo>
                  <a:lnTo>
                    <a:pt x="17835" y="1"/>
                  </a:lnTo>
                  <a:lnTo>
                    <a:pt x="17835" y="1"/>
                  </a:lnTo>
                  <a:lnTo>
                    <a:pt x="25741" y="48532"/>
                  </a:lnTo>
                  <a:lnTo>
                    <a:pt x="25710" y="48548"/>
                  </a:lnTo>
                  <a:lnTo>
                    <a:pt x="25710" y="48548"/>
                  </a:lnTo>
                  <a:lnTo>
                    <a:pt x="25663" y="48532"/>
                  </a:lnTo>
                  <a:lnTo>
                    <a:pt x="25631" y="48517"/>
                  </a:lnTo>
                  <a:lnTo>
                    <a:pt x="16" y="12941"/>
                  </a:lnTo>
                  <a:lnTo>
                    <a:pt x="16" y="12941"/>
                  </a:lnTo>
                  <a:lnTo>
                    <a:pt x="1" y="12910"/>
                  </a:lnTo>
                  <a:lnTo>
                    <a:pt x="1" y="12879"/>
                  </a:lnTo>
                  <a:lnTo>
                    <a:pt x="1" y="12847"/>
                  </a:lnTo>
                  <a:lnTo>
                    <a:pt x="32" y="12832"/>
                  </a:lnTo>
                  <a:lnTo>
                    <a:pt x="32" y="128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3"/>
            <p:cNvSpPr/>
            <p:nvPr/>
          </p:nvSpPr>
          <p:spPr>
            <a:xfrm>
              <a:off x="6299975" y="2936925"/>
              <a:ext cx="172975" cy="252175"/>
            </a:xfrm>
            <a:custGeom>
              <a:rect b="b" l="l" r="r" t="t"/>
              <a:pathLst>
                <a:path extrusionOk="0" h="10087" w="6919">
                  <a:moveTo>
                    <a:pt x="4848" y="110"/>
                  </a:moveTo>
                  <a:lnTo>
                    <a:pt x="4848" y="110"/>
                  </a:lnTo>
                  <a:lnTo>
                    <a:pt x="5130" y="204"/>
                  </a:lnTo>
                  <a:lnTo>
                    <a:pt x="5381" y="330"/>
                  </a:lnTo>
                  <a:lnTo>
                    <a:pt x="5632" y="471"/>
                  </a:lnTo>
                  <a:lnTo>
                    <a:pt x="5852" y="628"/>
                  </a:lnTo>
                  <a:lnTo>
                    <a:pt x="6056" y="816"/>
                  </a:lnTo>
                  <a:lnTo>
                    <a:pt x="6244" y="1020"/>
                  </a:lnTo>
                  <a:lnTo>
                    <a:pt x="6416" y="1240"/>
                  </a:lnTo>
                  <a:lnTo>
                    <a:pt x="6558" y="1459"/>
                  </a:lnTo>
                  <a:lnTo>
                    <a:pt x="6683" y="1710"/>
                  </a:lnTo>
                  <a:lnTo>
                    <a:pt x="6777" y="1961"/>
                  </a:lnTo>
                  <a:lnTo>
                    <a:pt x="6856" y="2228"/>
                  </a:lnTo>
                  <a:lnTo>
                    <a:pt x="6903" y="2510"/>
                  </a:lnTo>
                  <a:lnTo>
                    <a:pt x="6918" y="2777"/>
                  </a:lnTo>
                  <a:lnTo>
                    <a:pt x="6918" y="3059"/>
                  </a:lnTo>
                  <a:lnTo>
                    <a:pt x="6887" y="3357"/>
                  </a:lnTo>
                  <a:lnTo>
                    <a:pt x="6824" y="3640"/>
                  </a:lnTo>
                  <a:lnTo>
                    <a:pt x="5601" y="8000"/>
                  </a:lnTo>
                  <a:lnTo>
                    <a:pt x="5601" y="8000"/>
                  </a:lnTo>
                  <a:lnTo>
                    <a:pt x="5507" y="8283"/>
                  </a:lnTo>
                  <a:lnTo>
                    <a:pt x="5397" y="8534"/>
                  </a:lnTo>
                  <a:lnTo>
                    <a:pt x="5256" y="8785"/>
                  </a:lnTo>
                  <a:lnTo>
                    <a:pt x="5083" y="9004"/>
                  </a:lnTo>
                  <a:lnTo>
                    <a:pt x="4911" y="9208"/>
                  </a:lnTo>
                  <a:lnTo>
                    <a:pt x="4707" y="9396"/>
                  </a:lnTo>
                  <a:lnTo>
                    <a:pt x="4487" y="9569"/>
                  </a:lnTo>
                  <a:lnTo>
                    <a:pt x="4252" y="9710"/>
                  </a:lnTo>
                  <a:lnTo>
                    <a:pt x="4001" y="9836"/>
                  </a:lnTo>
                  <a:lnTo>
                    <a:pt x="3750" y="9930"/>
                  </a:lnTo>
                  <a:lnTo>
                    <a:pt x="3483" y="10008"/>
                  </a:lnTo>
                  <a:lnTo>
                    <a:pt x="3217" y="10055"/>
                  </a:lnTo>
                  <a:lnTo>
                    <a:pt x="2934" y="10087"/>
                  </a:lnTo>
                  <a:lnTo>
                    <a:pt x="2652" y="10071"/>
                  </a:lnTo>
                  <a:lnTo>
                    <a:pt x="2369" y="10039"/>
                  </a:lnTo>
                  <a:lnTo>
                    <a:pt x="2087" y="9977"/>
                  </a:lnTo>
                  <a:lnTo>
                    <a:pt x="2087" y="9977"/>
                  </a:lnTo>
                  <a:lnTo>
                    <a:pt x="1805" y="9883"/>
                  </a:lnTo>
                  <a:lnTo>
                    <a:pt x="1554" y="9757"/>
                  </a:lnTo>
                  <a:lnTo>
                    <a:pt x="1303" y="9616"/>
                  </a:lnTo>
                  <a:lnTo>
                    <a:pt x="1083" y="9459"/>
                  </a:lnTo>
                  <a:lnTo>
                    <a:pt x="864" y="9271"/>
                  </a:lnTo>
                  <a:lnTo>
                    <a:pt x="675" y="9067"/>
                  </a:lnTo>
                  <a:lnTo>
                    <a:pt x="519" y="8863"/>
                  </a:lnTo>
                  <a:lnTo>
                    <a:pt x="377" y="8628"/>
                  </a:lnTo>
                  <a:lnTo>
                    <a:pt x="252" y="8377"/>
                  </a:lnTo>
                  <a:lnTo>
                    <a:pt x="158" y="8126"/>
                  </a:lnTo>
                  <a:lnTo>
                    <a:pt x="79" y="7859"/>
                  </a:lnTo>
                  <a:lnTo>
                    <a:pt x="32" y="7577"/>
                  </a:lnTo>
                  <a:lnTo>
                    <a:pt x="1" y="7310"/>
                  </a:lnTo>
                  <a:lnTo>
                    <a:pt x="17" y="7028"/>
                  </a:lnTo>
                  <a:lnTo>
                    <a:pt x="48" y="6745"/>
                  </a:lnTo>
                  <a:lnTo>
                    <a:pt x="111" y="6463"/>
                  </a:lnTo>
                  <a:lnTo>
                    <a:pt x="1334" y="2087"/>
                  </a:lnTo>
                  <a:lnTo>
                    <a:pt x="1334" y="2087"/>
                  </a:lnTo>
                  <a:lnTo>
                    <a:pt x="1428" y="1804"/>
                  </a:lnTo>
                  <a:lnTo>
                    <a:pt x="1538" y="1553"/>
                  </a:lnTo>
                  <a:lnTo>
                    <a:pt x="1679" y="1302"/>
                  </a:lnTo>
                  <a:lnTo>
                    <a:pt x="1836" y="1083"/>
                  </a:lnTo>
                  <a:lnTo>
                    <a:pt x="2024" y="879"/>
                  </a:lnTo>
                  <a:lnTo>
                    <a:pt x="2228" y="691"/>
                  </a:lnTo>
                  <a:lnTo>
                    <a:pt x="2448" y="518"/>
                  </a:lnTo>
                  <a:lnTo>
                    <a:pt x="2683" y="377"/>
                  </a:lnTo>
                  <a:lnTo>
                    <a:pt x="2918" y="252"/>
                  </a:lnTo>
                  <a:lnTo>
                    <a:pt x="3185" y="157"/>
                  </a:lnTo>
                  <a:lnTo>
                    <a:pt x="3452" y="79"/>
                  </a:lnTo>
                  <a:lnTo>
                    <a:pt x="3718" y="32"/>
                  </a:lnTo>
                  <a:lnTo>
                    <a:pt x="4001" y="1"/>
                  </a:lnTo>
                  <a:lnTo>
                    <a:pt x="4283" y="16"/>
                  </a:lnTo>
                  <a:lnTo>
                    <a:pt x="4566" y="48"/>
                  </a:lnTo>
                  <a:lnTo>
                    <a:pt x="4848" y="110"/>
                  </a:lnTo>
                  <a:lnTo>
                    <a:pt x="4848" y="110"/>
                  </a:lnTo>
                  <a:close/>
                </a:path>
              </a:pathLst>
            </a:custGeom>
            <a:solidFill>
              <a:srgbClr val="EFC5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3"/>
            <p:cNvSpPr/>
            <p:nvPr/>
          </p:nvSpPr>
          <p:spPr>
            <a:xfrm>
              <a:off x="6406650" y="3666700"/>
              <a:ext cx="68650" cy="68275"/>
            </a:xfrm>
            <a:custGeom>
              <a:rect b="b" l="l" r="r" t="t"/>
              <a:pathLst>
                <a:path extrusionOk="0" h="2731" w="2746">
                  <a:moveTo>
                    <a:pt x="565" y="252"/>
                  </a:moveTo>
                  <a:lnTo>
                    <a:pt x="565" y="252"/>
                  </a:lnTo>
                  <a:lnTo>
                    <a:pt x="691" y="189"/>
                  </a:lnTo>
                  <a:lnTo>
                    <a:pt x="816" y="126"/>
                  </a:lnTo>
                  <a:lnTo>
                    <a:pt x="942" y="64"/>
                  </a:lnTo>
                  <a:lnTo>
                    <a:pt x="1067" y="32"/>
                  </a:lnTo>
                  <a:lnTo>
                    <a:pt x="1193" y="16"/>
                  </a:lnTo>
                  <a:lnTo>
                    <a:pt x="1334" y="1"/>
                  </a:lnTo>
                  <a:lnTo>
                    <a:pt x="1459" y="1"/>
                  </a:lnTo>
                  <a:lnTo>
                    <a:pt x="1585" y="16"/>
                  </a:lnTo>
                  <a:lnTo>
                    <a:pt x="1726" y="48"/>
                  </a:lnTo>
                  <a:lnTo>
                    <a:pt x="1851" y="79"/>
                  </a:lnTo>
                  <a:lnTo>
                    <a:pt x="1961" y="142"/>
                  </a:lnTo>
                  <a:lnTo>
                    <a:pt x="2087" y="205"/>
                  </a:lnTo>
                  <a:lnTo>
                    <a:pt x="2197" y="267"/>
                  </a:lnTo>
                  <a:lnTo>
                    <a:pt x="2291" y="362"/>
                  </a:lnTo>
                  <a:lnTo>
                    <a:pt x="2400" y="456"/>
                  </a:lnTo>
                  <a:lnTo>
                    <a:pt x="2479" y="565"/>
                  </a:lnTo>
                  <a:lnTo>
                    <a:pt x="2479" y="565"/>
                  </a:lnTo>
                  <a:lnTo>
                    <a:pt x="2557" y="691"/>
                  </a:lnTo>
                  <a:lnTo>
                    <a:pt x="2620" y="816"/>
                  </a:lnTo>
                  <a:lnTo>
                    <a:pt x="2667" y="942"/>
                  </a:lnTo>
                  <a:lnTo>
                    <a:pt x="2698" y="1067"/>
                  </a:lnTo>
                  <a:lnTo>
                    <a:pt x="2730" y="1193"/>
                  </a:lnTo>
                  <a:lnTo>
                    <a:pt x="2746" y="1334"/>
                  </a:lnTo>
                  <a:lnTo>
                    <a:pt x="2730" y="1460"/>
                  </a:lnTo>
                  <a:lnTo>
                    <a:pt x="2714" y="1585"/>
                  </a:lnTo>
                  <a:lnTo>
                    <a:pt x="2698" y="1711"/>
                  </a:lnTo>
                  <a:lnTo>
                    <a:pt x="2651" y="1836"/>
                  </a:lnTo>
                  <a:lnTo>
                    <a:pt x="2604" y="1962"/>
                  </a:lnTo>
                  <a:lnTo>
                    <a:pt x="2542" y="2087"/>
                  </a:lnTo>
                  <a:lnTo>
                    <a:pt x="2463" y="2197"/>
                  </a:lnTo>
                  <a:lnTo>
                    <a:pt x="2385" y="2291"/>
                  </a:lnTo>
                  <a:lnTo>
                    <a:pt x="2275" y="2385"/>
                  </a:lnTo>
                  <a:lnTo>
                    <a:pt x="2165" y="2479"/>
                  </a:lnTo>
                  <a:lnTo>
                    <a:pt x="2165" y="2479"/>
                  </a:lnTo>
                  <a:lnTo>
                    <a:pt x="2055" y="2558"/>
                  </a:lnTo>
                  <a:lnTo>
                    <a:pt x="1930" y="2620"/>
                  </a:lnTo>
                  <a:lnTo>
                    <a:pt x="1804" y="2667"/>
                  </a:lnTo>
                  <a:lnTo>
                    <a:pt x="1679" y="2699"/>
                  </a:lnTo>
                  <a:lnTo>
                    <a:pt x="1538" y="2730"/>
                  </a:lnTo>
                  <a:lnTo>
                    <a:pt x="1412" y="2730"/>
                  </a:lnTo>
                  <a:lnTo>
                    <a:pt x="1287" y="2730"/>
                  </a:lnTo>
                  <a:lnTo>
                    <a:pt x="1146" y="2714"/>
                  </a:lnTo>
                  <a:lnTo>
                    <a:pt x="1020" y="2699"/>
                  </a:lnTo>
                  <a:lnTo>
                    <a:pt x="895" y="2652"/>
                  </a:lnTo>
                  <a:lnTo>
                    <a:pt x="769" y="2605"/>
                  </a:lnTo>
                  <a:lnTo>
                    <a:pt x="659" y="2542"/>
                  </a:lnTo>
                  <a:lnTo>
                    <a:pt x="549" y="2463"/>
                  </a:lnTo>
                  <a:lnTo>
                    <a:pt x="440" y="2369"/>
                  </a:lnTo>
                  <a:lnTo>
                    <a:pt x="346" y="2275"/>
                  </a:lnTo>
                  <a:lnTo>
                    <a:pt x="267" y="2165"/>
                  </a:lnTo>
                  <a:lnTo>
                    <a:pt x="267" y="2165"/>
                  </a:lnTo>
                  <a:lnTo>
                    <a:pt x="189" y="2056"/>
                  </a:lnTo>
                  <a:lnTo>
                    <a:pt x="126" y="1930"/>
                  </a:lnTo>
                  <a:lnTo>
                    <a:pt x="79" y="1805"/>
                  </a:lnTo>
                  <a:lnTo>
                    <a:pt x="32" y="1679"/>
                  </a:lnTo>
                  <a:lnTo>
                    <a:pt x="16" y="1538"/>
                  </a:lnTo>
                  <a:lnTo>
                    <a:pt x="0" y="1413"/>
                  </a:lnTo>
                  <a:lnTo>
                    <a:pt x="0" y="1287"/>
                  </a:lnTo>
                  <a:lnTo>
                    <a:pt x="16" y="1146"/>
                  </a:lnTo>
                  <a:lnTo>
                    <a:pt x="48" y="1020"/>
                  </a:lnTo>
                  <a:lnTo>
                    <a:pt x="79" y="895"/>
                  </a:lnTo>
                  <a:lnTo>
                    <a:pt x="142" y="769"/>
                  </a:lnTo>
                  <a:lnTo>
                    <a:pt x="204" y="660"/>
                  </a:lnTo>
                  <a:lnTo>
                    <a:pt x="283" y="550"/>
                  </a:lnTo>
                  <a:lnTo>
                    <a:pt x="361" y="440"/>
                  </a:lnTo>
                  <a:lnTo>
                    <a:pt x="455" y="346"/>
                  </a:lnTo>
                  <a:lnTo>
                    <a:pt x="565" y="252"/>
                  </a:lnTo>
                  <a:lnTo>
                    <a:pt x="565" y="252"/>
                  </a:lnTo>
                  <a:close/>
                </a:path>
              </a:pathLst>
            </a:custGeom>
            <a:solidFill>
              <a:srgbClr val="595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3"/>
            <p:cNvSpPr/>
            <p:nvPr/>
          </p:nvSpPr>
          <p:spPr>
            <a:xfrm>
              <a:off x="5672150" y="3308275"/>
              <a:ext cx="422375" cy="704325"/>
            </a:xfrm>
            <a:custGeom>
              <a:rect b="b" l="l" r="r" t="t"/>
              <a:pathLst>
                <a:path extrusionOk="0" h="28173" w="16895">
                  <a:moveTo>
                    <a:pt x="14981" y="28000"/>
                  </a:moveTo>
                  <a:lnTo>
                    <a:pt x="16895" y="27357"/>
                  </a:lnTo>
                  <a:lnTo>
                    <a:pt x="15891" y="25067"/>
                  </a:lnTo>
                  <a:lnTo>
                    <a:pt x="7122" y="4032"/>
                  </a:lnTo>
                  <a:lnTo>
                    <a:pt x="7122" y="4032"/>
                  </a:lnTo>
                  <a:lnTo>
                    <a:pt x="6950" y="3687"/>
                  </a:lnTo>
                  <a:lnTo>
                    <a:pt x="6761" y="3342"/>
                  </a:lnTo>
                  <a:lnTo>
                    <a:pt x="6542" y="3013"/>
                  </a:lnTo>
                  <a:lnTo>
                    <a:pt x="6307" y="2715"/>
                  </a:lnTo>
                  <a:lnTo>
                    <a:pt x="6040" y="2417"/>
                  </a:lnTo>
                  <a:lnTo>
                    <a:pt x="5773" y="2134"/>
                  </a:lnTo>
                  <a:lnTo>
                    <a:pt x="5491" y="1868"/>
                  </a:lnTo>
                  <a:lnTo>
                    <a:pt x="5193" y="1617"/>
                  </a:lnTo>
                  <a:lnTo>
                    <a:pt x="4879" y="1381"/>
                  </a:lnTo>
                  <a:lnTo>
                    <a:pt x="4565" y="1162"/>
                  </a:lnTo>
                  <a:lnTo>
                    <a:pt x="4236" y="974"/>
                  </a:lnTo>
                  <a:lnTo>
                    <a:pt x="3922" y="785"/>
                  </a:lnTo>
                  <a:lnTo>
                    <a:pt x="3593" y="628"/>
                  </a:lnTo>
                  <a:lnTo>
                    <a:pt x="3263" y="472"/>
                  </a:lnTo>
                  <a:lnTo>
                    <a:pt x="2950" y="346"/>
                  </a:lnTo>
                  <a:lnTo>
                    <a:pt x="2636" y="236"/>
                  </a:lnTo>
                  <a:lnTo>
                    <a:pt x="2322" y="158"/>
                  </a:lnTo>
                  <a:lnTo>
                    <a:pt x="2024" y="79"/>
                  </a:lnTo>
                  <a:lnTo>
                    <a:pt x="1742" y="32"/>
                  </a:lnTo>
                  <a:lnTo>
                    <a:pt x="1460" y="1"/>
                  </a:lnTo>
                  <a:lnTo>
                    <a:pt x="1209" y="1"/>
                  </a:lnTo>
                  <a:lnTo>
                    <a:pt x="973" y="17"/>
                  </a:lnTo>
                  <a:lnTo>
                    <a:pt x="754" y="48"/>
                  </a:lnTo>
                  <a:lnTo>
                    <a:pt x="565" y="111"/>
                  </a:lnTo>
                  <a:lnTo>
                    <a:pt x="393" y="189"/>
                  </a:lnTo>
                  <a:lnTo>
                    <a:pt x="252" y="283"/>
                  </a:lnTo>
                  <a:lnTo>
                    <a:pt x="189" y="346"/>
                  </a:lnTo>
                  <a:lnTo>
                    <a:pt x="142" y="409"/>
                  </a:lnTo>
                  <a:lnTo>
                    <a:pt x="95" y="487"/>
                  </a:lnTo>
                  <a:lnTo>
                    <a:pt x="64" y="566"/>
                  </a:lnTo>
                  <a:lnTo>
                    <a:pt x="32" y="644"/>
                  </a:lnTo>
                  <a:lnTo>
                    <a:pt x="1" y="738"/>
                  </a:lnTo>
                  <a:lnTo>
                    <a:pt x="1" y="832"/>
                  </a:lnTo>
                  <a:lnTo>
                    <a:pt x="1" y="942"/>
                  </a:lnTo>
                  <a:lnTo>
                    <a:pt x="16" y="1162"/>
                  </a:lnTo>
                  <a:lnTo>
                    <a:pt x="95" y="1413"/>
                  </a:lnTo>
                  <a:lnTo>
                    <a:pt x="10306" y="25757"/>
                  </a:lnTo>
                  <a:lnTo>
                    <a:pt x="10306" y="25757"/>
                  </a:lnTo>
                  <a:lnTo>
                    <a:pt x="10479" y="26086"/>
                  </a:lnTo>
                  <a:lnTo>
                    <a:pt x="10667" y="26400"/>
                  </a:lnTo>
                  <a:lnTo>
                    <a:pt x="10887" y="26698"/>
                  </a:lnTo>
                  <a:lnTo>
                    <a:pt x="11122" y="26965"/>
                  </a:lnTo>
                  <a:lnTo>
                    <a:pt x="11389" y="27200"/>
                  </a:lnTo>
                  <a:lnTo>
                    <a:pt x="11671" y="27420"/>
                  </a:lnTo>
                  <a:lnTo>
                    <a:pt x="11969" y="27624"/>
                  </a:lnTo>
                  <a:lnTo>
                    <a:pt x="12283" y="27780"/>
                  </a:lnTo>
                  <a:lnTo>
                    <a:pt x="12612" y="27922"/>
                  </a:lnTo>
                  <a:lnTo>
                    <a:pt x="12942" y="28031"/>
                  </a:lnTo>
                  <a:lnTo>
                    <a:pt x="13271" y="28110"/>
                  </a:lnTo>
                  <a:lnTo>
                    <a:pt x="13616" y="28157"/>
                  </a:lnTo>
                  <a:lnTo>
                    <a:pt x="13961" y="28173"/>
                  </a:lnTo>
                  <a:lnTo>
                    <a:pt x="14306" y="28141"/>
                  </a:lnTo>
                  <a:lnTo>
                    <a:pt x="14651" y="28094"/>
                  </a:lnTo>
                  <a:lnTo>
                    <a:pt x="14824" y="28047"/>
                  </a:lnTo>
                  <a:lnTo>
                    <a:pt x="14981" y="28000"/>
                  </a:lnTo>
                  <a:lnTo>
                    <a:pt x="14981" y="28000"/>
                  </a:lnTo>
                  <a:close/>
                </a:path>
              </a:pathLst>
            </a:custGeom>
            <a:solidFill>
              <a:srgbClr val="FCD4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3"/>
            <p:cNvSpPr/>
            <p:nvPr/>
          </p:nvSpPr>
          <p:spPr>
            <a:xfrm>
              <a:off x="6401950" y="3116525"/>
              <a:ext cx="178450" cy="271000"/>
            </a:xfrm>
            <a:custGeom>
              <a:rect b="b" l="l" r="r" t="t"/>
              <a:pathLst>
                <a:path extrusionOk="0" h="10840" w="7138">
                  <a:moveTo>
                    <a:pt x="5051" y="110"/>
                  </a:moveTo>
                  <a:lnTo>
                    <a:pt x="5051" y="110"/>
                  </a:lnTo>
                  <a:lnTo>
                    <a:pt x="5333" y="205"/>
                  </a:lnTo>
                  <a:lnTo>
                    <a:pt x="5584" y="314"/>
                  </a:lnTo>
                  <a:lnTo>
                    <a:pt x="5835" y="456"/>
                  </a:lnTo>
                  <a:lnTo>
                    <a:pt x="6055" y="628"/>
                  </a:lnTo>
                  <a:lnTo>
                    <a:pt x="6259" y="801"/>
                  </a:lnTo>
                  <a:lnTo>
                    <a:pt x="6447" y="1005"/>
                  </a:lnTo>
                  <a:lnTo>
                    <a:pt x="6620" y="1224"/>
                  </a:lnTo>
                  <a:lnTo>
                    <a:pt x="6761" y="1459"/>
                  </a:lnTo>
                  <a:lnTo>
                    <a:pt x="6886" y="1710"/>
                  </a:lnTo>
                  <a:lnTo>
                    <a:pt x="6980" y="1961"/>
                  </a:lnTo>
                  <a:lnTo>
                    <a:pt x="7059" y="2228"/>
                  </a:lnTo>
                  <a:lnTo>
                    <a:pt x="7106" y="2495"/>
                  </a:lnTo>
                  <a:lnTo>
                    <a:pt x="7137" y="2777"/>
                  </a:lnTo>
                  <a:lnTo>
                    <a:pt x="7122" y="3059"/>
                  </a:lnTo>
                  <a:lnTo>
                    <a:pt x="7090" y="3342"/>
                  </a:lnTo>
                  <a:lnTo>
                    <a:pt x="7028" y="3624"/>
                  </a:lnTo>
                  <a:lnTo>
                    <a:pt x="5600" y="8753"/>
                  </a:lnTo>
                  <a:lnTo>
                    <a:pt x="5600" y="8753"/>
                  </a:lnTo>
                  <a:lnTo>
                    <a:pt x="5506" y="9036"/>
                  </a:lnTo>
                  <a:lnTo>
                    <a:pt x="5381" y="9287"/>
                  </a:lnTo>
                  <a:lnTo>
                    <a:pt x="5239" y="9538"/>
                  </a:lnTo>
                  <a:lnTo>
                    <a:pt x="5082" y="9757"/>
                  </a:lnTo>
                  <a:lnTo>
                    <a:pt x="4894" y="9961"/>
                  </a:lnTo>
                  <a:lnTo>
                    <a:pt x="4690" y="10149"/>
                  </a:lnTo>
                  <a:lnTo>
                    <a:pt x="4471" y="10322"/>
                  </a:lnTo>
                  <a:lnTo>
                    <a:pt x="4251" y="10463"/>
                  </a:lnTo>
                  <a:lnTo>
                    <a:pt x="4000" y="10589"/>
                  </a:lnTo>
                  <a:lnTo>
                    <a:pt x="3749" y="10683"/>
                  </a:lnTo>
                  <a:lnTo>
                    <a:pt x="3483" y="10761"/>
                  </a:lnTo>
                  <a:lnTo>
                    <a:pt x="3200" y="10808"/>
                  </a:lnTo>
                  <a:lnTo>
                    <a:pt x="2934" y="10840"/>
                  </a:lnTo>
                  <a:lnTo>
                    <a:pt x="2651" y="10824"/>
                  </a:lnTo>
                  <a:lnTo>
                    <a:pt x="2353" y="10792"/>
                  </a:lnTo>
                  <a:lnTo>
                    <a:pt x="2071" y="10730"/>
                  </a:lnTo>
                  <a:lnTo>
                    <a:pt x="2071" y="10730"/>
                  </a:lnTo>
                  <a:lnTo>
                    <a:pt x="1804" y="10636"/>
                  </a:lnTo>
                  <a:lnTo>
                    <a:pt x="1537" y="10510"/>
                  </a:lnTo>
                  <a:lnTo>
                    <a:pt x="1302" y="10369"/>
                  </a:lnTo>
                  <a:lnTo>
                    <a:pt x="1067" y="10212"/>
                  </a:lnTo>
                  <a:lnTo>
                    <a:pt x="863" y="10024"/>
                  </a:lnTo>
                  <a:lnTo>
                    <a:pt x="675" y="9820"/>
                  </a:lnTo>
                  <a:lnTo>
                    <a:pt x="518" y="9616"/>
                  </a:lnTo>
                  <a:lnTo>
                    <a:pt x="361" y="9381"/>
                  </a:lnTo>
                  <a:lnTo>
                    <a:pt x="236" y="9130"/>
                  </a:lnTo>
                  <a:lnTo>
                    <a:pt x="141" y="8879"/>
                  </a:lnTo>
                  <a:lnTo>
                    <a:pt x="63" y="8612"/>
                  </a:lnTo>
                  <a:lnTo>
                    <a:pt x="16" y="8330"/>
                  </a:lnTo>
                  <a:lnTo>
                    <a:pt x="0" y="8063"/>
                  </a:lnTo>
                  <a:lnTo>
                    <a:pt x="0" y="7781"/>
                  </a:lnTo>
                  <a:lnTo>
                    <a:pt x="32" y="7498"/>
                  </a:lnTo>
                  <a:lnTo>
                    <a:pt x="110" y="7216"/>
                  </a:lnTo>
                  <a:lnTo>
                    <a:pt x="1537" y="2071"/>
                  </a:lnTo>
                  <a:lnTo>
                    <a:pt x="1537" y="2071"/>
                  </a:lnTo>
                  <a:lnTo>
                    <a:pt x="1632" y="1805"/>
                  </a:lnTo>
                  <a:lnTo>
                    <a:pt x="1741" y="1538"/>
                  </a:lnTo>
                  <a:lnTo>
                    <a:pt x="1883" y="1303"/>
                  </a:lnTo>
                  <a:lnTo>
                    <a:pt x="2055" y="1067"/>
                  </a:lnTo>
                  <a:lnTo>
                    <a:pt x="2228" y="863"/>
                  </a:lnTo>
                  <a:lnTo>
                    <a:pt x="2432" y="675"/>
                  </a:lnTo>
                  <a:lnTo>
                    <a:pt x="2651" y="518"/>
                  </a:lnTo>
                  <a:lnTo>
                    <a:pt x="2886" y="361"/>
                  </a:lnTo>
                  <a:lnTo>
                    <a:pt x="3137" y="236"/>
                  </a:lnTo>
                  <a:lnTo>
                    <a:pt x="3388" y="142"/>
                  </a:lnTo>
                  <a:lnTo>
                    <a:pt x="3655" y="63"/>
                  </a:lnTo>
                  <a:lnTo>
                    <a:pt x="3922" y="16"/>
                  </a:lnTo>
                  <a:lnTo>
                    <a:pt x="4204" y="1"/>
                  </a:lnTo>
                  <a:lnTo>
                    <a:pt x="4486" y="1"/>
                  </a:lnTo>
                  <a:lnTo>
                    <a:pt x="4769" y="48"/>
                  </a:lnTo>
                  <a:lnTo>
                    <a:pt x="5051" y="110"/>
                  </a:lnTo>
                  <a:lnTo>
                    <a:pt x="5051" y="110"/>
                  </a:lnTo>
                  <a:close/>
                </a:path>
              </a:pathLst>
            </a:custGeom>
            <a:solidFill>
              <a:srgbClr val="EFC5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3"/>
            <p:cNvSpPr/>
            <p:nvPr/>
          </p:nvSpPr>
          <p:spPr>
            <a:xfrm>
              <a:off x="5975275" y="3986700"/>
              <a:ext cx="550600" cy="387850"/>
            </a:xfrm>
            <a:custGeom>
              <a:rect b="b" l="l" r="r" t="t"/>
              <a:pathLst>
                <a:path extrusionOk="0" h="15514" w="22024">
                  <a:moveTo>
                    <a:pt x="2511" y="15514"/>
                  </a:moveTo>
                  <a:lnTo>
                    <a:pt x="1" y="6463"/>
                  </a:lnTo>
                  <a:lnTo>
                    <a:pt x="19075" y="0"/>
                  </a:lnTo>
                  <a:lnTo>
                    <a:pt x="22024" y="8580"/>
                  </a:lnTo>
                  <a:lnTo>
                    <a:pt x="2511" y="15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3"/>
            <p:cNvSpPr/>
            <p:nvPr/>
          </p:nvSpPr>
          <p:spPr>
            <a:xfrm>
              <a:off x="6200000" y="3986700"/>
              <a:ext cx="318425" cy="280400"/>
            </a:xfrm>
            <a:custGeom>
              <a:rect b="b" l="l" r="r" t="t"/>
              <a:pathLst>
                <a:path extrusionOk="0" h="11216" w="12737">
                  <a:moveTo>
                    <a:pt x="10086" y="0"/>
                  </a:moveTo>
                  <a:lnTo>
                    <a:pt x="0" y="3420"/>
                  </a:lnTo>
                  <a:lnTo>
                    <a:pt x="2510" y="11216"/>
                  </a:lnTo>
                  <a:lnTo>
                    <a:pt x="12737" y="7733"/>
                  </a:lnTo>
                  <a:lnTo>
                    <a:pt x="10086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3"/>
            <p:cNvSpPr/>
            <p:nvPr/>
          </p:nvSpPr>
          <p:spPr>
            <a:xfrm>
              <a:off x="5950975" y="4084725"/>
              <a:ext cx="875700" cy="1085475"/>
            </a:xfrm>
            <a:custGeom>
              <a:rect b="b" l="l" r="r" t="t"/>
              <a:pathLst>
                <a:path extrusionOk="0" h="43419" w="35028">
                  <a:moveTo>
                    <a:pt x="0" y="8895"/>
                  </a:moveTo>
                  <a:lnTo>
                    <a:pt x="11232" y="43419"/>
                  </a:lnTo>
                  <a:lnTo>
                    <a:pt x="35027" y="34290"/>
                  </a:lnTo>
                  <a:lnTo>
                    <a:pt x="23200" y="1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3"/>
            <p:cNvSpPr/>
            <p:nvPr/>
          </p:nvSpPr>
          <p:spPr>
            <a:xfrm>
              <a:off x="6238800" y="4084725"/>
              <a:ext cx="603550" cy="971375"/>
            </a:xfrm>
            <a:custGeom>
              <a:rect b="b" l="l" r="r" t="t"/>
              <a:pathLst>
                <a:path extrusionOk="0" h="38855" w="24142">
                  <a:moveTo>
                    <a:pt x="1" y="4487"/>
                  </a:moveTo>
                  <a:lnTo>
                    <a:pt x="11608" y="38854"/>
                  </a:lnTo>
                  <a:lnTo>
                    <a:pt x="24142" y="34055"/>
                  </a:lnTo>
                  <a:lnTo>
                    <a:pt x="11687" y="1"/>
                  </a:lnTo>
                  <a:lnTo>
                    <a:pt x="1" y="4487"/>
                  </a:ln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3"/>
            <p:cNvSpPr/>
            <p:nvPr/>
          </p:nvSpPr>
          <p:spPr>
            <a:xfrm>
              <a:off x="6290175" y="3698475"/>
              <a:ext cx="506300" cy="341575"/>
            </a:xfrm>
            <a:custGeom>
              <a:rect b="b" l="l" r="r" t="t"/>
              <a:pathLst>
                <a:path extrusionOk="0" h="13663" w="20252">
                  <a:moveTo>
                    <a:pt x="1" y="2134"/>
                  </a:moveTo>
                  <a:lnTo>
                    <a:pt x="1" y="2134"/>
                  </a:lnTo>
                  <a:lnTo>
                    <a:pt x="518" y="2541"/>
                  </a:lnTo>
                  <a:lnTo>
                    <a:pt x="1287" y="3185"/>
                  </a:lnTo>
                  <a:lnTo>
                    <a:pt x="2307" y="4000"/>
                  </a:lnTo>
                  <a:lnTo>
                    <a:pt x="3499" y="4957"/>
                  </a:lnTo>
                  <a:lnTo>
                    <a:pt x="4848" y="6024"/>
                  </a:lnTo>
                  <a:lnTo>
                    <a:pt x="6322" y="7153"/>
                  </a:lnTo>
                  <a:lnTo>
                    <a:pt x="7106" y="7733"/>
                  </a:lnTo>
                  <a:lnTo>
                    <a:pt x="7891" y="8314"/>
                  </a:lnTo>
                  <a:lnTo>
                    <a:pt x="8691" y="8878"/>
                  </a:lnTo>
                  <a:lnTo>
                    <a:pt x="9491" y="9443"/>
                  </a:lnTo>
                  <a:lnTo>
                    <a:pt x="10306" y="9992"/>
                  </a:lnTo>
                  <a:lnTo>
                    <a:pt x="11122" y="10525"/>
                  </a:lnTo>
                  <a:lnTo>
                    <a:pt x="11922" y="11027"/>
                  </a:lnTo>
                  <a:lnTo>
                    <a:pt x="12722" y="11498"/>
                  </a:lnTo>
                  <a:lnTo>
                    <a:pt x="13491" y="11937"/>
                  </a:lnTo>
                  <a:lnTo>
                    <a:pt x="14259" y="12345"/>
                  </a:lnTo>
                  <a:lnTo>
                    <a:pt x="14996" y="12706"/>
                  </a:lnTo>
                  <a:lnTo>
                    <a:pt x="15702" y="13020"/>
                  </a:lnTo>
                  <a:lnTo>
                    <a:pt x="16047" y="13145"/>
                  </a:lnTo>
                  <a:lnTo>
                    <a:pt x="16377" y="13270"/>
                  </a:lnTo>
                  <a:lnTo>
                    <a:pt x="16706" y="13365"/>
                  </a:lnTo>
                  <a:lnTo>
                    <a:pt x="17020" y="13459"/>
                  </a:lnTo>
                  <a:lnTo>
                    <a:pt x="17318" y="13537"/>
                  </a:lnTo>
                  <a:lnTo>
                    <a:pt x="17616" y="13584"/>
                  </a:lnTo>
                  <a:lnTo>
                    <a:pt x="17898" y="13631"/>
                  </a:lnTo>
                  <a:lnTo>
                    <a:pt x="18165" y="13647"/>
                  </a:lnTo>
                  <a:lnTo>
                    <a:pt x="18416" y="13663"/>
                  </a:lnTo>
                  <a:lnTo>
                    <a:pt x="18667" y="13647"/>
                  </a:lnTo>
                  <a:lnTo>
                    <a:pt x="18887" y="13600"/>
                  </a:lnTo>
                  <a:lnTo>
                    <a:pt x="19106" y="13553"/>
                  </a:lnTo>
                  <a:lnTo>
                    <a:pt x="19310" y="13474"/>
                  </a:lnTo>
                  <a:lnTo>
                    <a:pt x="19483" y="13365"/>
                  </a:lnTo>
                  <a:lnTo>
                    <a:pt x="19655" y="13255"/>
                  </a:lnTo>
                  <a:lnTo>
                    <a:pt x="19812" y="13098"/>
                  </a:lnTo>
                  <a:lnTo>
                    <a:pt x="19812" y="13098"/>
                  </a:lnTo>
                  <a:lnTo>
                    <a:pt x="19938" y="12941"/>
                  </a:lnTo>
                  <a:lnTo>
                    <a:pt x="20047" y="12784"/>
                  </a:lnTo>
                  <a:lnTo>
                    <a:pt x="20126" y="12627"/>
                  </a:lnTo>
                  <a:lnTo>
                    <a:pt x="20189" y="12455"/>
                  </a:lnTo>
                  <a:lnTo>
                    <a:pt x="20236" y="12267"/>
                  </a:lnTo>
                  <a:lnTo>
                    <a:pt x="20251" y="12094"/>
                  </a:lnTo>
                  <a:lnTo>
                    <a:pt x="20251" y="11906"/>
                  </a:lnTo>
                  <a:lnTo>
                    <a:pt x="20220" y="11718"/>
                  </a:lnTo>
                  <a:lnTo>
                    <a:pt x="20189" y="11529"/>
                  </a:lnTo>
                  <a:lnTo>
                    <a:pt x="20126" y="11341"/>
                  </a:lnTo>
                  <a:lnTo>
                    <a:pt x="20063" y="11137"/>
                  </a:lnTo>
                  <a:lnTo>
                    <a:pt x="19969" y="10933"/>
                  </a:lnTo>
                  <a:lnTo>
                    <a:pt x="19859" y="10729"/>
                  </a:lnTo>
                  <a:lnTo>
                    <a:pt x="19734" y="10525"/>
                  </a:lnTo>
                  <a:lnTo>
                    <a:pt x="19592" y="10322"/>
                  </a:lnTo>
                  <a:lnTo>
                    <a:pt x="19436" y="10102"/>
                  </a:lnTo>
                  <a:lnTo>
                    <a:pt x="19091" y="9678"/>
                  </a:lnTo>
                  <a:lnTo>
                    <a:pt x="18698" y="9239"/>
                  </a:lnTo>
                  <a:lnTo>
                    <a:pt x="18243" y="8816"/>
                  </a:lnTo>
                  <a:lnTo>
                    <a:pt x="17773" y="8377"/>
                  </a:lnTo>
                  <a:lnTo>
                    <a:pt x="17255" y="7937"/>
                  </a:lnTo>
                  <a:lnTo>
                    <a:pt x="16706" y="7498"/>
                  </a:lnTo>
                  <a:lnTo>
                    <a:pt x="16126" y="7059"/>
                  </a:lnTo>
                  <a:lnTo>
                    <a:pt x="15545" y="6635"/>
                  </a:lnTo>
                  <a:lnTo>
                    <a:pt x="14934" y="6212"/>
                  </a:lnTo>
                  <a:lnTo>
                    <a:pt x="14322" y="5788"/>
                  </a:lnTo>
                  <a:lnTo>
                    <a:pt x="13695" y="5381"/>
                  </a:lnTo>
                  <a:lnTo>
                    <a:pt x="13083" y="4988"/>
                  </a:lnTo>
                  <a:lnTo>
                    <a:pt x="11875" y="4251"/>
                  </a:lnTo>
                  <a:lnTo>
                    <a:pt x="10730" y="3577"/>
                  </a:lnTo>
                  <a:lnTo>
                    <a:pt x="9679" y="2981"/>
                  </a:lnTo>
                  <a:lnTo>
                    <a:pt x="8785" y="2479"/>
                  </a:lnTo>
                  <a:lnTo>
                    <a:pt x="7593" y="1820"/>
                  </a:lnTo>
                  <a:lnTo>
                    <a:pt x="7593" y="1820"/>
                  </a:lnTo>
                  <a:lnTo>
                    <a:pt x="7169" y="1538"/>
                  </a:lnTo>
                  <a:lnTo>
                    <a:pt x="6761" y="1271"/>
                  </a:lnTo>
                  <a:lnTo>
                    <a:pt x="6354" y="1051"/>
                  </a:lnTo>
                  <a:lnTo>
                    <a:pt x="5977" y="847"/>
                  </a:lnTo>
                  <a:lnTo>
                    <a:pt x="5601" y="659"/>
                  </a:lnTo>
                  <a:lnTo>
                    <a:pt x="5256" y="502"/>
                  </a:lnTo>
                  <a:lnTo>
                    <a:pt x="4910" y="377"/>
                  </a:lnTo>
                  <a:lnTo>
                    <a:pt x="4581" y="251"/>
                  </a:lnTo>
                  <a:lnTo>
                    <a:pt x="4252" y="173"/>
                  </a:lnTo>
                  <a:lnTo>
                    <a:pt x="3954" y="94"/>
                  </a:lnTo>
                  <a:lnTo>
                    <a:pt x="3656" y="47"/>
                  </a:lnTo>
                  <a:lnTo>
                    <a:pt x="3373" y="16"/>
                  </a:lnTo>
                  <a:lnTo>
                    <a:pt x="3107" y="0"/>
                  </a:lnTo>
                  <a:lnTo>
                    <a:pt x="2856" y="0"/>
                  </a:lnTo>
                  <a:lnTo>
                    <a:pt x="2605" y="32"/>
                  </a:lnTo>
                  <a:lnTo>
                    <a:pt x="2369" y="63"/>
                  </a:lnTo>
                  <a:lnTo>
                    <a:pt x="2150" y="110"/>
                  </a:lnTo>
                  <a:lnTo>
                    <a:pt x="1930" y="173"/>
                  </a:lnTo>
                  <a:lnTo>
                    <a:pt x="1742" y="251"/>
                  </a:lnTo>
                  <a:lnTo>
                    <a:pt x="1538" y="345"/>
                  </a:lnTo>
                  <a:lnTo>
                    <a:pt x="1365" y="455"/>
                  </a:lnTo>
                  <a:lnTo>
                    <a:pt x="1193" y="565"/>
                  </a:lnTo>
                  <a:lnTo>
                    <a:pt x="1036" y="691"/>
                  </a:lnTo>
                  <a:lnTo>
                    <a:pt x="879" y="816"/>
                  </a:lnTo>
                  <a:lnTo>
                    <a:pt x="738" y="973"/>
                  </a:lnTo>
                  <a:lnTo>
                    <a:pt x="613" y="1114"/>
                  </a:lnTo>
                  <a:lnTo>
                    <a:pt x="487" y="1271"/>
                  </a:lnTo>
                  <a:lnTo>
                    <a:pt x="377" y="1443"/>
                  </a:lnTo>
                  <a:lnTo>
                    <a:pt x="267" y="1600"/>
                  </a:lnTo>
                  <a:lnTo>
                    <a:pt x="173" y="1773"/>
                  </a:lnTo>
                  <a:lnTo>
                    <a:pt x="1" y="2134"/>
                  </a:lnTo>
                  <a:lnTo>
                    <a:pt x="1" y="2134"/>
                  </a:lnTo>
                  <a:close/>
                </a:path>
              </a:pathLst>
            </a:custGeom>
            <a:solidFill>
              <a:srgbClr val="EFC8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3"/>
            <p:cNvSpPr/>
            <p:nvPr/>
          </p:nvSpPr>
          <p:spPr>
            <a:xfrm>
              <a:off x="6134900" y="3272200"/>
              <a:ext cx="1138025" cy="927850"/>
            </a:xfrm>
            <a:custGeom>
              <a:rect b="b" l="l" r="r" t="t"/>
              <a:pathLst>
                <a:path extrusionOk="0" h="37114" w="45521">
                  <a:moveTo>
                    <a:pt x="32972" y="37113"/>
                  </a:moveTo>
                  <a:lnTo>
                    <a:pt x="45521" y="26447"/>
                  </a:lnTo>
                  <a:lnTo>
                    <a:pt x="41191" y="21506"/>
                  </a:lnTo>
                  <a:lnTo>
                    <a:pt x="41191" y="21506"/>
                  </a:lnTo>
                  <a:lnTo>
                    <a:pt x="41066" y="20988"/>
                  </a:lnTo>
                  <a:lnTo>
                    <a:pt x="40925" y="20487"/>
                  </a:lnTo>
                  <a:lnTo>
                    <a:pt x="40752" y="19969"/>
                  </a:lnTo>
                  <a:lnTo>
                    <a:pt x="40564" y="19451"/>
                  </a:lnTo>
                  <a:lnTo>
                    <a:pt x="40360" y="18934"/>
                  </a:lnTo>
                  <a:lnTo>
                    <a:pt x="40140" y="18416"/>
                  </a:lnTo>
                  <a:lnTo>
                    <a:pt x="39905" y="17898"/>
                  </a:lnTo>
                  <a:lnTo>
                    <a:pt x="39638" y="17365"/>
                  </a:lnTo>
                  <a:lnTo>
                    <a:pt x="39372" y="16847"/>
                  </a:lnTo>
                  <a:lnTo>
                    <a:pt x="39089" y="16330"/>
                  </a:lnTo>
                  <a:lnTo>
                    <a:pt x="38791" y="15796"/>
                  </a:lnTo>
                  <a:lnTo>
                    <a:pt x="38493" y="15279"/>
                  </a:lnTo>
                  <a:lnTo>
                    <a:pt x="38164" y="14761"/>
                  </a:lnTo>
                  <a:lnTo>
                    <a:pt x="37835" y="14244"/>
                  </a:lnTo>
                  <a:lnTo>
                    <a:pt x="37144" y="13208"/>
                  </a:lnTo>
                  <a:lnTo>
                    <a:pt x="36423" y="12173"/>
                  </a:lnTo>
                  <a:lnTo>
                    <a:pt x="35670" y="11169"/>
                  </a:lnTo>
                  <a:lnTo>
                    <a:pt x="34886" y="10181"/>
                  </a:lnTo>
                  <a:lnTo>
                    <a:pt x="34086" y="9208"/>
                  </a:lnTo>
                  <a:lnTo>
                    <a:pt x="33270" y="8252"/>
                  </a:lnTo>
                  <a:lnTo>
                    <a:pt x="32454" y="7326"/>
                  </a:lnTo>
                  <a:lnTo>
                    <a:pt x="31639" y="6432"/>
                  </a:lnTo>
                  <a:lnTo>
                    <a:pt x="30839" y="5569"/>
                  </a:lnTo>
                  <a:lnTo>
                    <a:pt x="29066" y="3499"/>
                  </a:lnTo>
                  <a:lnTo>
                    <a:pt x="29066" y="3499"/>
                  </a:lnTo>
                  <a:lnTo>
                    <a:pt x="28815" y="3232"/>
                  </a:lnTo>
                  <a:lnTo>
                    <a:pt x="28564" y="2997"/>
                  </a:lnTo>
                  <a:lnTo>
                    <a:pt x="28313" y="2809"/>
                  </a:lnTo>
                  <a:lnTo>
                    <a:pt x="28031" y="2652"/>
                  </a:lnTo>
                  <a:lnTo>
                    <a:pt x="27764" y="2511"/>
                  </a:lnTo>
                  <a:lnTo>
                    <a:pt x="27498" y="2401"/>
                  </a:lnTo>
                  <a:lnTo>
                    <a:pt x="27215" y="2338"/>
                  </a:lnTo>
                  <a:lnTo>
                    <a:pt x="26933" y="2291"/>
                  </a:lnTo>
                  <a:lnTo>
                    <a:pt x="26666" y="2275"/>
                  </a:lnTo>
                  <a:lnTo>
                    <a:pt x="26400" y="2275"/>
                  </a:lnTo>
                  <a:lnTo>
                    <a:pt x="26133" y="2307"/>
                  </a:lnTo>
                  <a:lnTo>
                    <a:pt x="25866" y="2369"/>
                  </a:lnTo>
                  <a:lnTo>
                    <a:pt x="25631" y="2448"/>
                  </a:lnTo>
                  <a:lnTo>
                    <a:pt x="25396" y="2542"/>
                  </a:lnTo>
                  <a:lnTo>
                    <a:pt x="25160" y="2667"/>
                  </a:lnTo>
                  <a:lnTo>
                    <a:pt x="24956" y="2809"/>
                  </a:lnTo>
                  <a:lnTo>
                    <a:pt x="24768" y="2966"/>
                  </a:lnTo>
                  <a:lnTo>
                    <a:pt x="24596" y="3154"/>
                  </a:lnTo>
                  <a:lnTo>
                    <a:pt x="24439" y="3342"/>
                  </a:lnTo>
                  <a:lnTo>
                    <a:pt x="24313" y="3562"/>
                  </a:lnTo>
                  <a:lnTo>
                    <a:pt x="24203" y="3797"/>
                  </a:lnTo>
                  <a:lnTo>
                    <a:pt x="24125" y="4032"/>
                  </a:lnTo>
                  <a:lnTo>
                    <a:pt x="24062" y="4283"/>
                  </a:lnTo>
                  <a:lnTo>
                    <a:pt x="24047" y="4550"/>
                  </a:lnTo>
                  <a:lnTo>
                    <a:pt x="24047" y="4832"/>
                  </a:lnTo>
                  <a:lnTo>
                    <a:pt x="24078" y="5130"/>
                  </a:lnTo>
                  <a:lnTo>
                    <a:pt x="24156" y="5428"/>
                  </a:lnTo>
                  <a:lnTo>
                    <a:pt x="24266" y="5742"/>
                  </a:lnTo>
                  <a:lnTo>
                    <a:pt x="24407" y="6056"/>
                  </a:lnTo>
                  <a:lnTo>
                    <a:pt x="24596" y="6369"/>
                  </a:lnTo>
                  <a:lnTo>
                    <a:pt x="24831" y="6699"/>
                  </a:lnTo>
                  <a:lnTo>
                    <a:pt x="25098" y="7028"/>
                  </a:lnTo>
                  <a:lnTo>
                    <a:pt x="25945" y="8001"/>
                  </a:lnTo>
                  <a:lnTo>
                    <a:pt x="25756" y="8095"/>
                  </a:lnTo>
                  <a:lnTo>
                    <a:pt x="23749" y="5742"/>
                  </a:lnTo>
                  <a:lnTo>
                    <a:pt x="23749" y="5742"/>
                  </a:lnTo>
                  <a:lnTo>
                    <a:pt x="23513" y="5491"/>
                  </a:lnTo>
                  <a:lnTo>
                    <a:pt x="23262" y="5256"/>
                  </a:lnTo>
                  <a:lnTo>
                    <a:pt x="22996" y="5067"/>
                  </a:lnTo>
                  <a:lnTo>
                    <a:pt x="22729" y="4895"/>
                  </a:lnTo>
                  <a:lnTo>
                    <a:pt x="22447" y="4769"/>
                  </a:lnTo>
                  <a:lnTo>
                    <a:pt x="22180" y="4660"/>
                  </a:lnTo>
                  <a:lnTo>
                    <a:pt x="21898" y="4581"/>
                  </a:lnTo>
                  <a:lnTo>
                    <a:pt x="21631" y="4534"/>
                  </a:lnTo>
                  <a:lnTo>
                    <a:pt x="21349" y="4518"/>
                  </a:lnTo>
                  <a:lnTo>
                    <a:pt x="21082" y="4518"/>
                  </a:lnTo>
                  <a:lnTo>
                    <a:pt x="20815" y="4550"/>
                  </a:lnTo>
                  <a:lnTo>
                    <a:pt x="20564" y="4613"/>
                  </a:lnTo>
                  <a:lnTo>
                    <a:pt x="20313" y="4691"/>
                  </a:lnTo>
                  <a:lnTo>
                    <a:pt x="20078" y="4801"/>
                  </a:lnTo>
                  <a:lnTo>
                    <a:pt x="19859" y="4911"/>
                  </a:lnTo>
                  <a:lnTo>
                    <a:pt x="19639" y="5052"/>
                  </a:lnTo>
                  <a:lnTo>
                    <a:pt x="19451" y="5224"/>
                  </a:lnTo>
                  <a:lnTo>
                    <a:pt x="19278" y="5397"/>
                  </a:lnTo>
                  <a:lnTo>
                    <a:pt x="19121" y="5601"/>
                  </a:lnTo>
                  <a:lnTo>
                    <a:pt x="18996" y="5805"/>
                  </a:lnTo>
                  <a:lnTo>
                    <a:pt x="18886" y="6040"/>
                  </a:lnTo>
                  <a:lnTo>
                    <a:pt x="18808" y="6291"/>
                  </a:lnTo>
                  <a:lnTo>
                    <a:pt x="18745" y="6542"/>
                  </a:lnTo>
                  <a:lnTo>
                    <a:pt x="18729" y="6809"/>
                  </a:lnTo>
                  <a:lnTo>
                    <a:pt x="18729" y="7091"/>
                  </a:lnTo>
                  <a:lnTo>
                    <a:pt x="18776" y="7373"/>
                  </a:lnTo>
                  <a:lnTo>
                    <a:pt x="18839" y="7671"/>
                  </a:lnTo>
                  <a:lnTo>
                    <a:pt x="18949" y="7985"/>
                  </a:lnTo>
                  <a:lnTo>
                    <a:pt x="19106" y="8299"/>
                  </a:lnTo>
                  <a:lnTo>
                    <a:pt x="19294" y="8628"/>
                  </a:lnTo>
                  <a:lnTo>
                    <a:pt x="19513" y="8957"/>
                  </a:lnTo>
                  <a:lnTo>
                    <a:pt x="19796" y="9287"/>
                  </a:lnTo>
                  <a:lnTo>
                    <a:pt x="20878" y="10526"/>
                  </a:lnTo>
                  <a:lnTo>
                    <a:pt x="20706" y="10620"/>
                  </a:lnTo>
                  <a:lnTo>
                    <a:pt x="18635" y="8220"/>
                  </a:lnTo>
                  <a:lnTo>
                    <a:pt x="18635" y="8220"/>
                  </a:lnTo>
                  <a:lnTo>
                    <a:pt x="18400" y="7954"/>
                  </a:lnTo>
                  <a:lnTo>
                    <a:pt x="18149" y="7718"/>
                  </a:lnTo>
                  <a:lnTo>
                    <a:pt x="17882" y="7530"/>
                  </a:lnTo>
                  <a:lnTo>
                    <a:pt x="17615" y="7358"/>
                  </a:lnTo>
                  <a:lnTo>
                    <a:pt x="17349" y="7232"/>
                  </a:lnTo>
                  <a:lnTo>
                    <a:pt x="17066" y="7122"/>
                  </a:lnTo>
                  <a:lnTo>
                    <a:pt x="16784" y="7044"/>
                  </a:lnTo>
                  <a:lnTo>
                    <a:pt x="16517" y="6997"/>
                  </a:lnTo>
                  <a:lnTo>
                    <a:pt x="16235" y="6981"/>
                  </a:lnTo>
                  <a:lnTo>
                    <a:pt x="15968" y="6997"/>
                  </a:lnTo>
                  <a:lnTo>
                    <a:pt x="15702" y="7028"/>
                  </a:lnTo>
                  <a:lnTo>
                    <a:pt x="15451" y="7075"/>
                  </a:lnTo>
                  <a:lnTo>
                    <a:pt x="15200" y="7154"/>
                  </a:lnTo>
                  <a:lnTo>
                    <a:pt x="14964" y="7263"/>
                  </a:lnTo>
                  <a:lnTo>
                    <a:pt x="14745" y="7389"/>
                  </a:lnTo>
                  <a:lnTo>
                    <a:pt x="14525" y="7530"/>
                  </a:lnTo>
                  <a:lnTo>
                    <a:pt x="14337" y="7687"/>
                  </a:lnTo>
                  <a:lnTo>
                    <a:pt x="14165" y="7859"/>
                  </a:lnTo>
                  <a:lnTo>
                    <a:pt x="14008" y="8063"/>
                  </a:lnTo>
                  <a:lnTo>
                    <a:pt x="13882" y="8283"/>
                  </a:lnTo>
                  <a:lnTo>
                    <a:pt x="13772" y="8503"/>
                  </a:lnTo>
                  <a:lnTo>
                    <a:pt x="13694" y="8754"/>
                  </a:lnTo>
                  <a:lnTo>
                    <a:pt x="13647" y="9005"/>
                  </a:lnTo>
                  <a:lnTo>
                    <a:pt x="13616" y="9271"/>
                  </a:lnTo>
                  <a:lnTo>
                    <a:pt x="13616" y="9554"/>
                  </a:lnTo>
                  <a:lnTo>
                    <a:pt x="13663" y="9852"/>
                  </a:lnTo>
                  <a:lnTo>
                    <a:pt x="13741" y="10150"/>
                  </a:lnTo>
                  <a:lnTo>
                    <a:pt x="13851" y="10448"/>
                  </a:lnTo>
                  <a:lnTo>
                    <a:pt x="13992" y="10761"/>
                  </a:lnTo>
                  <a:lnTo>
                    <a:pt x="14180" y="11091"/>
                  </a:lnTo>
                  <a:lnTo>
                    <a:pt x="14415" y="11420"/>
                  </a:lnTo>
                  <a:lnTo>
                    <a:pt x="14682" y="11750"/>
                  </a:lnTo>
                  <a:lnTo>
                    <a:pt x="15812" y="13051"/>
                  </a:lnTo>
                  <a:lnTo>
                    <a:pt x="15655" y="13130"/>
                  </a:lnTo>
                  <a:lnTo>
                    <a:pt x="12345" y="9240"/>
                  </a:lnTo>
                  <a:lnTo>
                    <a:pt x="5459" y="1146"/>
                  </a:lnTo>
                  <a:lnTo>
                    <a:pt x="5459" y="1146"/>
                  </a:lnTo>
                  <a:lnTo>
                    <a:pt x="5208" y="895"/>
                  </a:lnTo>
                  <a:lnTo>
                    <a:pt x="4957" y="660"/>
                  </a:lnTo>
                  <a:lnTo>
                    <a:pt x="4690" y="471"/>
                  </a:lnTo>
                  <a:lnTo>
                    <a:pt x="4408" y="315"/>
                  </a:lnTo>
                  <a:lnTo>
                    <a:pt x="4126" y="189"/>
                  </a:lnTo>
                  <a:lnTo>
                    <a:pt x="3843" y="95"/>
                  </a:lnTo>
                  <a:lnTo>
                    <a:pt x="3545" y="32"/>
                  </a:lnTo>
                  <a:lnTo>
                    <a:pt x="3263" y="1"/>
                  </a:lnTo>
                  <a:lnTo>
                    <a:pt x="2965" y="1"/>
                  </a:lnTo>
                  <a:lnTo>
                    <a:pt x="2667" y="32"/>
                  </a:lnTo>
                  <a:lnTo>
                    <a:pt x="2384" y="79"/>
                  </a:lnTo>
                  <a:lnTo>
                    <a:pt x="2102" y="158"/>
                  </a:lnTo>
                  <a:lnTo>
                    <a:pt x="1835" y="252"/>
                  </a:lnTo>
                  <a:lnTo>
                    <a:pt x="1584" y="377"/>
                  </a:lnTo>
                  <a:lnTo>
                    <a:pt x="1333" y="519"/>
                  </a:lnTo>
                  <a:lnTo>
                    <a:pt x="1098" y="675"/>
                  </a:lnTo>
                  <a:lnTo>
                    <a:pt x="879" y="864"/>
                  </a:lnTo>
                  <a:lnTo>
                    <a:pt x="690" y="1068"/>
                  </a:lnTo>
                  <a:lnTo>
                    <a:pt x="518" y="1287"/>
                  </a:lnTo>
                  <a:lnTo>
                    <a:pt x="361" y="1522"/>
                  </a:lnTo>
                  <a:lnTo>
                    <a:pt x="235" y="1758"/>
                  </a:lnTo>
                  <a:lnTo>
                    <a:pt x="126" y="2024"/>
                  </a:lnTo>
                  <a:lnTo>
                    <a:pt x="47" y="2307"/>
                  </a:lnTo>
                  <a:lnTo>
                    <a:pt x="0" y="2589"/>
                  </a:lnTo>
                  <a:lnTo>
                    <a:pt x="0" y="2871"/>
                  </a:lnTo>
                  <a:lnTo>
                    <a:pt x="16" y="3185"/>
                  </a:lnTo>
                  <a:lnTo>
                    <a:pt x="79" y="3499"/>
                  </a:lnTo>
                  <a:lnTo>
                    <a:pt x="173" y="3813"/>
                  </a:lnTo>
                  <a:lnTo>
                    <a:pt x="314" y="4142"/>
                  </a:lnTo>
                  <a:lnTo>
                    <a:pt x="502" y="4471"/>
                  </a:lnTo>
                  <a:lnTo>
                    <a:pt x="722" y="4801"/>
                  </a:lnTo>
                  <a:lnTo>
                    <a:pt x="988" y="5130"/>
                  </a:lnTo>
                  <a:lnTo>
                    <a:pt x="22117" y="29365"/>
                  </a:lnTo>
                  <a:lnTo>
                    <a:pt x="22117" y="29365"/>
                  </a:lnTo>
                  <a:lnTo>
                    <a:pt x="22384" y="29631"/>
                  </a:lnTo>
                  <a:lnTo>
                    <a:pt x="22666" y="29882"/>
                  </a:lnTo>
                  <a:lnTo>
                    <a:pt x="22964" y="30102"/>
                  </a:lnTo>
                  <a:lnTo>
                    <a:pt x="23294" y="30306"/>
                  </a:lnTo>
                  <a:lnTo>
                    <a:pt x="23639" y="30478"/>
                  </a:lnTo>
                  <a:lnTo>
                    <a:pt x="24000" y="30651"/>
                  </a:lnTo>
                  <a:lnTo>
                    <a:pt x="24376" y="30808"/>
                  </a:lnTo>
                  <a:lnTo>
                    <a:pt x="24784" y="30949"/>
                  </a:lnTo>
                  <a:lnTo>
                    <a:pt x="25207" y="31090"/>
                  </a:lnTo>
                  <a:lnTo>
                    <a:pt x="25647" y="31231"/>
                  </a:lnTo>
                  <a:lnTo>
                    <a:pt x="26588" y="31482"/>
                  </a:lnTo>
                  <a:lnTo>
                    <a:pt x="27607" y="31765"/>
                  </a:lnTo>
                  <a:lnTo>
                    <a:pt x="28690" y="32078"/>
                  </a:lnTo>
                  <a:lnTo>
                    <a:pt x="28690" y="32078"/>
                  </a:lnTo>
                  <a:lnTo>
                    <a:pt x="28894" y="32298"/>
                  </a:lnTo>
                  <a:lnTo>
                    <a:pt x="29380" y="32863"/>
                  </a:lnTo>
                  <a:lnTo>
                    <a:pt x="30854" y="34588"/>
                  </a:lnTo>
                  <a:lnTo>
                    <a:pt x="32972" y="37113"/>
                  </a:lnTo>
                  <a:lnTo>
                    <a:pt x="32972" y="37113"/>
                  </a:lnTo>
                  <a:close/>
                </a:path>
              </a:pathLst>
            </a:custGeom>
            <a:solidFill>
              <a:srgbClr val="FCD4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3"/>
            <p:cNvSpPr/>
            <p:nvPr/>
          </p:nvSpPr>
          <p:spPr>
            <a:xfrm>
              <a:off x="6849775" y="3855725"/>
              <a:ext cx="562375" cy="504700"/>
            </a:xfrm>
            <a:custGeom>
              <a:rect b="b" l="l" r="r" t="t"/>
              <a:pathLst>
                <a:path extrusionOk="0" h="20188" w="22495">
                  <a:moveTo>
                    <a:pt x="7028" y="20188"/>
                  </a:moveTo>
                  <a:lnTo>
                    <a:pt x="1" y="12753"/>
                  </a:lnTo>
                  <a:lnTo>
                    <a:pt x="15875" y="0"/>
                  </a:lnTo>
                  <a:lnTo>
                    <a:pt x="22494" y="7671"/>
                  </a:lnTo>
                  <a:lnTo>
                    <a:pt x="7028" y="201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3"/>
            <p:cNvSpPr/>
            <p:nvPr/>
          </p:nvSpPr>
          <p:spPr>
            <a:xfrm>
              <a:off x="6849775" y="4035725"/>
              <a:ext cx="343150" cy="308250"/>
            </a:xfrm>
            <a:custGeom>
              <a:rect b="b" l="l" r="r" t="t"/>
              <a:pathLst>
                <a:path extrusionOk="0" h="12330" w="13726">
                  <a:moveTo>
                    <a:pt x="6918" y="0"/>
                  </a:moveTo>
                  <a:lnTo>
                    <a:pt x="1" y="5553"/>
                  </a:lnTo>
                  <a:lnTo>
                    <a:pt x="6400" y="12329"/>
                  </a:lnTo>
                  <a:lnTo>
                    <a:pt x="13726" y="6980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3"/>
            <p:cNvSpPr/>
            <p:nvPr/>
          </p:nvSpPr>
          <p:spPr>
            <a:xfrm>
              <a:off x="6898800" y="3913750"/>
              <a:ext cx="1245075" cy="1065500"/>
            </a:xfrm>
            <a:custGeom>
              <a:rect b="b" l="l" r="r" t="t"/>
              <a:pathLst>
                <a:path extrusionOk="0" h="42620" w="49803">
                  <a:moveTo>
                    <a:pt x="0" y="14557"/>
                  </a:moveTo>
                  <a:lnTo>
                    <a:pt x="26008" y="42619"/>
                  </a:lnTo>
                  <a:lnTo>
                    <a:pt x="49803" y="33490"/>
                  </a:lnTo>
                  <a:lnTo>
                    <a:pt x="18070" y="1"/>
                  </a:lnTo>
                  <a:lnTo>
                    <a:pt x="0" y="14557"/>
                  </a:ln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3"/>
            <p:cNvSpPr/>
            <p:nvPr/>
          </p:nvSpPr>
          <p:spPr>
            <a:xfrm>
              <a:off x="7098800" y="3913750"/>
              <a:ext cx="1045075" cy="951375"/>
            </a:xfrm>
            <a:custGeom>
              <a:rect b="b" l="l" r="r" t="t"/>
              <a:pathLst>
                <a:path extrusionOk="0" h="38055" w="41803">
                  <a:moveTo>
                    <a:pt x="0" y="8095"/>
                  </a:moveTo>
                  <a:lnTo>
                    <a:pt x="29897" y="38054"/>
                  </a:lnTo>
                  <a:lnTo>
                    <a:pt x="41803" y="33490"/>
                  </a:lnTo>
                  <a:lnTo>
                    <a:pt x="10070" y="1"/>
                  </a:lnTo>
                  <a:lnTo>
                    <a:pt x="0" y="809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3"/>
            <p:cNvSpPr/>
            <p:nvPr/>
          </p:nvSpPr>
          <p:spPr>
            <a:xfrm rot="-2160608">
              <a:off x="5749566" y="3103248"/>
              <a:ext cx="670300" cy="157636"/>
            </a:xfrm>
            <a:custGeom>
              <a:rect b="b" l="l" r="r" t="t"/>
              <a:pathLst>
                <a:path extrusionOk="0" h="6307" w="5962">
                  <a:moveTo>
                    <a:pt x="1302" y="1428"/>
                  </a:moveTo>
                  <a:lnTo>
                    <a:pt x="3028" y="2495"/>
                  </a:lnTo>
                  <a:lnTo>
                    <a:pt x="1773" y="3436"/>
                  </a:lnTo>
                  <a:lnTo>
                    <a:pt x="1287" y="1444"/>
                  </a:lnTo>
                  <a:lnTo>
                    <a:pt x="1302" y="1428"/>
                  </a:lnTo>
                  <a:close/>
                  <a:moveTo>
                    <a:pt x="1098" y="1"/>
                  </a:moveTo>
                  <a:lnTo>
                    <a:pt x="0" y="816"/>
                  </a:lnTo>
                  <a:lnTo>
                    <a:pt x="1208" y="6306"/>
                  </a:lnTo>
                  <a:lnTo>
                    <a:pt x="2291" y="5522"/>
                  </a:lnTo>
                  <a:lnTo>
                    <a:pt x="1992" y="4314"/>
                  </a:lnTo>
                  <a:lnTo>
                    <a:pt x="3812" y="2981"/>
                  </a:lnTo>
                  <a:lnTo>
                    <a:pt x="4863" y="3624"/>
                  </a:lnTo>
                  <a:lnTo>
                    <a:pt x="5961" y="2809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7F7F7"/>
                  </a:solidFill>
                  <a:highlight>
                    <a:srgbClr val="FBC02D"/>
                  </a:highlight>
                </a:rPr>
                <a:t>DeyGo</a:t>
              </a:r>
              <a:endParaRPr b="1" sz="1600">
                <a:solidFill>
                  <a:srgbClr val="F7F7F7"/>
                </a:solidFill>
                <a:highlight>
                  <a:srgbClr val="FBC02D"/>
                </a:highlight>
              </a:endParaRPr>
            </a:p>
          </p:txBody>
        </p:sp>
        <p:sp>
          <p:nvSpPr>
            <p:cNvPr id="1522" name="Google Shape;1522;p33"/>
            <p:cNvSpPr/>
            <p:nvPr/>
          </p:nvSpPr>
          <p:spPr>
            <a:xfrm>
              <a:off x="6167050" y="2988300"/>
              <a:ext cx="103150" cy="123150"/>
            </a:xfrm>
            <a:custGeom>
              <a:rect b="b" l="l" r="r" t="t"/>
              <a:pathLst>
                <a:path extrusionOk="0" h="4926" w="4126">
                  <a:moveTo>
                    <a:pt x="1067" y="0"/>
                  </a:moveTo>
                  <a:lnTo>
                    <a:pt x="0" y="785"/>
                  </a:lnTo>
                  <a:lnTo>
                    <a:pt x="3043" y="4926"/>
                  </a:lnTo>
                  <a:lnTo>
                    <a:pt x="4126" y="4141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3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Taxi Infographics</a:t>
            </a:r>
            <a:endParaRPr/>
          </a:p>
        </p:txBody>
      </p:sp>
      <p:grpSp>
        <p:nvGrpSpPr>
          <p:cNvPr id="1528" name="Google Shape;1528;p34"/>
          <p:cNvGrpSpPr/>
          <p:nvPr/>
        </p:nvGrpSpPr>
        <p:grpSpPr>
          <a:xfrm>
            <a:off x="6506913" y="1081238"/>
            <a:ext cx="1922375" cy="1490650"/>
            <a:chOff x="6764425" y="3241425"/>
            <a:chExt cx="1922375" cy="1490650"/>
          </a:xfrm>
        </p:grpSpPr>
        <p:sp>
          <p:nvSpPr>
            <p:cNvPr id="1529" name="Google Shape;1529;p34"/>
            <p:cNvSpPr/>
            <p:nvPr/>
          </p:nvSpPr>
          <p:spPr>
            <a:xfrm>
              <a:off x="7038525" y="3485000"/>
              <a:ext cx="1373725" cy="1221200"/>
            </a:xfrm>
            <a:custGeom>
              <a:rect b="b" l="l" r="r" t="t"/>
              <a:pathLst>
                <a:path extrusionOk="0" h="48848" w="54949">
                  <a:moveTo>
                    <a:pt x="27475" y="1"/>
                  </a:moveTo>
                  <a:lnTo>
                    <a:pt x="56" y="22612"/>
                  </a:lnTo>
                  <a:lnTo>
                    <a:pt x="38" y="22668"/>
                  </a:lnTo>
                  <a:lnTo>
                    <a:pt x="19" y="22760"/>
                  </a:lnTo>
                  <a:lnTo>
                    <a:pt x="1" y="22908"/>
                  </a:lnTo>
                  <a:lnTo>
                    <a:pt x="1" y="45797"/>
                  </a:lnTo>
                  <a:lnTo>
                    <a:pt x="19" y="46093"/>
                  </a:lnTo>
                  <a:lnTo>
                    <a:pt x="56" y="46389"/>
                  </a:lnTo>
                  <a:lnTo>
                    <a:pt x="130" y="46684"/>
                  </a:lnTo>
                  <a:lnTo>
                    <a:pt x="222" y="46943"/>
                  </a:lnTo>
                  <a:lnTo>
                    <a:pt x="352" y="47221"/>
                  </a:lnTo>
                  <a:lnTo>
                    <a:pt x="518" y="47461"/>
                  </a:lnTo>
                  <a:lnTo>
                    <a:pt x="703" y="47701"/>
                  </a:lnTo>
                  <a:lnTo>
                    <a:pt x="907" y="47942"/>
                  </a:lnTo>
                  <a:lnTo>
                    <a:pt x="1147" y="48145"/>
                  </a:lnTo>
                  <a:lnTo>
                    <a:pt x="1387" y="48330"/>
                  </a:lnTo>
                  <a:lnTo>
                    <a:pt x="1628" y="48496"/>
                  </a:lnTo>
                  <a:lnTo>
                    <a:pt x="1905" y="48626"/>
                  </a:lnTo>
                  <a:lnTo>
                    <a:pt x="2164" y="48718"/>
                  </a:lnTo>
                  <a:lnTo>
                    <a:pt x="2460" y="48792"/>
                  </a:lnTo>
                  <a:lnTo>
                    <a:pt x="2755" y="48829"/>
                  </a:lnTo>
                  <a:lnTo>
                    <a:pt x="3051" y="48848"/>
                  </a:lnTo>
                  <a:lnTo>
                    <a:pt x="51898" y="48848"/>
                  </a:lnTo>
                  <a:lnTo>
                    <a:pt x="52194" y="48829"/>
                  </a:lnTo>
                  <a:lnTo>
                    <a:pt x="52490" y="48792"/>
                  </a:lnTo>
                  <a:lnTo>
                    <a:pt x="52786" y="48718"/>
                  </a:lnTo>
                  <a:lnTo>
                    <a:pt x="53044" y="48626"/>
                  </a:lnTo>
                  <a:lnTo>
                    <a:pt x="53322" y="48496"/>
                  </a:lnTo>
                  <a:lnTo>
                    <a:pt x="53562" y="48330"/>
                  </a:lnTo>
                  <a:lnTo>
                    <a:pt x="53802" y="48145"/>
                  </a:lnTo>
                  <a:lnTo>
                    <a:pt x="54043" y="47942"/>
                  </a:lnTo>
                  <a:lnTo>
                    <a:pt x="54246" y="47701"/>
                  </a:lnTo>
                  <a:lnTo>
                    <a:pt x="54431" y="47461"/>
                  </a:lnTo>
                  <a:lnTo>
                    <a:pt x="54597" y="47221"/>
                  </a:lnTo>
                  <a:lnTo>
                    <a:pt x="54727" y="46943"/>
                  </a:lnTo>
                  <a:lnTo>
                    <a:pt x="54819" y="46684"/>
                  </a:lnTo>
                  <a:lnTo>
                    <a:pt x="54893" y="46389"/>
                  </a:lnTo>
                  <a:lnTo>
                    <a:pt x="54930" y="46093"/>
                  </a:lnTo>
                  <a:lnTo>
                    <a:pt x="54949" y="45797"/>
                  </a:lnTo>
                  <a:lnTo>
                    <a:pt x="54949" y="22908"/>
                  </a:lnTo>
                  <a:lnTo>
                    <a:pt x="54930" y="22742"/>
                  </a:lnTo>
                  <a:lnTo>
                    <a:pt x="54893" y="22612"/>
                  </a:lnTo>
                  <a:lnTo>
                    <a:pt x="274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4"/>
            <p:cNvSpPr/>
            <p:nvPr/>
          </p:nvSpPr>
          <p:spPr>
            <a:xfrm>
              <a:off x="7038525" y="3485000"/>
              <a:ext cx="1373725" cy="1221200"/>
            </a:xfrm>
            <a:custGeom>
              <a:rect b="b" l="l" r="r" t="t"/>
              <a:pathLst>
                <a:path extrusionOk="0" fill="none" h="48848" w="54949">
                  <a:moveTo>
                    <a:pt x="27475" y="1"/>
                  </a:moveTo>
                  <a:lnTo>
                    <a:pt x="56" y="22612"/>
                  </a:lnTo>
                  <a:lnTo>
                    <a:pt x="56" y="22612"/>
                  </a:lnTo>
                  <a:lnTo>
                    <a:pt x="38" y="22668"/>
                  </a:lnTo>
                  <a:lnTo>
                    <a:pt x="19" y="22760"/>
                  </a:lnTo>
                  <a:lnTo>
                    <a:pt x="19" y="22760"/>
                  </a:lnTo>
                  <a:lnTo>
                    <a:pt x="1" y="22908"/>
                  </a:lnTo>
                  <a:lnTo>
                    <a:pt x="1" y="45797"/>
                  </a:lnTo>
                  <a:lnTo>
                    <a:pt x="1" y="45797"/>
                  </a:lnTo>
                  <a:lnTo>
                    <a:pt x="19" y="46093"/>
                  </a:lnTo>
                  <a:lnTo>
                    <a:pt x="56" y="46389"/>
                  </a:lnTo>
                  <a:lnTo>
                    <a:pt x="130" y="46684"/>
                  </a:lnTo>
                  <a:lnTo>
                    <a:pt x="222" y="46943"/>
                  </a:lnTo>
                  <a:lnTo>
                    <a:pt x="352" y="47221"/>
                  </a:lnTo>
                  <a:lnTo>
                    <a:pt x="518" y="47461"/>
                  </a:lnTo>
                  <a:lnTo>
                    <a:pt x="703" y="47701"/>
                  </a:lnTo>
                  <a:lnTo>
                    <a:pt x="907" y="47942"/>
                  </a:lnTo>
                  <a:lnTo>
                    <a:pt x="907" y="47942"/>
                  </a:lnTo>
                  <a:lnTo>
                    <a:pt x="1147" y="48145"/>
                  </a:lnTo>
                  <a:lnTo>
                    <a:pt x="1387" y="48330"/>
                  </a:lnTo>
                  <a:lnTo>
                    <a:pt x="1628" y="48496"/>
                  </a:lnTo>
                  <a:lnTo>
                    <a:pt x="1905" y="48626"/>
                  </a:lnTo>
                  <a:lnTo>
                    <a:pt x="2164" y="48718"/>
                  </a:lnTo>
                  <a:lnTo>
                    <a:pt x="2460" y="48792"/>
                  </a:lnTo>
                  <a:lnTo>
                    <a:pt x="2755" y="48829"/>
                  </a:lnTo>
                  <a:lnTo>
                    <a:pt x="3051" y="48848"/>
                  </a:lnTo>
                  <a:lnTo>
                    <a:pt x="51898" y="48848"/>
                  </a:lnTo>
                  <a:lnTo>
                    <a:pt x="51898" y="48848"/>
                  </a:lnTo>
                  <a:lnTo>
                    <a:pt x="52194" y="48829"/>
                  </a:lnTo>
                  <a:lnTo>
                    <a:pt x="52490" y="48792"/>
                  </a:lnTo>
                  <a:lnTo>
                    <a:pt x="52786" y="48718"/>
                  </a:lnTo>
                  <a:lnTo>
                    <a:pt x="53044" y="48626"/>
                  </a:lnTo>
                  <a:lnTo>
                    <a:pt x="53322" y="48496"/>
                  </a:lnTo>
                  <a:lnTo>
                    <a:pt x="53562" y="48330"/>
                  </a:lnTo>
                  <a:lnTo>
                    <a:pt x="53802" y="48145"/>
                  </a:lnTo>
                  <a:lnTo>
                    <a:pt x="54043" y="47942"/>
                  </a:lnTo>
                  <a:lnTo>
                    <a:pt x="54043" y="47942"/>
                  </a:lnTo>
                  <a:lnTo>
                    <a:pt x="54246" y="47701"/>
                  </a:lnTo>
                  <a:lnTo>
                    <a:pt x="54431" y="47461"/>
                  </a:lnTo>
                  <a:lnTo>
                    <a:pt x="54597" y="47221"/>
                  </a:lnTo>
                  <a:lnTo>
                    <a:pt x="54727" y="46943"/>
                  </a:lnTo>
                  <a:lnTo>
                    <a:pt x="54819" y="46684"/>
                  </a:lnTo>
                  <a:lnTo>
                    <a:pt x="54893" y="46389"/>
                  </a:lnTo>
                  <a:lnTo>
                    <a:pt x="54930" y="46093"/>
                  </a:lnTo>
                  <a:lnTo>
                    <a:pt x="54949" y="45797"/>
                  </a:lnTo>
                  <a:lnTo>
                    <a:pt x="54949" y="22908"/>
                  </a:lnTo>
                  <a:lnTo>
                    <a:pt x="54949" y="22908"/>
                  </a:lnTo>
                  <a:lnTo>
                    <a:pt x="54930" y="22742"/>
                  </a:lnTo>
                  <a:lnTo>
                    <a:pt x="54893" y="22612"/>
                  </a:lnTo>
                  <a:lnTo>
                    <a:pt x="2747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4"/>
            <p:cNvSpPr/>
            <p:nvPr/>
          </p:nvSpPr>
          <p:spPr>
            <a:xfrm>
              <a:off x="7725375" y="34850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4"/>
            <p:cNvSpPr/>
            <p:nvPr/>
          </p:nvSpPr>
          <p:spPr>
            <a:xfrm>
              <a:off x="7381025" y="3858475"/>
              <a:ext cx="697500" cy="671150"/>
            </a:xfrm>
            <a:custGeom>
              <a:rect b="b" l="l" r="r" t="t"/>
              <a:pathLst>
                <a:path extrusionOk="0" h="26846" w="27900">
                  <a:moveTo>
                    <a:pt x="1" y="1"/>
                  </a:moveTo>
                  <a:lnTo>
                    <a:pt x="1" y="26846"/>
                  </a:lnTo>
                  <a:lnTo>
                    <a:pt x="27900" y="26846"/>
                  </a:lnTo>
                  <a:lnTo>
                    <a:pt x="279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4"/>
            <p:cNvSpPr/>
            <p:nvPr/>
          </p:nvSpPr>
          <p:spPr>
            <a:xfrm>
              <a:off x="7436025" y="3909775"/>
              <a:ext cx="263950" cy="263950"/>
            </a:xfrm>
            <a:custGeom>
              <a:rect b="b" l="l" r="r" t="t"/>
              <a:pathLst>
                <a:path extrusionOk="0" h="10558" w="10558">
                  <a:moveTo>
                    <a:pt x="1" y="1"/>
                  </a:moveTo>
                  <a:lnTo>
                    <a:pt x="1" y="10558"/>
                  </a:lnTo>
                  <a:lnTo>
                    <a:pt x="10558" y="10558"/>
                  </a:lnTo>
                  <a:lnTo>
                    <a:pt x="105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4"/>
            <p:cNvSpPr/>
            <p:nvPr/>
          </p:nvSpPr>
          <p:spPr>
            <a:xfrm>
              <a:off x="7750800" y="3909775"/>
              <a:ext cx="263950" cy="263950"/>
            </a:xfrm>
            <a:custGeom>
              <a:rect b="b" l="l" r="r" t="t"/>
              <a:pathLst>
                <a:path extrusionOk="0" h="10558" w="10558">
                  <a:moveTo>
                    <a:pt x="1" y="1"/>
                  </a:moveTo>
                  <a:lnTo>
                    <a:pt x="1" y="10558"/>
                  </a:lnTo>
                  <a:lnTo>
                    <a:pt x="10558" y="10558"/>
                  </a:lnTo>
                  <a:lnTo>
                    <a:pt x="105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4"/>
            <p:cNvSpPr/>
            <p:nvPr/>
          </p:nvSpPr>
          <p:spPr>
            <a:xfrm>
              <a:off x="7436025" y="4222250"/>
              <a:ext cx="263950" cy="263950"/>
            </a:xfrm>
            <a:custGeom>
              <a:rect b="b" l="l" r="r" t="t"/>
              <a:pathLst>
                <a:path extrusionOk="0" h="10558" w="10558">
                  <a:moveTo>
                    <a:pt x="1" y="0"/>
                  </a:moveTo>
                  <a:lnTo>
                    <a:pt x="1" y="10557"/>
                  </a:lnTo>
                  <a:lnTo>
                    <a:pt x="10558" y="10557"/>
                  </a:lnTo>
                  <a:lnTo>
                    <a:pt x="105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4"/>
            <p:cNvSpPr/>
            <p:nvPr/>
          </p:nvSpPr>
          <p:spPr>
            <a:xfrm>
              <a:off x="7750800" y="4222250"/>
              <a:ext cx="263950" cy="263950"/>
            </a:xfrm>
            <a:custGeom>
              <a:rect b="b" l="l" r="r" t="t"/>
              <a:pathLst>
                <a:path extrusionOk="0" h="10558" w="10558">
                  <a:moveTo>
                    <a:pt x="1" y="0"/>
                  </a:moveTo>
                  <a:lnTo>
                    <a:pt x="1" y="10557"/>
                  </a:lnTo>
                  <a:lnTo>
                    <a:pt x="10558" y="10557"/>
                  </a:lnTo>
                  <a:lnTo>
                    <a:pt x="105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4"/>
            <p:cNvSpPr/>
            <p:nvPr/>
          </p:nvSpPr>
          <p:spPr>
            <a:xfrm>
              <a:off x="6764425" y="3284400"/>
              <a:ext cx="1922375" cy="900425"/>
            </a:xfrm>
            <a:custGeom>
              <a:rect b="b" l="l" r="r" t="t"/>
              <a:pathLst>
                <a:path extrusionOk="0" h="36017" w="76895">
                  <a:moveTo>
                    <a:pt x="38439" y="1"/>
                  </a:moveTo>
                  <a:lnTo>
                    <a:pt x="37921" y="19"/>
                  </a:lnTo>
                  <a:lnTo>
                    <a:pt x="37422" y="75"/>
                  </a:lnTo>
                  <a:lnTo>
                    <a:pt x="36941" y="167"/>
                  </a:lnTo>
                  <a:lnTo>
                    <a:pt x="36479" y="315"/>
                  </a:lnTo>
                  <a:lnTo>
                    <a:pt x="36035" y="481"/>
                  </a:lnTo>
                  <a:lnTo>
                    <a:pt x="35610" y="703"/>
                  </a:lnTo>
                  <a:lnTo>
                    <a:pt x="35203" y="944"/>
                  </a:lnTo>
                  <a:lnTo>
                    <a:pt x="34815" y="1239"/>
                  </a:lnTo>
                  <a:lnTo>
                    <a:pt x="519" y="29804"/>
                  </a:lnTo>
                  <a:lnTo>
                    <a:pt x="408" y="29897"/>
                  </a:lnTo>
                  <a:lnTo>
                    <a:pt x="315" y="30008"/>
                  </a:lnTo>
                  <a:lnTo>
                    <a:pt x="223" y="30137"/>
                  </a:lnTo>
                  <a:lnTo>
                    <a:pt x="149" y="30248"/>
                  </a:lnTo>
                  <a:lnTo>
                    <a:pt x="93" y="30377"/>
                  </a:lnTo>
                  <a:lnTo>
                    <a:pt x="56" y="30525"/>
                  </a:lnTo>
                  <a:lnTo>
                    <a:pt x="19" y="30673"/>
                  </a:lnTo>
                  <a:lnTo>
                    <a:pt x="1" y="30821"/>
                  </a:lnTo>
                  <a:lnTo>
                    <a:pt x="1" y="30988"/>
                  </a:lnTo>
                  <a:lnTo>
                    <a:pt x="1" y="31135"/>
                  </a:lnTo>
                  <a:lnTo>
                    <a:pt x="19" y="31283"/>
                  </a:lnTo>
                  <a:lnTo>
                    <a:pt x="56" y="31431"/>
                  </a:lnTo>
                  <a:lnTo>
                    <a:pt x="112" y="31561"/>
                  </a:lnTo>
                  <a:lnTo>
                    <a:pt x="167" y="31709"/>
                  </a:lnTo>
                  <a:lnTo>
                    <a:pt x="241" y="31838"/>
                  </a:lnTo>
                  <a:lnTo>
                    <a:pt x="334" y="31949"/>
                  </a:lnTo>
                  <a:lnTo>
                    <a:pt x="3292" y="35480"/>
                  </a:lnTo>
                  <a:lnTo>
                    <a:pt x="3384" y="35591"/>
                  </a:lnTo>
                  <a:lnTo>
                    <a:pt x="3495" y="35665"/>
                  </a:lnTo>
                  <a:lnTo>
                    <a:pt x="3606" y="35758"/>
                  </a:lnTo>
                  <a:lnTo>
                    <a:pt x="3736" y="35832"/>
                  </a:lnTo>
                  <a:lnTo>
                    <a:pt x="3865" y="35887"/>
                  </a:lnTo>
                  <a:lnTo>
                    <a:pt x="3994" y="35943"/>
                  </a:lnTo>
                  <a:lnTo>
                    <a:pt x="4142" y="35980"/>
                  </a:lnTo>
                  <a:lnTo>
                    <a:pt x="4290" y="35998"/>
                  </a:lnTo>
                  <a:lnTo>
                    <a:pt x="4438" y="36016"/>
                  </a:lnTo>
                  <a:lnTo>
                    <a:pt x="4568" y="35998"/>
                  </a:lnTo>
                  <a:lnTo>
                    <a:pt x="4715" y="35980"/>
                  </a:lnTo>
                  <a:lnTo>
                    <a:pt x="4863" y="35943"/>
                  </a:lnTo>
                  <a:lnTo>
                    <a:pt x="5011" y="35906"/>
                  </a:lnTo>
                  <a:lnTo>
                    <a:pt x="5141" y="35832"/>
                  </a:lnTo>
                  <a:lnTo>
                    <a:pt x="5289" y="35758"/>
                  </a:lnTo>
                  <a:lnTo>
                    <a:pt x="5437" y="35665"/>
                  </a:lnTo>
                  <a:lnTo>
                    <a:pt x="38439" y="8154"/>
                  </a:lnTo>
                  <a:lnTo>
                    <a:pt x="71441" y="35665"/>
                  </a:lnTo>
                  <a:lnTo>
                    <a:pt x="71552" y="35758"/>
                  </a:lnTo>
                  <a:lnTo>
                    <a:pt x="71644" y="35813"/>
                  </a:lnTo>
                  <a:lnTo>
                    <a:pt x="71755" y="35869"/>
                  </a:lnTo>
                  <a:lnTo>
                    <a:pt x="71885" y="35924"/>
                  </a:lnTo>
                  <a:lnTo>
                    <a:pt x="72014" y="35961"/>
                  </a:lnTo>
                  <a:lnTo>
                    <a:pt x="72143" y="35980"/>
                  </a:lnTo>
                  <a:lnTo>
                    <a:pt x="72439" y="35998"/>
                  </a:lnTo>
                  <a:lnTo>
                    <a:pt x="72587" y="35998"/>
                  </a:lnTo>
                  <a:lnTo>
                    <a:pt x="72735" y="35980"/>
                  </a:lnTo>
                  <a:lnTo>
                    <a:pt x="72883" y="35943"/>
                  </a:lnTo>
                  <a:lnTo>
                    <a:pt x="73012" y="35887"/>
                  </a:lnTo>
                  <a:lnTo>
                    <a:pt x="73142" y="35832"/>
                  </a:lnTo>
                  <a:lnTo>
                    <a:pt x="73271" y="35758"/>
                  </a:lnTo>
                  <a:lnTo>
                    <a:pt x="73382" y="35665"/>
                  </a:lnTo>
                  <a:lnTo>
                    <a:pt x="73493" y="35591"/>
                  </a:lnTo>
                  <a:lnTo>
                    <a:pt x="73586" y="35480"/>
                  </a:lnTo>
                  <a:lnTo>
                    <a:pt x="76544" y="31949"/>
                  </a:lnTo>
                  <a:lnTo>
                    <a:pt x="76636" y="31820"/>
                  </a:lnTo>
                  <a:lnTo>
                    <a:pt x="76710" y="31709"/>
                  </a:lnTo>
                  <a:lnTo>
                    <a:pt x="76766" y="31561"/>
                  </a:lnTo>
                  <a:lnTo>
                    <a:pt x="76821" y="31431"/>
                  </a:lnTo>
                  <a:lnTo>
                    <a:pt x="76858" y="31283"/>
                  </a:lnTo>
                  <a:lnTo>
                    <a:pt x="76877" y="31135"/>
                  </a:lnTo>
                  <a:lnTo>
                    <a:pt x="76895" y="30988"/>
                  </a:lnTo>
                  <a:lnTo>
                    <a:pt x="76877" y="30821"/>
                  </a:lnTo>
                  <a:lnTo>
                    <a:pt x="76858" y="30673"/>
                  </a:lnTo>
                  <a:lnTo>
                    <a:pt x="76821" y="30525"/>
                  </a:lnTo>
                  <a:lnTo>
                    <a:pt x="76784" y="30377"/>
                  </a:lnTo>
                  <a:lnTo>
                    <a:pt x="76729" y="30248"/>
                  </a:lnTo>
                  <a:lnTo>
                    <a:pt x="76655" y="30137"/>
                  </a:lnTo>
                  <a:lnTo>
                    <a:pt x="76562" y="30008"/>
                  </a:lnTo>
                  <a:lnTo>
                    <a:pt x="76470" y="29897"/>
                  </a:lnTo>
                  <a:lnTo>
                    <a:pt x="76359" y="29804"/>
                  </a:lnTo>
                  <a:lnTo>
                    <a:pt x="65913" y="21133"/>
                  </a:lnTo>
                  <a:lnTo>
                    <a:pt x="53710" y="10964"/>
                  </a:lnTo>
                  <a:lnTo>
                    <a:pt x="42062" y="1239"/>
                  </a:lnTo>
                  <a:lnTo>
                    <a:pt x="41674" y="944"/>
                  </a:lnTo>
                  <a:lnTo>
                    <a:pt x="41267" y="703"/>
                  </a:lnTo>
                  <a:lnTo>
                    <a:pt x="40842" y="481"/>
                  </a:lnTo>
                  <a:lnTo>
                    <a:pt x="40398" y="315"/>
                  </a:lnTo>
                  <a:lnTo>
                    <a:pt x="39936" y="167"/>
                  </a:lnTo>
                  <a:lnTo>
                    <a:pt x="39456" y="75"/>
                  </a:lnTo>
                  <a:lnTo>
                    <a:pt x="38956" y="19"/>
                  </a:lnTo>
                  <a:lnTo>
                    <a:pt x="384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4"/>
            <p:cNvSpPr/>
            <p:nvPr/>
          </p:nvSpPr>
          <p:spPr>
            <a:xfrm>
              <a:off x="6764425" y="3387025"/>
              <a:ext cx="1922375" cy="797800"/>
            </a:xfrm>
            <a:custGeom>
              <a:rect b="b" l="l" r="r" t="t"/>
              <a:pathLst>
                <a:path extrusionOk="0" h="31912" w="76895">
                  <a:moveTo>
                    <a:pt x="38439" y="0"/>
                  </a:moveTo>
                  <a:lnTo>
                    <a:pt x="5437" y="27530"/>
                  </a:lnTo>
                  <a:lnTo>
                    <a:pt x="5289" y="27622"/>
                  </a:lnTo>
                  <a:lnTo>
                    <a:pt x="5141" y="27696"/>
                  </a:lnTo>
                  <a:lnTo>
                    <a:pt x="5011" y="27752"/>
                  </a:lnTo>
                  <a:lnTo>
                    <a:pt x="4863" y="27807"/>
                  </a:lnTo>
                  <a:lnTo>
                    <a:pt x="4715" y="27844"/>
                  </a:lnTo>
                  <a:lnTo>
                    <a:pt x="4568" y="27862"/>
                  </a:lnTo>
                  <a:lnTo>
                    <a:pt x="4290" y="27862"/>
                  </a:lnTo>
                  <a:lnTo>
                    <a:pt x="4142" y="27825"/>
                  </a:lnTo>
                  <a:lnTo>
                    <a:pt x="3994" y="27789"/>
                  </a:lnTo>
                  <a:lnTo>
                    <a:pt x="3865" y="27752"/>
                  </a:lnTo>
                  <a:lnTo>
                    <a:pt x="3736" y="27678"/>
                  </a:lnTo>
                  <a:lnTo>
                    <a:pt x="3606" y="27604"/>
                  </a:lnTo>
                  <a:lnTo>
                    <a:pt x="3495" y="27530"/>
                  </a:lnTo>
                  <a:lnTo>
                    <a:pt x="3384" y="27437"/>
                  </a:lnTo>
                  <a:lnTo>
                    <a:pt x="3292" y="27345"/>
                  </a:lnTo>
                  <a:lnTo>
                    <a:pt x="1351" y="25015"/>
                  </a:lnTo>
                  <a:lnTo>
                    <a:pt x="519" y="25699"/>
                  </a:lnTo>
                  <a:lnTo>
                    <a:pt x="408" y="25792"/>
                  </a:lnTo>
                  <a:lnTo>
                    <a:pt x="315" y="25903"/>
                  </a:lnTo>
                  <a:lnTo>
                    <a:pt x="223" y="26032"/>
                  </a:lnTo>
                  <a:lnTo>
                    <a:pt x="149" y="26143"/>
                  </a:lnTo>
                  <a:lnTo>
                    <a:pt x="93" y="26272"/>
                  </a:lnTo>
                  <a:lnTo>
                    <a:pt x="56" y="26420"/>
                  </a:lnTo>
                  <a:lnTo>
                    <a:pt x="19" y="26568"/>
                  </a:lnTo>
                  <a:lnTo>
                    <a:pt x="1" y="26716"/>
                  </a:lnTo>
                  <a:lnTo>
                    <a:pt x="1" y="26883"/>
                  </a:lnTo>
                  <a:lnTo>
                    <a:pt x="1" y="27030"/>
                  </a:lnTo>
                  <a:lnTo>
                    <a:pt x="19" y="27178"/>
                  </a:lnTo>
                  <a:lnTo>
                    <a:pt x="56" y="27326"/>
                  </a:lnTo>
                  <a:lnTo>
                    <a:pt x="112" y="27456"/>
                  </a:lnTo>
                  <a:lnTo>
                    <a:pt x="167" y="27604"/>
                  </a:lnTo>
                  <a:lnTo>
                    <a:pt x="241" y="27733"/>
                  </a:lnTo>
                  <a:lnTo>
                    <a:pt x="334" y="27844"/>
                  </a:lnTo>
                  <a:lnTo>
                    <a:pt x="3292" y="31375"/>
                  </a:lnTo>
                  <a:lnTo>
                    <a:pt x="3384" y="31486"/>
                  </a:lnTo>
                  <a:lnTo>
                    <a:pt x="3495" y="31560"/>
                  </a:lnTo>
                  <a:lnTo>
                    <a:pt x="3606" y="31653"/>
                  </a:lnTo>
                  <a:lnTo>
                    <a:pt x="3736" y="31727"/>
                  </a:lnTo>
                  <a:lnTo>
                    <a:pt x="3865" y="31782"/>
                  </a:lnTo>
                  <a:lnTo>
                    <a:pt x="3994" y="31838"/>
                  </a:lnTo>
                  <a:lnTo>
                    <a:pt x="4142" y="31875"/>
                  </a:lnTo>
                  <a:lnTo>
                    <a:pt x="4290" y="31893"/>
                  </a:lnTo>
                  <a:lnTo>
                    <a:pt x="4438" y="31911"/>
                  </a:lnTo>
                  <a:lnTo>
                    <a:pt x="4568" y="31893"/>
                  </a:lnTo>
                  <a:lnTo>
                    <a:pt x="4715" y="31875"/>
                  </a:lnTo>
                  <a:lnTo>
                    <a:pt x="4863" y="31838"/>
                  </a:lnTo>
                  <a:lnTo>
                    <a:pt x="5011" y="31801"/>
                  </a:lnTo>
                  <a:lnTo>
                    <a:pt x="5141" y="31727"/>
                  </a:lnTo>
                  <a:lnTo>
                    <a:pt x="5289" y="31653"/>
                  </a:lnTo>
                  <a:lnTo>
                    <a:pt x="5437" y="31560"/>
                  </a:lnTo>
                  <a:lnTo>
                    <a:pt x="38439" y="4049"/>
                  </a:lnTo>
                  <a:lnTo>
                    <a:pt x="71441" y="31560"/>
                  </a:lnTo>
                  <a:lnTo>
                    <a:pt x="71552" y="31653"/>
                  </a:lnTo>
                  <a:lnTo>
                    <a:pt x="71644" y="31708"/>
                  </a:lnTo>
                  <a:lnTo>
                    <a:pt x="71755" y="31764"/>
                  </a:lnTo>
                  <a:lnTo>
                    <a:pt x="71885" y="31819"/>
                  </a:lnTo>
                  <a:lnTo>
                    <a:pt x="72014" y="31856"/>
                  </a:lnTo>
                  <a:lnTo>
                    <a:pt x="72143" y="31875"/>
                  </a:lnTo>
                  <a:lnTo>
                    <a:pt x="72439" y="31893"/>
                  </a:lnTo>
                  <a:lnTo>
                    <a:pt x="72587" y="31893"/>
                  </a:lnTo>
                  <a:lnTo>
                    <a:pt x="72735" y="31875"/>
                  </a:lnTo>
                  <a:lnTo>
                    <a:pt x="72883" y="31838"/>
                  </a:lnTo>
                  <a:lnTo>
                    <a:pt x="73012" y="31782"/>
                  </a:lnTo>
                  <a:lnTo>
                    <a:pt x="73142" y="31727"/>
                  </a:lnTo>
                  <a:lnTo>
                    <a:pt x="73271" y="31653"/>
                  </a:lnTo>
                  <a:lnTo>
                    <a:pt x="73382" y="31560"/>
                  </a:lnTo>
                  <a:lnTo>
                    <a:pt x="73493" y="31486"/>
                  </a:lnTo>
                  <a:lnTo>
                    <a:pt x="73586" y="31375"/>
                  </a:lnTo>
                  <a:lnTo>
                    <a:pt x="76544" y="27844"/>
                  </a:lnTo>
                  <a:lnTo>
                    <a:pt x="76636" y="27715"/>
                  </a:lnTo>
                  <a:lnTo>
                    <a:pt x="76710" y="27604"/>
                  </a:lnTo>
                  <a:lnTo>
                    <a:pt x="76766" y="27456"/>
                  </a:lnTo>
                  <a:lnTo>
                    <a:pt x="76821" y="27326"/>
                  </a:lnTo>
                  <a:lnTo>
                    <a:pt x="76858" y="27178"/>
                  </a:lnTo>
                  <a:lnTo>
                    <a:pt x="76877" y="27030"/>
                  </a:lnTo>
                  <a:lnTo>
                    <a:pt x="76895" y="26883"/>
                  </a:lnTo>
                  <a:lnTo>
                    <a:pt x="76877" y="26716"/>
                  </a:lnTo>
                  <a:lnTo>
                    <a:pt x="76858" y="26568"/>
                  </a:lnTo>
                  <a:lnTo>
                    <a:pt x="76821" y="26420"/>
                  </a:lnTo>
                  <a:lnTo>
                    <a:pt x="76784" y="26272"/>
                  </a:lnTo>
                  <a:lnTo>
                    <a:pt x="76729" y="26143"/>
                  </a:lnTo>
                  <a:lnTo>
                    <a:pt x="76655" y="26032"/>
                  </a:lnTo>
                  <a:lnTo>
                    <a:pt x="76562" y="25903"/>
                  </a:lnTo>
                  <a:lnTo>
                    <a:pt x="76470" y="25792"/>
                  </a:lnTo>
                  <a:lnTo>
                    <a:pt x="76359" y="25699"/>
                  </a:lnTo>
                  <a:lnTo>
                    <a:pt x="75527" y="25015"/>
                  </a:lnTo>
                  <a:lnTo>
                    <a:pt x="73586" y="27345"/>
                  </a:lnTo>
                  <a:lnTo>
                    <a:pt x="73493" y="27437"/>
                  </a:lnTo>
                  <a:lnTo>
                    <a:pt x="73382" y="27530"/>
                  </a:lnTo>
                  <a:lnTo>
                    <a:pt x="73271" y="27604"/>
                  </a:lnTo>
                  <a:lnTo>
                    <a:pt x="73142" y="27678"/>
                  </a:lnTo>
                  <a:lnTo>
                    <a:pt x="73012" y="27752"/>
                  </a:lnTo>
                  <a:lnTo>
                    <a:pt x="72883" y="27789"/>
                  </a:lnTo>
                  <a:lnTo>
                    <a:pt x="72735" y="27825"/>
                  </a:lnTo>
                  <a:lnTo>
                    <a:pt x="72587" y="27862"/>
                  </a:lnTo>
                  <a:lnTo>
                    <a:pt x="72439" y="27862"/>
                  </a:lnTo>
                  <a:lnTo>
                    <a:pt x="72143" y="27844"/>
                  </a:lnTo>
                  <a:lnTo>
                    <a:pt x="72014" y="27807"/>
                  </a:lnTo>
                  <a:lnTo>
                    <a:pt x="71885" y="27770"/>
                  </a:lnTo>
                  <a:lnTo>
                    <a:pt x="71755" y="27733"/>
                  </a:lnTo>
                  <a:lnTo>
                    <a:pt x="71644" y="27678"/>
                  </a:lnTo>
                  <a:lnTo>
                    <a:pt x="71552" y="27604"/>
                  </a:lnTo>
                  <a:lnTo>
                    <a:pt x="71441" y="27530"/>
                  </a:lnTo>
                  <a:lnTo>
                    <a:pt x="384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4"/>
            <p:cNvSpPr/>
            <p:nvPr/>
          </p:nvSpPr>
          <p:spPr>
            <a:xfrm>
              <a:off x="8107175" y="3287650"/>
              <a:ext cx="305075" cy="525100"/>
            </a:xfrm>
            <a:custGeom>
              <a:rect b="b" l="l" r="r" t="t"/>
              <a:pathLst>
                <a:path extrusionOk="0" h="21004" w="12203">
                  <a:moveTo>
                    <a:pt x="1516" y="0"/>
                  </a:moveTo>
                  <a:lnTo>
                    <a:pt x="1350" y="19"/>
                  </a:lnTo>
                  <a:lnTo>
                    <a:pt x="1202" y="37"/>
                  </a:lnTo>
                  <a:lnTo>
                    <a:pt x="1054" y="74"/>
                  </a:lnTo>
                  <a:lnTo>
                    <a:pt x="906" y="111"/>
                  </a:lnTo>
                  <a:lnTo>
                    <a:pt x="777" y="185"/>
                  </a:lnTo>
                  <a:lnTo>
                    <a:pt x="647" y="259"/>
                  </a:lnTo>
                  <a:lnTo>
                    <a:pt x="536" y="333"/>
                  </a:lnTo>
                  <a:lnTo>
                    <a:pt x="426" y="444"/>
                  </a:lnTo>
                  <a:lnTo>
                    <a:pt x="315" y="555"/>
                  </a:lnTo>
                  <a:lnTo>
                    <a:pt x="241" y="666"/>
                  </a:lnTo>
                  <a:lnTo>
                    <a:pt x="167" y="795"/>
                  </a:lnTo>
                  <a:lnTo>
                    <a:pt x="93" y="925"/>
                  </a:lnTo>
                  <a:lnTo>
                    <a:pt x="56" y="1072"/>
                  </a:lnTo>
                  <a:lnTo>
                    <a:pt x="19" y="1220"/>
                  </a:lnTo>
                  <a:lnTo>
                    <a:pt x="0" y="1368"/>
                  </a:lnTo>
                  <a:lnTo>
                    <a:pt x="0" y="1535"/>
                  </a:lnTo>
                  <a:lnTo>
                    <a:pt x="0" y="10834"/>
                  </a:lnTo>
                  <a:lnTo>
                    <a:pt x="12203" y="21003"/>
                  </a:lnTo>
                  <a:lnTo>
                    <a:pt x="12203" y="1535"/>
                  </a:lnTo>
                  <a:lnTo>
                    <a:pt x="12203" y="1368"/>
                  </a:lnTo>
                  <a:lnTo>
                    <a:pt x="12166" y="1220"/>
                  </a:lnTo>
                  <a:lnTo>
                    <a:pt x="12147" y="1072"/>
                  </a:lnTo>
                  <a:lnTo>
                    <a:pt x="12092" y="925"/>
                  </a:lnTo>
                  <a:lnTo>
                    <a:pt x="12036" y="795"/>
                  </a:lnTo>
                  <a:lnTo>
                    <a:pt x="11962" y="666"/>
                  </a:lnTo>
                  <a:lnTo>
                    <a:pt x="11870" y="555"/>
                  </a:lnTo>
                  <a:lnTo>
                    <a:pt x="11778" y="444"/>
                  </a:lnTo>
                  <a:lnTo>
                    <a:pt x="11667" y="333"/>
                  </a:lnTo>
                  <a:lnTo>
                    <a:pt x="11537" y="259"/>
                  </a:lnTo>
                  <a:lnTo>
                    <a:pt x="11408" y="185"/>
                  </a:lnTo>
                  <a:lnTo>
                    <a:pt x="11278" y="111"/>
                  </a:lnTo>
                  <a:lnTo>
                    <a:pt x="11149" y="74"/>
                  </a:lnTo>
                  <a:lnTo>
                    <a:pt x="11001" y="37"/>
                  </a:lnTo>
                  <a:lnTo>
                    <a:pt x="10835" y="19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4"/>
            <p:cNvSpPr/>
            <p:nvPr/>
          </p:nvSpPr>
          <p:spPr>
            <a:xfrm>
              <a:off x="8078500" y="3241425"/>
              <a:ext cx="356875" cy="179350"/>
            </a:xfrm>
            <a:custGeom>
              <a:rect b="b" l="l" r="r" t="t"/>
              <a:pathLst>
                <a:path extrusionOk="0" h="7174" w="14275">
                  <a:moveTo>
                    <a:pt x="1" y="0"/>
                  </a:moveTo>
                  <a:lnTo>
                    <a:pt x="1" y="7174"/>
                  </a:lnTo>
                  <a:lnTo>
                    <a:pt x="14274" y="7174"/>
                  </a:lnTo>
                  <a:lnTo>
                    <a:pt x="142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8078500" y="3339875"/>
              <a:ext cx="356875" cy="80900"/>
            </a:xfrm>
            <a:custGeom>
              <a:rect b="b" l="l" r="r" t="t"/>
              <a:pathLst>
                <a:path extrusionOk="0" h="3236" w="14275">
                  <a:moveTo>
                    <a:pt x="1" y="0"/>
                  </a:moveTo>
                  <a:lnTo>
                    <a:pt x="1" y="3236"/>
                  </a:lnTo>
                  <a:lnTo>
                    <a:pt x="14274" y="3236"/>
                  </a:lnTo>
                  <a:lnTo>
                    <a:pt x="14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4"/>
            <p:cNvSpPr/>
            <p:nvPr/>
          </p:nvSpPr>
          <p:spPr>
            <a:xfrm>
              <a:off x="6978450" y="4647475"/>
              <a:ext cx="1497600" cy="84600"/>
            </a:xfrm>
            <a:custGeom>
              <a:rect b="b" l="l" r="r" t="t"/>
              <a:pathLst>
                <a:path extrusionOk="0" h="3384" w="59904">
                  <a:moveTo>
                    <a:pt x="0" y="1"/>
                  </a:moveTo>
                  <a:lnTo>
                    <a:pt x="0" y="3384"/>
                  </a:lnTo>
                  <a:lnTo>
                    <a:pt x="59903" y="3384"/>
                  </a:lnTo>
                  <a:lnTo>
                    <a:pt x="599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4"/>
            <p:cNvSpPr/>
            <p:nvPr/>
          </p:nvSpPr>
          <p:spPr>
            <a:xfrm>
              <a:off x="6978450" y="4689550"/>
              <a:ext cx="1497600" cy="42525"/>
            </a:xfrm>
            <a:custGeom>
              <a:rect b="b" l="l" r="r" t="t"/>
              <a:pathLst>
                <a:path extrusionOk="0" h="1701" w="59904">
                  <a:moveTo>
                    <a:pt x="0" y="0"/>
                  </a:moveTo>
                  <a:lnTo>
                    <a:pt x="0" y="1701"/>
                  </a:lnTo>
                  <a:lnTo>
                    <a:pt x="59903" y="1701"/>
                  </a:lnTo>
                  <a:lnTo>
                    <a:pt x="599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4" name="Google Shape;1544;p34"/>
          <p:cNvGrpSpPr/>
          <p:nvPr/>
        </p:nvGrpSpPr>
        <p:grpSpPr>
          <a:xfrm>
            <a:off x="3545400" y="1546688"/>
            <a:ext cx="2053200" cy="1025200"/>
            <a:chOff x="3545400" y="1489400"/>
            <a:chExt cx="2053200" cy="1025200"/>
          </a:xfrm>
        </p:grpSpPr>
        <p:sp>
          <p:nvSpPr>
            <p:cNvPr id="1545" name="Google Shape;1545;p34"/>
            <p:cNvSpPr/>
            <p:nvPr/>
          </p:nvSpPr>
          <p:spPr>
            <a:xfrm>
              <a:off x="3571750" y="1489400"/>
              <a:ext cx="1994025" cy="850025"/>
            </a:xfrm>
            <a:custGeom>
              <a:rect b="b" l="l" r="r" t="t"/>
              <a:pathLst>
                <a:path extrusionOk="0" h="34001" w="79761">
                  <a:moveTo>
                    <a:pt x="41045" y="6434"/>
                  </a:moveTo>
                  <a:lnTo>
                    <a:pt x="43874" y="6453"/>
                  </a:lnTo>
                  <a:lnTo>
                    <a:pt x="47128" y="6471"/>
                  </a:lnTo>
                  <a:lnTo>
                    <a:pt x="47479" y="6471"/>
                  </a:lnTo>
                  <a:lnTo>
                    <a:pt x="47812" y="6490"/>
                  </a:lnTo>
                  <a:lnTo>
                    <a:pt x="47960" y="6526"/>
                  </a:lnTo>
                  <a:lnTo>
                    <a:pt x="48126" y="6563"/>
                  </a:lnTo>
                  <a:lnTo>
                    <a:pt x="48274" y="6637"/>
                  </a:lnTo>
                  <a:lnTo>
                    <a:pt x="48441" y="6730"/>
                  </a:lnTo>
                  <a:lnTo>
                    <a:pt x="48626" y="6841"/>
                  </a:lnTo>
                  <a:lnTo>
                    <a:pt x="48810" y="6989"/>
                  </a:lnTo>
                  <a:lnTo>
                    <a:pt x="49014" y="7174"/>
                  </a:lnTo>
                  <a:lnTo>
                    <a:pt x="49236" y="7377"/>
                  </a:lnTo>
                  <a:lnTo>
                    <a:pt x="49476" y="7636"/>
                  </a:lnTo>
                  <a:lnTo>
                    <a:pt x="49735" y="7932"/>
                  </a:lnTo>
                  <a:lnTo>
                    <a:pt x="50345" y="8671"/>
                  </a:lnTo>
                  <a:lnTo>
                    <a:pt x="55688" y="14976"/>
                  </a:lnTo>
                  <a:lnTo>
                    <a:pt x="55762" y="15105"/>
                  </a:lnTo>
                  <a:lnTo>
                    <a:pt x="55818" y="15216"/>
                  </a:lnTo>
                  <a:lnTo>
                    <a:pt x="55855" y="15346"/>
                  </a:lnTo>
                  <a:lnTo>
                    <a:pt x="55873" y="15475"/>
                  </a:lnTo>
                  <a:lnTo>
                    <a:pt x="55873" y="15586"/>
                  </a:lnTo>
                  <a:lnTo>
                    <a:pt x="55873" y="15715"/>
                  </a:lnTo>
                  <a:lnTo>
                    <a:pt x="55855" y="15826"/>
                  </a:lnTo>
                  <a:lnTo>
                    <a:pt x="55818" y="15937"/>
                  </a:lnTo>
                  <a:lnTo>
                    <a:pt x="55781" y="16030"/>
                  </a:lnTo>
                  <a:lnTo>
                    <a:pt x="55725" y="16122"/>
                  </a:lnTo>
                  <a:lnTo>
                    <a:pt x="55670" y="16196"/>
                  </a:lnTo>
                  <a:lnTo>
                    <a:pt x="55596" y="16270"/>
                  </a:lnTo>
                  <a:lnTo>
                    <a:pt x="55522" y="16325"/>
                  </a:lnTo>
                  <a:lnTo>
                    <a:pt x="55448" y="16381"/>
                  </a:lnTo>
                  <a:lnTo>
                    <a:pt x="55374" y="16399"/>
                  </a:lnTo>
                  <a:lnTo>
                    <a:pt x="55281" y="16418"/>
                  </a:lnTo>
                  <a:lnTo>
                    <a:pt x="47165" y="16399"/>
                  </a:lnTo>
                  <a:lnTo>
                    <a:pt x="40657" y="16362"/>
                  </a:lnTo>
                  <a:lnTo>
                    <a:pt x="40528" y="16344"/>
                  </a:lnTo>
                  <a:lnTo>
                    <a:pt x="40398" y="16307"/>
                  </a:lnTo>
                  <a:lnTo>
                    <a:pt x="40287" y="16251"/>
                  </a:lnTo>
                  <a:lnTo>
                    <a:pt x="40195" y="16178"/>
                  </a:lnTo>
                  <a:lnTo>
                    <a:pt x="40121" y="16085"/>
                  </a:lnTo>
                  <a:lnTo>
                    <a:pt x="40047" y="15974"/>
                  </a:lnTo>
                  <a:lnTo>
                    <a:pt x="40010" y="15845"/>
                  </a:lnTo>
                  <a:lnTo>
                    <a:pt x="40010" y="15715"/>
                  </a:lnTo>
                  <a:lnTo>
                    <a:pt x="40010" y="7488"/>
                  </a:lnTo>
                  <a:lnTo>
                    <a:pt x="40010" y="7321"/>
                  </a:lnTo>
                  <a:lnTo>
                    <a:pt x="40047" y="7155"/>
                  </a:lnTo>
                  <a:lnTo>
                    <a:pt x="40102" y="6970"/>
                  </a:lnTo>
                  <a:lnTo>
                    <a:pt x="40158" y="6878"/>
                  </a:lnTo>
                  <a:lnTo>
                    <a:pt x="40213" y="6785"/>
                  </a:lnTo>
                  <a:lnTo>
                    <a:pt x="40287" y="6693"/>
                  </a:lnTo>
                  <a:lnTo>
                    <a:pt x="40398" y="6619"/>
                  </a:lnTo>
                  <a:lnTo>
                    <a:pt x="40528" y="6545"/>
                  </a:lnTo>
                  <a:lnTo>
                    <a:pt x="40657" y="6490"/>
                  </a:lnTo>
                  <a:lnTo>
                    <a:pt x="40842" y="6453"/>
                  </a:lnTo>
                  <a:lnTo>
                    <a:pt x="41045" y="6434"/>
                  </a:lnTo>
                  <a:close/>
                  <a:moveTo>
                    <a:pt x="23721" y="6434"/>
                  </a:moveTo>
                  <a:lnTo>
                    <a:pt x="29693" y="6453"/>
                  </a:lnTo>
                  <a:lnTo>
                    <a:pt x="35332" y="6471"/>
                  </a:lnTo>
                  <a:lnTo>
                    <a:pt x="35554" y="6471"/>
                  </a:lnTo>
                  <a:lnTo>
                    <a:pt x="35758" y="6508"/>
                  </a:lnTo>
                  <a:lnTo>
                    <a:pt x="35942" y="6545"/>
                  </a:lnTo>
                  <a:lnTo>
                    <a:pt x="36090" y="6619"/>
                  </a:lnTo>
                  <a:lnTo>
                    <a:pt x="36201" y="6693"/>
                  </a:lnTo>
                  <a:lnTo>
                    <a:pt x="36312" y="6785"/>
                  </a:lnTo>
                  <a:lnTo>
                    <a:pt x="36405" y="6878"/>
                  </a:lnTo>
                  <a:lnTo>
                    <a:pt x="36479" y="6970"/>
                  </a:lnTo>
                  <a:lnTo>
                    <a:pt x="36534" y="7081"/>
                  </a:lnTo>
                  <a:lnTo>
                    <a:pt x="36571" y="7174"/>
                  </a:lnTo>
                  <a:lnTo>
                    <a:pt x="36608" y="7340"/>
                  </a:lnTo>
                  <a:lnTo>
                    <a:pt x="36645" y="7469"/>
                  </a:lnTo>
                  <a:lnTo>
                    <a:pt x="36645" y="7506"/>
                  </a:lnTo>
                  <a:lnTo>
                    <a:pt x="36608" y="15715"/>
                  </a:lnTo>
                  <a:lnTo>
                    <a:pt x="36589" y="15845"/>
                  </a:lnTo>
                  <a:lnTo>
                    <a:pt x="36553" y="15974"/>
                  </a:lnTo>
                  <a:lnTo>
                    <a:pt x="36497" y="16085"/>
                  </a:lnTo>
                  <a:lnTo>
                    <a:pt x="36423" y="16178"/>
                  </a:lnTo>
                  <a:lnTo>
                    <a:pt x="36331" y="16251"/>
                  </a:lnTo>
                  <a:lnTo>
                    <a:pt x="36220" y="16307"/>
                  </a:lnTo>
                  <a:lnTo>
                    <a:pt x="36090" y="16344"/>
                  </a:lnTo>
                  <a:lnTo>
                    <a:pt x="35961" y="16362"/>
                  </a:lnTo>
                  <a:lnTo>
                    <a:pt x="25866" y="16418"/>
                  </a:lnTo>
                  <a:lnTo>
                    <a:pt x="20246" y="16436"/>
                  </a:lnTo>
                  <a:lnTo>
                    <a:pt x="18267" y="16418"/>
                  </a:lnTo>
                  <a:lnTo>
                    <a:pt x="17232" y="16418"/>
                  </a:lnTo>
                  <a:lnTo>
                    <a:pt x="16936" y="16381"/>
                  </a:lnTo>
                  <a:lnTo>
                    <a:pt x="16696" y="16325"/>
                  </a:lnTo>
                  <a:lnTo>
                    <a:pt x="16511" y="16251"/>
                  </a:lnTo>
                  <a:lnTo>
                    <a:pt x="16381" y="16159"/>
                  </a:lnTo>
                  <a:lnTo>
                    <a:pt x="16289" y="16048"/>
                  </a:lnTo>
                  <a:lnTo>
                    <a:pt x="16234" y="15919"/>
                  </a:lnTo>
                  <a:lnTo>
                    <a:pt x="16215" y="15789"/>
                  </a:lnTo>
                  <a:lnTo>
                    <a:pt x="16215" y="15660"/>
                  </a:lnTo>
                  <a:lnTo>
                    <a:pt x="16234" y="15530"/>
                  </a:lnTo>
                  <a:lnTo>
                    <a:pt x="16271" y="15401"/>
                  </a:lnTo>
                  <a:lnTo>
                    <a:pt x="16381" y="15179"/>
                  </a:lnTo>
                  <a:lnTo>
                    <a:pt x="16474" y="15031"/>
                  </a:lnTo>
                  <a:lnTo>
                    <a:pt x="16511" y="14957"/>
                  </a:lnTo>
                  <a:lnTo>
                    <a:pt x="18545" y="12018"/>
                  </a:lnTo>
                  <a:lnTo>
                    <a:pt x="19654" y="10391"/>
                  </a:lnTo>
                  <a:lnTo>
                    <a:pt x="20930" y="8468"/>
                  </a:lnTo>
                  <a:lnTo>
                    <a:pt x="21429" y="7747"/>
                  </a:lnTo>
                  <a:lnTo>
                    <a:pt x="21651" y="7469"/>
                  </a:lnTo>
                  <a:lnTo>
                    <a:pt x="21854" y="7229"/>
                  </a:lnTo>
                  <a:lnTo>
                    <a:pt x="22039" y="7026"/>
                  </a:lnTo>
                  <a:lnTo>
                    <a:pt x="22205" y="6859"/>
                  </a:lnTo>
                  <a:lnTo>
                    <a:pt x="22353" y="6730"/>
                  </a:lnTo>
                  <a:lnTo>
                    <a:pt x="22501" y="6619"/>
                  </a:lnTo>
                  <a:lnTo>
                    <a:pt x="22649" y="6545"/>
                  </a:lnTo>
                  <a:lnTo>
                    <a:pt x="22797" y="6508"/>
                  </a:lnTo>
                  <a:lnTo>
                    <a:pt x="22945" y="6471"/>
                  </a:lnTo>
                  <a:lnTo>
                    <a:pt x="23074" y="6453"/>
                  </a:lnTo>
                  <a:lnTo>
                    <a:pt x="23389" y="6434"/>
                  </a:lnTo>
                  <a:close/>
                  <a:moveTo>
                    <a:pt x="42709" y="0"/>
                  </a:moveTo>
                  <a:lnTo>
                    <a:pt x="42432" y="55"/>
                  </a:lnTo>
                  <a:lnTo>
                    <a:pt x="42302" y="92"/>
                  </a:lnTo>
                  <a:lnTo>
                    <a:pt x="42173" y="148"/>
                  </a:lnTo>
                  <a:lnTo>
                    <a:pt x="42025" y="222"/>
                  </a:lnTo>
                  <a:lnTo>
                    <a:pt x="41896" y="314"/>
                  </a:lnTo>
                  <a:lnTo>
                    <a:pt x="41785" y="425"/>
                  </a:lnTo>
                  <a:lnTo>
                    <a:pt x="41674" y="555"/>
                  </a:lnTo>
                  <a:lnTo>
                    <a:pt x="41563" y="703"/>
                  </a:lnTo>
                  <a:lnTo>
                    <a:pt x="41489" y="869"/>
                  </a:lnTo>
                  <a:lnTo>
                    <a:pt x="41415" y="1072"/>
                  </a:lnTo>
                  <a:lnTo>
                    <a:pt x="41360" y="1294"/>
                  </a:lnTo>
                  <a:lnTo>
                    <a:pt x="41323" y="1553"/>
                  </a:lnTo>
                  <a:lnTo>
                    <a:pt x="41323" y="1849"/>
                  </a:lnTo>
                  <a:lnTo>
                    <a:pt x="41323" y="3716"/>
                  </a:lnTo>
                  <a:lnTo>
                    <a:pt x="23185" y="3716"/>
                  </a:lnTo>
                  <a:lnTo>
                    <a:pt x="22797" y="3735"/>
                  </a:lnTo>
                  <a:lnTo>
                    <a:pt x="22446" y="3772"/>
                  </a:lnTo>
                  <a:lnTo>
                    <a:pt x="22131" y="3846"/>
                  </a:lnTo>
                  <a:lnTo>
                    <a:pt x="21836" y="3920"/>
                  </a:lnTo>
                  <a:lnTo>
                    <a:pt x="21558" y="4012"/>
                  </a:lnTo>
                  <a:lnTo>
                    <a:pt x="21299" y="4123"/>
                  </a:lnTo>
                  <a:lnTo>
                    <a:pt x="21078" y="4234"/>
                  </a:lnTo>
                  <a:lnTo>
                    <a:pt x="20874" y="4345"/>
                  </a:lnTo>
                  <a:lnTo>
                    <a:pt x="20708" y="4456"/>
                  </a:lnTo>
                  <a:lnTo>
                    <a:pt x="20560" y="4585"/>
                  </a:lnTo>
                  <a:lnTo>
                    <a:pt x="20320" y="4789"/>
                  </a:lnTo>
                  <a:lnTo>
                    <a:pt x="20172" y="4936"/>
                  </a:lnTo>
                  <a:lnTo>
                    <a:pt x="20116" y="5010"/>
                  </a:lnTo>
                  <a:lnTo>
                    <a:pt x="12258" y="15752"/>
                  </a:lnTo>
                  <a:lnTo>
                    <a:pt x="12148" y="15937"/>
                  </a:lnTo>
                  <a:lnTo>
                    <a:pt x="12129" y="15937"/>
                  </a:lnTo>
                  <a:lnTo>
                    <a:pt x="12111" y="15919"/>
                  </a:lnTo>
                  <a:lnTo>
                    <a:pt x="4900" y="15956"/>
                  </a:lnTo>
                  <a:lnTo>
                    <a:pt x="4882" y="15956"/>
                  </a:lnTo>
                  <a:lnTo>
                    <a:pt x="4290" y="15993"/>
                  </a:lnTo>
                  <a:lnTo>
                    <a:pt x="4013" y="16030"/>
                  </a:lnTo>
                  <a:lnTo>
                    <a:pt x="3754" y="16085"/>
                  </a:lnTo>
                  <a:lnTo>
                    <a:pt x="3476" y="16141"/>
                  </a:lnTo>
                  <a:lnTo>
                    <a:pt x="3236" y="16215"/>
                  </a:lnTo>
                  <a:lnTo>
                    <a:pt x="2996" y="16288"/>
                  </a:lnTo>
                  <a:lnTo>
                    <a:pt x="2755" y="16381"/>
                  </a:lnTo>
                  <a:lnTo>
                    <a:pt x="2533" y="16473"/>
                  </a:lnTo>
                  <a:lnTo>
                    <a:pt x="2312" y="16584"/>
                  </a:lnTo>
                  <a:lnTo>
                    <a:pt x="2108" y="16695"/>
                  </a:lnTo>
                  <a:lnTo>
                    <a:pt x="1923" y="16825"/>
                  </a:lnTo>
                  <a:lnTo>
                    <a:pt x="1720" y="16973"/>
                  </a:lnTo>
                  <a:lnTo>
                    <a:pt x="1554" y="17120"/>
                  </a:lnTo>
                  <a:lnTo>
                    <a:pt x="1387" y="17287"/>
                  </a:lnTo>
                  <a:lnTo>
                    <a:pt x="1221" y="17453"/>
                  </a:lnTo>
                  <a:lnTo>
                    <a:pt x="1073" y="17620"/>
                  </a:lnTo>
                  <a:lnTo>
                    <a:pt x="943" y="17823"/>
                  </a:lnTo>
                  <a:lnTo>
                    <a:pt x="814" y="18026"/>
                  </a:lnTo>
                  <a:lnTo>
                    <a:pt x="685" y="18230"/>
                  </a:lnTo>
                  <a:lnTo>
                    <a:pt x="574" y="18452"/>
                  </a:lnTo>
                  <a:lnTo>
                    <a:pt x="481" y="18674"/>
                  </a:lnTo>
                  <a:lnTo>
                    <a:pt x="389" y="18914"/>
                  </a:lnTo>
                  <a:lnTo>
                    <a:pt x="315" y="19173"/>
                  </a:lnTo>
                  <a:lnTo>
                    <a:pt x="241" y="19432"/>
                  </a:lnTo>
                  <a:lnTo>
                    <a:pt x="167" y="19690"/>
                  </a:lnTo>
                  <a:lnTo>
                    <a:pt x="111" y="19986"/>
                  </a:lnTo>
                  <a:lnTo>
                    <a:pt x="74" y="20264"/>
                  </a:lnTo>
                  <a:lnTo>
                    <a:pt x="19" y="20874"/>
                  </a:lnTo>
                  <a:lnTo>
                    <a:pt x="1" y="21521"/>
                  </a:lnTo>
                  <a:lnTo>
                    <a:pt x="1" y="29083"/>
                  </a:lnTo>
                  <a:lnTo>
                    <a:pt x="1" y="29341"/>
                  </a:lnTo>
                  <a:lnTo>
                    <a:pt x="19" y="29582"/>
                  </a:lnTo>
                  <a:lnTo>
                    <a:pt x="56" y="29822"/>
                  </a:lnTo>
                  <a:lnTo>
                    <a:pt x="93" y="30062"/>
                  </a:lnTo>
                  <a:lnTo>
                    <a:pt x="148" y="30303"/>
                  </a:lnTo>
                  <a:lnTo>
                    <a:pt x="222" y="30543"/>
                  </a:lnTo>
                  <a:lnTo>
                    <a:pt x="296" y="30765"/>
                  </a:lnTo>
                  <a:lnTo>
                    <a:pt x="389" y="30987"/>
                  </a:lnTo>
                  <a:lnTo>
                    <a:pt x="481" y="31209"/>
                  </a:lnTo>
                  <a:lnTo>
                    <a:pt x="592" y="31412"/>
                  </a:lnTo>
                  <a:lnTo>
                    <a:pt x="703" y="31634"/>
                  </a:lnTo>
                  <a:lnTo>
                    <a:pt x="833" y="31819"/>
                  </a:lnTo>
                  <a:lnTo>
                    <a:pt x="980" y="32022"/>
                  </a:lnTo>
                  <a:lnTo>
                    <a:pt x="1128" y="32207"/>
                  </a:lnTo>
                  <a:lnTo>
                    <a:pt x="1276" y="32374"/>
                  </a:lnTo>
                  <a:lnTo>
                    <a:pt x="1443" y="32558"/>
                  </a:lnTo>
                  <a:lnTo>
                    <a:pt x="1609" y="32706"/>
                  </a:lnTo>
                  <a:lnTo>
                    <a:pt x="1794" y="32873"/>
                  </a:lnTo>
                  <a:lnTo>
                    <a:pt x="1979" y="33021"/>
                  </a:lnTo>
                  <a:lnTo>
                    <a:pt x="2164" y="33150"/>
                  </a:lnTo>
                  <a:lnTo>
                    <a:pt x="2367" y="33280"/>
                  </a:lnTo>
                  <a:lnTo>
                    <a:pt x="2570" y="33390"/>
                  </a:lnTo>
                  <a:lnTo>
                    <a:pt x="2792" y="33501"/>
                  </a:lnTo>
                  <a:lnTo>
                    <a:pt x="2996" y="33612"/>
                  </a:lnTo>
                  <a:lnTo>
                    <a:pt x="3218" y="33686"/>
                  </a:lnTo>
                  <a:lnTo>
                    <a:pt x="3458" y="33779"/>
                  </a:lnTo>
                  <a:lnTo>
                    <a:pt x="3680" y="33834"/>
                  </a:lnTo>
                  <a:lnTo>
                    <a:pt x="3920" y="33890"/>
                  </a:lnTo>
                  <a:lnTo>
                    <a:pt x="4160" y="33927"/>
                  </a:lnTo>
                  <a:lnTo>
                    <a:pt x="4401" y="33964"/>
                  </a:lnTo>
                  <a:lnTo>
                    <a:pt x="4660" y="33982"/>
                  </a:lnTo>
                  <a:lnTo>
                    <a:pt x="4918" y="34001"/>
                  </a:lnTo>
                  <a:lnTo>
                    <a:pt x="8764" y="34001"/>
                  </a:lnTo>
                  <a:lnTo>
                    <a:pt x="8949" y="33982"/>
                  </a:lnTo>
                  <a:lnTo>
                    <a:pt x="9134" y="33927"/>
                  </a:lnTo>
                  <a:lnTo>
                    <a:pt x="9300" y="33834"/>
                  </a:lnTo>
                  <a:lnTo>
                    <a:pt x="9448" y="33723"/>
                  </a:lnTo>
                  <a:lnTo>
                    <a:pt x="9559" y="33594"/>
                  </a:lnTo>
                  <a:lnTo>
                    <a:pt x="9670" y="33446"/>
                  </a:lnTo>
                  <a:lnTo>
                    <a:pt x="9744" y="33280"/>
                  </a:lnTo>
                  <a:lnTo>
                    <a:pt x="9781" y="33076"/>
                  </a:lnTo>
                  <a:lnTo>
                    <a:pt x="9836" y="32725"/>
                  </a:lnTo>
                  <a:lnTo>
                    <a:pt x="9910" y="32355"/>
                  </a:lnTo>
                  <a:lnTo>
                    <a:pt x="9984" y="32004"/>
                  </a:lnTo>
                  <a:lnTo>
                    <a:pt x="10095" y="31653"/>
                  </a:lnTo>
                  <a:lnTo>
                    <a:pt x="10206" y="31320"/>
                  </a:lnTo>
                  <a:lnTo>
                    <a:pt x="10354" y="30968"/>
                  </a:lnTo>
                  <a:lnTo>
                    <a:pt x="10502" y="30636"/>
                  </a:lnTo>
                  <a:lnTo>
                    <a:pt x="10668" y="30321"/>
                  </a:lnTo>
                  <a:lnTo>
                    <a:pt x="10853" y="29989"/>
                  </a:lnTo>
                  <a:lnTo>
                    <a:pt x="11038" y="29693"/>
                  </a:lnTo>
                  <a:lnTo>
                    <a:pt x="11260" y="29378"/>
                  </a:lnTo>
                  <a:lnTo>
                    <a:pt x="11482" y="29083"/>
                  </a:lnTo>
                  <a:lnTo>
                    <a:pt x="11722" y="28805"/>
                  </a:lnTo>
                  <a:lnTo>
                    <a:pt x="11963" y="28528"/>
                  </a:lnTo>
                  <a:lnTo>
                    <a:pt x="12240" y="28251"/>
                  </a:lnTo>
                  <a:lnTo>
                    <a:pt x="12517" y="28010"/>
                  </a:lnTo>
                  <a:lnTo>
                    <a:pt x="12813" y="27770"/>
                  </a:lnTo>
                  <a:lnTo>
                    <a:pt x="13109" y="27530"/>
                  </a:lnTo>
                  <a:lnTo>
                    <a:pt x="13423" y="27326"/>
                  </a:lnTo>
                  <a:lnTo>
                    <a:pt x="13738" y="27123"/>
                  </a:lnTo>
                  <a:lnTo>
                    <a:pt x="14070" y="26938"/>
                  </a:lnTo>
                  <a:lnTo>
                    <a:pt x="14403" y="26753"/>
                  </a:lnTo>
                  <a:lnTo>
                    <a:pt x="14736" y="26605"/>
                  </a:lnTo>
                  <a:lnTo>
                    <a:pt x="15087" y="26476"/>
                  </a:lnTo>
                  <a:lnTo>
                    <a:pt x="15439" y="26346"/>
                  </a:lnTo>
                  <a:lnTo>
                    <a:pt x="15790" y="26235"/>
                  </a:lnTo>
                  <a:lnTo>
                    <a:pt x="16141" y="26143"/>
                  </a:lnTo>
                  <a:lnTo>
                    <a:pt x="16511" y="26069"/>
                  </a:lnTo>
                  <a:lnTo>
                    <a:pt x="16881" y="26013"/>
                  </a:lnTo>
                  <a:lnTo>
                    <a:pt x="17250" y="25958"/>
                  </a:lnTo>
                  <a:lnTo>
                    <a:pt x="17620" y="25940"/>
                  </a:lnTo>
                  <a:lnTo>
                    <a:pt x="18378" y="25940"/>
                  </a:lnTo>
                  <a:lnTo>
                    <a:pt x="18748" y="25977"/>
                  </a:lnTo>
                  <a:lnTo>
                    <a:pt x="19118" y="26013"/>
                  </a:lnTo>
                  <a:lnTo>
                    <a:pt x="19488" y="26069"/>
                  </a:lnTo>
                  <a:lnTo>
                    <a:pt x="19839" y="26143"/>
                  </a:lnTo>
                  <a:lnTo>
                    <a:pt x="20209" y="26235"/>
                  </a:lnTo>
                  <a:lnTo>
                    <a:pt x="20541" y="26346"/>
                  </a:lnTo>
                  <a:lnTo>
                    <a:pt x="20893" y="26476"/>
                  </a:lnTo>
                  <a:lnTo>
                    <a:pt x="21225" y="26624"/>
                  </a:lnTo>
                  <a:lnTo>
                    <a:pt x="21540" y="26772"/>
                  </a:lnTo>
                  <a:lnTo>
                    <a:pt x="21873" y="26938"/>
                  </a:lnTo>
                  <a:lnTo>
                    <a:pt x="22168" y="27123"/>
                  </a:lnTo>
                  <a:lnTo>
                    <a:pt x="22483" y="27308"/>
                  </a:lnTo>
                  <a:lnTo>
                    <a:pt x="22778" y="27530"/>
                  </a:lnTo>
                  <a:lnTo>
                    <a:pt x="23056" y="27751"/>
                  </a:lnTo>
                  <a:lnTo>
                    <a:pt x="23315" y="27973"/>
                  </a:lnTo>
                  <a:lnTo>
                    <a:pt x="23592" y="28232"/>
                  </a:lnTo>
                  <a:lnTo>
                    <a:pt x="23832" y="28472"/>
                  </a:lnTo>
                  <a:lnTo>
                    <a:pt x="24073" y="28750"/>
                  </a:lnTo>
                  <a:lnTo>
                    <a:pt x="24295" y="29027"/>
                  </a:lnTo>
                  <a:lnTo>
                    <a:pt x="24516" y="29323"/>
                  </a:lnTo>
                  <a:lnTo>
                    <a:pt x="24720" y="29619"/>
                  </a:lnTo>
                  <a:lnTo>
                    <a:pt x="24905" y="29933"/>
                  </a:lnTo>
                  <a:lnTo>
                    <a:pt x="25090" y="30247"/>
                  </a:lnTo>
                  <a:lnTo>
                    <a:pt x="25256" y="30580"/>
                  </a:lnTo>
                  <a:lnTo>
                    <a:pt x="25404" y="30913"/>
                  </a:lnTo>
                  <a:lnTo>
                    <a:pt x="25533" y="31246"/>
                  </a:lnTo>
                  <a:lnTo>
                    <a:pt x="25644" y="31597"/>
                  </a:lnTo>
                  <a:lnTo>
                    <a:pt x="25755" y="31967"/>
                  </a:lnTo>
                  <a:lnTo>
                    <a:pt x="25848" y="32337"/>
                  </a:lnTo>
                  <a:lnTo>
                    <a:pt x="25922" y="32706"/>
                  </a:lnTo>
                  <a:lnTo>
                    <a:pt x="25959" y="33076"/>
                  </a:lnTo>
                  <a:lnTo>
                    <a:pt x="26014" y="33261"/>
                  </a:lnTo>
                  <a:lnTo>
                    <a:pt x="26088" y="33446"/>
                  </a:lnTo>
                  <a:lnTo>
                    <a:pt x="26180" y="33594"/>
                  </a:lnTo>
                  <a:lnTo>
                    <a:pt x="26310" y="33723"/>
                  </a:lnTo>
                  <a:lnTo>
                    <a:pt x="26458" y="33834"/>
                  </a:lnTo>
                  <a:lnTo>
                    <a:pt x="26624" y="33927"/>
                  </a:lnTo>
                  <a:lnTo>
                    <a:pt x="26809" y="33982"/>
                  </a:lnTo>
                  <a:lnTo>
                    <a:pt x="26994" y="34001"/>
                  </a:lnTo>
                  <a:lnTo>
                    <a:pt x="50844" y="34001"/>
                  </a:lnTo>
                  <a:lnTo>
                    <a:pt x="51029" y="33982"/>
                  </a:lnTo>
                  <a:lnTo>
                    <a:pt x="51214" y="33927"/>
                  </a:lnTo>
                  <a:lnTo>
                    <a:pt x="51380" y="33834"/>
                  </a:lnTo>
                  <a:lnTo>
                    <a:pt x="51528" y="33723"/>
                  </a:lnTo>
                  <a:lnTo>
                    <a:pt x="51658" y="33594"/>
                  </a:lnTo>
                  <a:lnTo>
                    <a:pt x="51750" y="33446"/>
                  </a:lnTo>
                  <a:lnTo>
                    <a:pt x="51824" y="33261"/>
                  </a:lnTo>
                  <a:lnTo>
                    <a:pt x="51861" y="33076"/>
                  </a:lnTo>
                  <a:lnTo>
                    <a:pt x="51917" y="32706"/>
                  </a:lnTo>
                  <a:lnTo>
                    <a:pt x="51991" y="32337"/>
                  </a:lnTo>
                  <a:lnTo>
                    <a:pt x="52083" y="31967"/>
                  </a:lnTo>
                  <a:lnTo>
                    <a:pt x="52194" y="31597"/>
                  </a:lnTo>
                  <a:lnTo>
                    <a:pt x="52305" y="31246"/>
                  </a:lnTo>
                  <a:lnTo>
                    <a:pt x="52434" y="30913"/>
                  </a:lnTo>
                  <a:lnTo>
                    <a:pt x="52582" y="30580"/>
                  </a:lnTo>
                  <a:lnTo>
                    <a:pt x="52749" y="30247"/>
                  </a:lnTo>
                  <a:lnTo>
                    <a:pt x="52933" y="29933"/>
                  </a:lnTo>
                  <a:lnTo>
                    <a:pt x="53118" y="29619"/>
                  </a:lnTo>
                  <a:lnTo>
                    <a:pt x="53322" y="29323"/>
                  </a:lnTo>
                  <a:lnTo>
                    <a:pt x="53544" y="29027"/>
                  </a:lnTo>
                  <a:lnTo>
                    <a:pt x="53784" y="28750"/>
                  </a:lnTo>
                  <a:lnTo>
                    <a:pt x="54024" y="28472"/>
                  </a:lnTo>
                  <a:lnTo>
                    <a:pt x="54265" y="28232"/>
                  </a:lnTo>
                  <a:lnTo>
                    <a:pt x="54542" y="27973"/>
                  </a:lnTo>
                  <a:lnTo>
                    <a:pt x="54819" y="27751"/>
                  </a:lnTo>
                  <a:lnTo>
                    <a:pt x="55097" y="27530"/>
                  </a:lnTo>
                  <a:lnTo>
                    <a:pt x="55392" y="27308"/>
                  </a:lnTo>
                  <a:lnTo>
                    <a:pt x="55688" y="27123"/>
                  </a:lnTo>
                  <a:lnTo>
                    <a:pt x="56003" y="26938"/>
                  </a:lnTo>
                  <a:lnTo>
                    <a:pt x="56335" y="26772"/>
                  </a:lnTo>
                  <a:lnTo>
                    <a:pt x="56668" y="26624"/>
                  </a:lnTo>
                  <a:lnTo>
                    <a:pt x="57001" y="26476"/>
                  </a:lnTo>
                  <a:lnTo>
                    <a:pt x="57334" y="26346"/>
                  </a:lnTo>
                  <a:lnTo>
                    <a:pt x="57685" y="26235"/>
                  </a:lnTo>
                  <a:lnTo>
                    <a:pt x="58055" y="26143"/>
                  </a:lnTo>
                  <a:lnTo>
                    <a:pt x="58406" y="26069"/>
                  </a:lnTo>
                  <a:lnTo>
                    <a:pt x="58776" y="26013"/>
                  </a:lnTo>
                  <a:lnTo>
                    <a:pt x="59164" y="25977"/>
                  </a:lnTo>
                  <a:lnTo>
                    <a:pt x="59534" y="25940"/>
                  </a:lnTo>
                  <a:lnTo>
                    <a:pt x="60292" y="25940"/>
                  </a:lnTo>
                  <a:lnTo>
                    <a:pt x="60680" y="25977"/>
                  </a:lnTo>
                  <a:lnTo>
                    <a:pt x="61050" y="26013"/>
                  </a:lnTo>
                  <a:lnTo>
                    <a:pt x="61420" y="26069"/>
                  </a:lnTo>
                  <a:lnTo>
                    <a:pt x="61789" y="26143"/>
                  </a:lnTo>
                  <a:lnTo>
                    <a:pt x="62141" y="26235"/>
                  </a:lnTo>
                  <a:lnTo>
                    <a:pt x="62492" y="26346"/>
                  </a:lnTo>
                  <a:lnTo>
                    <a:pt x="62843" y="26476"/>
                  </a:lnTo>
                  <a:lnTo>
                    <a:pt x="63176" y="26624"/>
                  </a:lnTo>
                  <a:lnTo>
                    <a:pt x="63509" y="26772"/>
                  </a:lnTo>
                  <a:lnTo>
                    <a:pt x="63823" y="26938"/>
                  </a:lnTo>
                  <a:lnTo>
                    <a:pt x="64138" y="27123"/>
                  </a:lnTo>
                  <a:lnTo>
                    <a:pt x="64452" y="27308"/>
                  </a:lnTo>
                  <a:lnTo>
                    <a:pt x="64729" y="27530"/>
                  </a:lnTo>
                  <a:lnTo>
                    <a:pt x="65025" y="27751"/>
                  </a:lnTo>
                  <a:lnTo>
                    <a:pt x="65302" y="27973"/>
                  </a:lnTo>
                  <a:lnTo>
                    <a:pt x="65561" y="28232"/>
                  </a:lnTo>
                  <a:lnTo>
                    <a:pt x="65820" y="28472"/>
                  </a:lnTo>
                  <a:lnTo>
                    <a:pt x="66060" y="28750"/>
                  </a:lnTo>
                  <a:lnTo>
                    <a:pt x="66282" y="29027"/>
                  </a:lnTo>
                  <a:lnTo>
                    <a:pt x="66504" y="29323"/>
                  </a:lnTo>
                  <a:lnTo>
                    <a:pt x="66707" y="29619"/>
                  </a:lnTo>
                  <a:lnTo>
                    <a:pt x="66911" y="29933"/>
                  </a:lnTo>
                  <a:lnTo>
                    <a:pt x="67077" y="30247"/>
                  </a:lnTo>
                  <a:lnTo>
                    <a:pt x="67244" y="30580"/>
                  </a:lnTo>
                  <a:lnTo>
                    <a:pt x="67392" y="30913"/>
                  </a:lnTo>
                  <a:lnTo>
                    <a:pt x="67539" y="31246"/>
                  </a:lnTo>
                  <a:lnTo>
                    <a:pt x="67650" y="31597"/>
                  </a:lnTo>
                  <a:lnTo>
                    <a:pt x="67761" y="31967"/>
                  </a:lnTo>
                  <a:lnTo>
                    <a:pt x="67835" y="32337"/>
                  </a:lnTo>
                  <a:lnTo>
                    <a:pt x="67909" y="32706"/>
                  </a:lnTo>
                  <a:lnTo>
                    <a:pt x="67965" y="33076"/>
                  </a:lnTo>
                  <a:lnTo>
                    <a:pt x="68002" y="33261"/>
                  </a:lnTo>
                  <a:lnTo>
                    <a:pt x="68076" y="33446"/>
                  </a:lnTo>
                  <a:lnTo>
                    <a:pt x="68187" y="33594"/>
                  </a:lnTo>
                  <a:lnTo>
                    <a:pt x="68316" y="33723"/>
                  </a:lnTo>
                  <a:lnTo>
                    <a:pt x="68464" y="33834"/>
                  </a:lnTo>
                  <a:lnTo>
                    <a:pt x="68630" y="33927"/>
                  </a:lnTo>
                  <a:lnTo>
                    <a:pt x="68797" y="33982"/>
                  </a:lnTo>
                  <a:lnTo>
                    <a:pt x="69000" y="34001"/>
                  </a:lnTo>
                  <a:lnTo>
                    <a:pt x="74861" y="34001"/>
                  </a:lnTo>
                  <a:lnTo>
                    <a:pt x="75101" y="33982"/>
                  </a:lnTo>
                  <a:lnTo>
                    <a:pt x="75360" y="33964"/>
                  </a:lnTo>
                  <a:lnTo>
                    <a:pt x="75600" y="33927"/>
                  </a:lnTo>
                  <a:lnTo>
                    <a:pt x="75841" y="33890"/>
                  </a:lnTo>
                  <a:lnTo>
                    <a:pt x="76081" y="33834"/>
                  </a:lnTo>
                  <a:lnTo>
                    <a:pt x="76322" y="33779"/>
                  </a:lnTo>
                  <a:lnTo>
                    <a:pt x="76543" y="33686"/>
                  </a:lnTo>
                  <a:lnTo>
                    <a:pt x="76765" y="33612"/>
                  </a:lnTo>
                  <a:lnTo>
                    <a:pt x="76987" y="33501"/>
                  </a:lnTo>
                  <a:lnTo>
                    <a:pt x="77190" y="33390"/>
                  </a:lnTo>
                  <a:lnTo>
                    <a:pt x="77394" y="33280"/>
                  </a:lnTo>
                  <a:lnTo>
                    <a:pt x="77597" y="33150"/>
                  </a:lnTo>
                  <a:lnTo>
                    <a:pt x="77801" y="33021"/>
                  </a:lnTo>
                  <a:lnTo>
                    <a:pt x="77985" y="32873"/>
                  </a:lnTo>
                  <a:lnTo>
                    <a:pt x="78152" y="32706"/>
                  </a:lnTo>
                  <a:lnTo>
                    <a:pt x="78337" y="32558"/>
                  </a:lnTo>
                  <a:lnTo>
                    <a:pt x="78485" y="32374"/>
                  </a:lnTo>
                  <a:lnTo>
                    <a:pt x="78651" y="32207"/>
                  </a:lnTo>
                  <a:lnTo>
                    <a:pt x="78799" y="32022"/>
                  </a:lnTo>
                  <a:lnTo>
                    <a:pt x="78928" y="31819"/>
                  </a:lnTo>
                  <a:lnTo>
                    <a:pt x="79058" y="31634"/>
                  </a:lnTo>
                  <a:lnTo>
                    <a:pt x="79169" y="31412"/>
                  </a:lnTo>
                  <a:lnTo>
                    <a:pt x="79280" y="31209"/>
                  </a:lnTo>
                  <a:lnTo>
                    <a:pt x="79391" y="30987"/>
                  </a:lnTo>
                  <a:lnTo>
                    <a:pt x="79465" y="30765"/>
                  </a:lnTo>
                  <a:lnTo>
                    <a:pt x="79539" y="30543"/>
                  </a:lnTo>
                  <a:lnTo>
                    <a:pt x="79612" y="30303"/>
                  </a:lnTo>
                  <a:lnTo>
                    <a:pt x="79668" y="30062"/>
                  </a:lnTo>
                  <a:lnTo>
                    <a:pt x="79705" y="29822"/>
                  </a:lnTo>
                  <a:lnTo>
                    <a:pt x="79742" y="29582"/>
                  </a:lnTo>
                  <a:lnTo>
                    <a:pt x="79760" y="29323"/>
                  </a:lnTo>
                  <a:lnTo>
                    <a:pt x="79760" y="29083"/>
                  </a:lnTo>
                  <a:lnTo>
                    <a:pt x="79760" y="21521"/>
                  </a:lnTo>
                  <a:lnTo>
                    <a:pt x="79760" y="21280"/>
                  </a:lnTo>
                  <a:lnTo>
                    <a:pt x="79742" y="21040"/>
                  </a:lnTo>
                  <a:lnTo>
                    <a:pt x="79723" y="20781"/>
                  </a:lnTo>
                  <a:lnTo>
                    <a:pt x="79668" y="20541"/>
                  </a:lnTo>
                  <a:lnTo>
                    <a:pt x="79631" y="20301"/>
                  </a:lnTo>
                  <a:lnTo>
                    <a:pt x="79557" y="20060"/>
                  </a:lnTo>
                  <a:lnTo>
                    <a:pt x="79409" y="19579"/>
                  </a:lnTo>
                  <a:lnTo>
                    <a:pt x="79206" y="19117"/>
                  </a:lnTo>
                  <a:lnTo>
                    <a:pt x="78965" y="18655"/>
                  </a:lnTo>
                  <a:lnTo>
                    <a:pt x="78688" y="18230"/>
                  </a:lnTo>
                  <a:lnTo>
                    <a:pt x="78522" y="18026"/>
                  </a:lnTo>
                  <a:lnTo>
                    <a:pt x="78374" y="17823"/>
                  </a:lnTo>
                  <a:lnTo>
                    <a:pt x="78189" y="17620"/>
                  </a:lnTo>
                  <a:lnTo>
                    <a:pt x="77985" y="17416"/>
                  </a:lnTo>
                  <a:lnTo>
                    <a:pt x="77801" y="17250"/>
                  </a:lnTo>
                  <a:lnTo>
                    <a:pt x="77597" y="17065"/>
                  </a:lnTo>
                  <a:lnTo>
                    <a:pt x="77394" y="16917"/>
                  </a:lnTo>
                  <a:lnTo>
                    <a:pt x="77172" y="16769"/>
                  </a:lnTo>
                  <a:lnTo>
                    <a:pt x="76969" y="16640"/>
                  </a:lnTo>
                  <a:lnTo>
                    <a:pt x="76747" y="16529"/>
                  </a:lnTo>
                  <a:lnTo>
                    <a:pt x="76506" y="16418"/>
                  </a:lnTo>
                  <a:lnTo>
                    <a:pt x="76285" y="16325"/>
                  </a:lnTo>
                  <a:lnTo>
                    <a:pt x="76063" y="16251"/>
                  </a:lnTo>
                  <a:lnTo>
                    <a:pt x="75822" y="16196"/>
                  </a:lnTo>
                  <a:lnTo>
                    <a:pt x="75582" y="16141"/>
                  </a:lnTo>
                  <a:lnTo>
                    <a:pt x="75342" y="16104"/>
                  </a:lnTo>
                  <a:lnTo>
                    <a:pt x="75101" y="16085"/>
                  </a:lnTo>
                  <a:lnTo>
                    <a:pt x="74861" y="16067"/>
                  </a:lnTo>
                  <a:lnTo>
                    <a:pt x="60791" y="16122"/>
                  </a:lnTo>
                  <a:lnTo>
                    <a:pt x="59978" y="15290"/>
                  </a:lnTo>
                  <a:lnTo>
                    <a:pt x="59053" y="14329"/>
                  </a:lnTo>
                  <a:lnTo>
                    <a:pt x="58073" y="13275"/>
                  </a:lnTo>
                  <a:lnTo>
                    <a:pt x="57075" y="12147"/>
                  </a:lnTo>
                  <a:lnTo>
                    <a:pt x="55041" y="9873"/>
                  </a:lnTo>
                  <a:lnTo>
                    <a:pt x="53192" y="7765"/>
                  </a:lnTo>
                  <a:lnTo>
                    <a:pt x="51880" y="6286"/>
                  </a:lnTo>
                  <a:lnTo>
                    <a:pt x="51029" y="5343"/>
                  </a:lnTo>
                  <a:lnTo>
                    <a:pt x="51029" y="5325"/>
                  </a:lnTo>
                  <a:lnTo>
                    <a:pt x="50789" y="5103"/>
                  </a:lnTo>
                  <a:lnTo>
                    <a:pt x="50567" y="4918"/>
                  </a:lnTo>
                  <a:lnTo>
                    <a:pt x="50345" y="4733"/>
                  </a:lnTo>
                  <a:lnTo>
                    <a:pt x="50105" y="4567"/>
                  </a:lnTo>
                  <a:lnTo>
                    <a:pt x="49864" y="4419"/>
                  </a:lnTo>
                  <a:lnTo>
                    <a:pt x="49624" y="4289"/>
                  </a:lnTo>
                  <a:lnTo>
                    <a:pt x="49402" y="4178"/>
                  </a:lnTo>
                  <a:lnTo>
                    <a:pt x="49162" y="4067"/>
                  </a:lnTo>
                  <a:lnTo>
                    <a:pt x="48921" y="3994"/>
                  </a:lnTo>
                  <a:lnTo>
                    <a:pt x="48681" y="3920"/>
                  </a:lnTo>
                  <a:lnTo>
                    <a:pt x="48441" y="3846"/>
                  </a:lnTo>
                  <a:lnTo>
                    <a:pt x="48200" y="3809"/>
                  </a:lnTo>
                  <a:lnTo>
                    <a:pt x="47960" y="3772"/>
                  </a:lnTo>
                  <a:lnTo>
                    <a:pt x="47720" y="3735"/>
                  </a:lnTo>
                  <a:lnTo>
                    <a:pt x="47239" y="3716"/>
                  </a:lnTo>
                  <a:lnTo>
                    <a:pt x="45852" y="3716"/>
                  </a:lnTo>
                  <a:lnTo>
                    <a:pt x="45852" y="1849"/>
                  </a:lnTo>
                  <a:lnTo>
                    <a:pt x="45834" y="1516"/>
                  </a:lnTo>
                  <a:lnTo>
                    <a:pt x="45778" y="1202"/>
                  </a:lnTo>
                  <a:lnTo>
                    <a:pt x="45741" y="1035"/>
                  </a:lnTo>
                  <a:lnTo>
                    <a:pt x="45686" y="887"/>
                  </a:lnTo>
                  <a:lnTo>
                    <a:pt x="45630" y="740"/>
                  </a:lnTo>
                  <a:lnTo>
                    <a:pt x="45556" y="592"/>
                  </a:lnTo>
                  <a:lnTo>
                    <a:pt x="45464" y="481"/>
                  </a:lnTo>
                  <a:lnTo>
                    <a:pt x="45353" y="351"/>
                  </a:lnTo>
                  <a:lnTo>
                    <a:pt x="45224" y="259"/>
                  </a:lnTo>
                  <a:lnTo>
                    <a:pt x="45076" y="166"/>
                  </a:lnTo>
                  <a:lnTo>
                    <a:pt x="44909" y="92"/>
                  </a:lnTo>
                  <a:lnTo>
                    <a:pt x="44724" y="37"/>
                  </a:lnTo>
                  <a:lnTo>
                    <a:pt x="445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3856925" y="2188725"/>
              <a:ext cx="326350" cy="325875"/>
            </a:xfrm>
            <a:custGeom>
              <a:rect b="b" l="l" r="r" t="t"/>
              <a:pathLst>
                <a:path extrusionOk="0" h="13035" w="13054">
                  <a:moveTo>
                    <a:pt x="6195" y="0"/>
                  </a:moveTo>
                  <a:lnTo>
                    <a:pt x="5862" y="37"/>
                  </a:lnTo>
                  <a:lnTo>
                    <a:pt x="5529" y="74"/>
                  </a:lnTo>
                  <a:lnTo>
                    <a:pt x="5215" y="130"/>
                  </a:lnTo>
                  <a:lnTo>
                    <a:pt x="4900" y="204"/>
                  </a:lnTo>
                  <a:lnTo>
                    <a:pt x="4586" y="296"/>
                  </a:lnTo>
                  <a:lnTo>
                    <a:pt x="4290" y="389"/>
                  </a:lnTo>
                  <a:lnTo>
                    <a:pt x="3995" y="518"/>
                  </a:lnTo>
                  <a:lnTo>
                    <a:pt x="3699" y="647"/>
                  </a:lnTo>
                  <a:lnTo>
                    <a:pt x="3421" y="777"/>
                  </a:lnTo>
                  <a:lnTo>
                    <a:pt x="3144" y="943"/>
                  </a:lnTo>
                  <a:lnTo>
                    <a:pt x="2885" y="1110"/>
                  </a:lnTo>
                  <a:lnTo>
                    <a:pt x="2626" y="1294"/>
                  </a:lnTo>
                  <a:lnTo>
                    <a:pt x="2386" y="1479"/>
                  </a:lnTo>
                  <a:lnTo>
                    <a:pt x="2146" y="1683"/>
                  </a:lnTo>
                  <a:lnTo>
                    <a:pt x="1924" y="1905"/>
                  </a:lnTo>
                  <a:lnTo>
                    <a:pt x="1702" y="2126"/>
                  </a:lnTo>
                  <a:lnTo>
                    <a:pt x="1499" y="2367"/>
                  </a:lnTo>
                  <a:lnTo>
                    <a:pt x="1295" y="2626"/>
                  </a:lnTo>
                  <a:lnTo>
                    <a:pt x="1129" y="2866"/>
                  </a:lnTo>
                  <a:lnTo>
                    <a:pt x="944" y="3143"/>
                  </a:lnTo>
                  <a:lnTo>
                    <a:pt x="796" y="3402"/>
                  </a:lnTo>
                  <a:lnTo>
                    <a:pt x="648" y="3698"/>
                  </a:lnTo>
                  <a:lnTo>
                    <a:pt x="519" y="3975"/>
                  </a:lnTo>
                  <a:lnTo>
                    <a:pt x="408" y="4271"/>
                  </a:lnTo>
                  <a:lnTo>
                    <a:pt x="297" y="4585"/>
                  </a:lnTo>
                  <a:lnTo>
                    <a:pt x="204" y="4881"/>
                  </a:lnTo>
                  <a:lnTo>
                    <a:pt x="130" y="5196"/>
                  </a:lnTo>
                  <a:lnTo>
                    <a:pt x="75" y="5528"/>
                  </a:lnTo>
                  <a:lnTo>
                    <a:pt x="38" y="5843"/>
                  </a:lnTo>
                  <a:lnTo>
                    <a:pt x="19" y="6175"/>
                  </a:lnTo>
                  <a:lnTo>
                    <a:pt x="1" y="6508"/>
                  </a:lnTo>
                  <a:lnTo>
                    <a:pt x="19" y="6860"/>
                  </a:lnTo>
                  <a:lnTo>
                    <a:pt x="38" y="7192"/>
                  </a:lnTo>
                  <a:lnTo>
                    <a:pt x="75" y="7507"/>
                  </a:lnTo>
                  <a:lnTo>
                    <a:pt x="130" y="7839"/>
                  </a:lnTo>
                  <a:lnTo>
                    <a:pt x="204" y="8154"/>
                  </a:lnTo>
                  <a:lnTo>
                    <a:pt x="297" y="8450"/>
                  </a:lnTo>
                  <a:lnTo>
                    <a:pt x="408" y="8764"/>
                  </a:lnTo>
                  <a:lnTo>
                    <a:pt x="519" y="9060"/>
                  </a:lnTo>
                  <a:lnTo>
                    <a:pt x="648" y="9337"/>
                  </a:lnTo>
                  <a:lnTo>
                    <a:pt x="796" y="9633"/>
                  </a:lnTo>
                  <a:lnTo>
                    <a:pt x="944" y="9892"/>
                  </a:lnTo>
                  <a:lnTo>
                    <a:pt x="1129" y="10169"/>
                  </a:lnTo>
                  <a:lnTo>
                    <a:pt x="1295" y="10409"/>
                  </a:lnTo>
                  <a:lnTo>
                    <a:pt x="1499" y="10668"/>
                  </a:lnTo>
                  <a:lnTo>
                    <a:pt x="1702" y="10909"/>
                  </a:lnTo>
                  <a:lnTo>
                    <a:pt x="1924" y="11130"/>
                  </a:lnTo>
                  <a:lnTo>
                    <a:pt x="2146" y="11352"/>
                  </a:lnTo>
                  <a:lnTo>
                    <a:pt x="2386" y="11556"/>
                  </a:lnTo>
                  <a:lnTo>
                    <a:pt x="2626" y="11741"/>
                  </a:lnTo>
                  <a:lnTo>
                    <a:pt x="2885" y="11925"/>
                  </a:lnTo>
                  <a:lnTo>
                    <a:pt x="3144" y="12092"/>
                  </a:lnTo>
                  <a:lnTo>
                    <a:pt x="3421" y="12258"/>
                  </a:lnTo>
                  <a:lnTo>
                    <a:pt x="3699" y="12388"/>
                  </a:lnTo>
                  <a:lnTo>
                    <a:pt x="3995" y="12536"/>
                  </a:lnTo>
                  <a:lnTo>
                    <a:pt x="4290" y="12646"/>
                  </a:lnTo>
                  <a:lnTo>
                    <a:pt x="4586" y="12739"/>
                  </a:lnTo>
                  <a:lnTo>
                    <a:pt x="4900" y="12831"/>
                  </a:lnTo>
                  <a:lnTo>
                    <a:pt x="5215" y="12905"/>
                  </a:lnTo>
                  <a:lnTo>
                    <a:pt x="5529" y="12961"/>
                  </a:lnTo>
                  <a:lnTo>
                    <a:pt x="5862" y="12998"/>
                  </a:lnTo>
                  <a:lnTo>
                    <a:pt x="6195" y="13035"/>
                  </a:lnTo>
                  <a:lnTo>
                    <a:pt x="6860" y="13035"/>
                  </a:lnTo>
                  <a:lnTo>
                    <a:pt x="7193" y="12998"/>
                  </a:lnTo>
                  <a:lnTo>
                    <a:pt x="7526" y="12961"/>
                  </a:lnTo>
                  <a:lnTo>
                    <a:pt x="7840" y="12905"/>
                  </a:lnTo>
                  <a:lnTo>
                    <a:pt x="8154" y="12831"/>
                  </a:lnTo>
                  <a:lnTo>
                    <a:pt x="8469" y="12739"/>
                  </a:lnTo>
                  <a:lnTo>
                    <a:pt x="8765" y="12646"/>
                  </a:lnTo>
                  <a:lnTo>
                    <a:pt x="9060" y="12536"/>
                  </a:lnTo>
                  <a:lnTo>
                    <a:pt x="9356" y="12388"/>
                  </a:lnTo>
                  <a:lnTo>
                    <a:pt x="9634" y="12258"/>
                  </a:lnTo>
                  <a:lnTo>
                    <a:pt x="9911" y="12092"/>
                  </a:lnTo>
                  <a:lnTo>
                    <a:pt x="10170" y="11925"/>
                  </a:lnTo>
                  <a:lnTo>
                    <a:pt x="10429" y="11741"/>
                  </a:lnTo>
                  <a:lnTo>
                    <a:pt x="10669" y="11556"/>
                  </a:lnTo>
                  <a:lnTo>
                    <a:pt x="10909" y="11352"/>
                  </a:lnTo>
                  <a:lnTo>
                    <a:pt x="11131" y="11130"/>
                  </a:lnTo>
                  <a:lnTo>
                    <a:pt x="11353" y="10909"/>
                  </a:lnTo>
                  <a:lnTo>
                    <a:pt x="11556" y="10668"/>
                  </a:lnTo>
                  <a:lnTo>
                    <a:pt x="11760" y="10409"/>
                  </a:lnTo>
                  <a:lnTo>
                    <a:pt x="11945" y="10169"/>
                  </a:lnTo>
                  <a:lnTo>
                    <a:pt x="12111" y="9892"/>
                  </a:lnTo>
                  <a:lnTo>
                    <a:pt x="12259" y="9633"/>
                  </a:lnTo>
                  <a:lnTo>
                    <a:pt x="12407" y="9337"/>
                  </a:lnTo>
                  <a:lnTo>
                    <a:pt x="12536" y="9060"/>
                  </a:lnTo>
                  <a:lnTo>
                    <a:pt x="12647" y="8764"/>
                  </a:lnTo>
                  <a:lnTo>
                    <a:pt x="12758" y="8450"/>
                  </a:lnTo>
                  <a:lnTo>
                    <a:pt x="12851" y="8154"/>
                  </a:lnTo>
                  <a:lnTo>
                    <a:pt x="12925" y="7839"/>
                  </a:lnTo>
                  <a:lnTo>
                    <a:pt x="12980" y="7507"/>
                  </a:lnTo>
                  <a:lnTo>
                    <a:pt x="13017" y="7192"/>
                  </a:lnTo>
                  <a:lnTo>
                    <a:pt x="13035" y="6860"/>
                  </a:lnTo>
                  <a:lnTo>
                    <a:pt x="13054" y="6508"/>
                  </a:lnTo>
                  <a:lnTo>
                    <a:pt x="13035" y="6175"/>
                  </a:lnTo>
                  <a:lnTo>
                    <a:pt x="13017" y="5843"/>
                  </a:lnTo>
                  <a:lnTo>
                    <a:pt x="12980" y="5528"/>
                  </a:lnTo>
                  <a:lnTo>
                    <a:pt x="12925" y="5196"/>
                  </a:lnTo>
                  <a:lnTo>
                    <a:pt x="12851" y="4881"/>
                  </a:lnTo>
                  <a:lnTo>
                    <a:pt x="12758" y="4585"/>
                  </a:lnTo>
                  <a:lnTo>
                    <a:pt x="12647" y="4271"/>
                  </a:lnTo>
                  <a:lnTo>
                    <a:pt x="12536" y="3975"/>
                  </a:lnTo>
                  <a:lnTo>
                    <a:pt x="12407" y="3698"/>
                  </a:lnTo>
                  <a:lnTo>
                    <a:pt x="12259" y="3402"/>
                  </a:lnTo>
                  <a:lnTo>
                    <a:pt x="12111" y="3143"/>
                  </a:lnTo>
                  <a:lnTo>
                    <a:pt x="11945" y="2866"/>
                  </a:lnTo>
                  <a:lnTo>
                    <a:pt x="11760" y="2626"/>
                  </a:lnTo>
                  <a:lnTo>
                    <a:pt x="11556" y="2367"/>
                  </a:lnTo>
                  <a:lnTo>
                    <a:pt x="11353" y="2126"/>
                  </a:lnTo>
                  <a:lnTo>
                    <a:pt x="11131" y="1905"/>
                  </a:lnTo>
                  <a:lnTo>
                    <a:pt x="10909" y="1683"/>
                  </a:lnTo>
                  <a:lnTo>
                    <a:pt x="10669" y="1479"/>
                  </a:lnTo>
                  <a:lnTo>
                    <a:pt x="10429" y="1294"/>
                  </a:lnTo>
                  <a:lnTo>
                    <a:pt x="10170" y="1110"/>
                  </a:lnTo>
                  <a:lnTo>
                    <a:pt x="9911" y="943"/>
                  </a:lnTo>
                  <a:lnTo>
                    <a:pt x="9634" y="777"/>
                  </a:lnTo>
                  <a:lnTo>
                    <a:pt x="9356" y="647"/>
                  </a:lnTo>
                  <a:lnTo>
                    <a:pt x="9060" y="518"/>
                  </a:lnTo>
                  <a:lnTo>
                    <a:pt x="8765" y="389"/>
                  </a:lnTo>
                  <a:lnTo>
                    <a:pt x="8469" y="296"/>
                  </a:lnTo>
                  <a:lnTo>
                    <a:pt x="8154" y="204"/>
                  </a:lnTo>
                  <a:lnTo>
                    <a:pt x="7840" y="130"/>
                  </a:lnTo>
                  <a:lnTo>
                    <a:pt x="7526" y="74"/>
                  </a:lnTo>
                  <a:lnTo>
                    <a:pt x="7193" y="37"/>
                  </a:lnTo>
                  <a:lnTo>
                    <a:pt x="68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4"/>
            <p:cNvSpPr/>
            <p:nvPr/>
          </p:nvSpPr>
          <p:spPr>
            <a:xfrm>
              <a:off x="3913800" y="2245100"/>
              <a:ext cx="212625" cy="213125"/>
            </a:xfrm>
            <a:custGeom>
              <a:rect b="b" l="l" r="r" t="t"/>
              <a:pathLst>
                <a:path extrusionOk="0" h="8525" w="8505">
                  <a:moveTo>
                    <a:pt x="4252" y="1"/>
                  </a:moveTo>
                  <a:lnTo>
                    <a:pt x="4031" y="19"/>
                  </a:lnTo>
                  <a:lnTo>
                    <a:pt x="3827" y="38"/>
                  </a:lnTo>
                  <a:lnTo>
                    <a:pt x="3402" y="93"/>
                  </a:lnTo>
                  <a:lnTo>
                    <a:pt x="2995" y="204"/>
                  </a:lnTo>
                  <a:lnTo>
                    <a:pt x="2607" y="352"/>
                  </a:lnTo>
                  <a:lnTo>
                    <a:pt x="2219" y="519"/>
                  </a:lnTo>
                  <a:lnTo>
                    <a:pt x="1867" y="740"/>
                  </a:lnTo>
                  <a:lnTo>
                    <a:pt x="1553" y="981"/>
                  </a:lnTo>
                  <a:lnTo>
                    <a:pt x="1239" y="1258"/>
                  </a:lnTo>
                  <a:lnTo>
                    <a:pt x="980" y="1554"/>
                  </a:lnTo>
                  <a:lnTo>
                    <a:pt x="721" y="1887"/>
                  </a:lnTo>
                  <a:lnTo>
                    <a:pt x="518" y="2238"/>
                  </a:lnTo>
                  <a:lnTo>
                    <a:pt x="333" y="2608"/>
                  </a:lnTo>
                  <a:lnTo>
                    <a:pt x="185" y="2996"/>
                  </a:lnTo>
                  <a:lnTo>
                    <a:pt x="93" y="3403"/>
                  </a:lnTo>
                  <a:lnTo>
                    <a:pt x="19" y="3828"/>
                  </a:lnTo>
                  <a:lnTo>
                    <a:pt x="0" y="4050"/>
                  </a:lnTo>
                  <a:lnTo>
                    <a:pt x="0" y="4272"/>
                  </a:lnTo>
                  <a:lnTo>
                    <a:pt x="0" y="4475"/>
                  </a:lnTo>
                  <a:lnTo>
                    <a:pt x="19" y="4697"/>
                  </a:lnTo>
                  <a:lnTo>
                    <a:pt x="93" y="5122"/>
                  </a:lnTo>
                  <a:lnTo>
                    <a:pt x="185" y="5529"/>
                  </a:lnTo>
                  <a:lnTo>
                    <a:pt x="333" y="5917"/>
                  </a:lnTo>
                  <a:lnTo>
                    <a:pt x="518" y="6287"/>
                  </a:lnTo>
                  <a:lnTo>
                    <a:pt x="721" y="6638"/>
                  </a:lnTo>
                  <a:lnTo>
                    <a:pt x="980" y="6971"/>
                  </a:lnTo>
                  <a:lnTo>
                    <a:pt x="1239" y="7267"/>
                  </a:lnTo>
                  <a:lnTo>
                    <a:pt x="1553" y="7544"/>
                  </a:lnTo>
                  <a:lnTo>
                    <a:pt x="1867" y="7785"/>
                  </a:lnTo>
                  <a:lnTo>
                    <a:pt x="2219" y="8006"/>
                  </a:lnTo>
                  <a:lnTo>
                    <a:pt x="2607" y="8173"/>
                  </a:lnTo>
                  <a:lnTo>
                    <a:pt x="2995" y="8321"/>
                  </a:lnTo>
                  <a:lnTo>
                    <a:pt x="3402" y="8432"/>
                  </a:lnTo>
                  <a:lnTo>
                    <a:pt x="3827" y="8487"/>
                  </a:lnTo>
                  <a:lnTo>
                    <a:pt x="4031" y="8506"/>
                  </a:lnTo>
                  <a:lnTo>
                    <a:pt x="4252" y="8524"/>
                  </a:lnTo>
                  <a:lnTo>
                    <a:pt x="4474" y="8506"/>
                  </a:lnTo>
                  <a:lnTo>
                    <a:pt x="4696" y="8487"/>
                  </a:lnTo>
                  <a:lnTo>
                    <a:pt x="5103" y="8432"/>
                  </a:lnTo>
                  <a:lnTo>
                    <a:pt x="5510" y="8321"/>
                  </a:lnTo>
                  <a:lnTo>
                    <a:pt x="5916" y="8173"/>
                  </a:lnTo>
                  <a:lnTo>
                    <a:pt x="6286" y="8006"/>
                  </a:lnTo>
                  <a:lnTo>
                    <a:pt x="6638" y="7785"/>
                  </a:lnTo>
                  <a:lnTo>
                    <a:pt x="6952" y="7544"/>
                  </a:lnTo>
                  <a:lnTo>
                    <a:pt x="7266" y="7267"/>
                  </a:lnTo>
                  <a:lnTo>
                    <a:pt x="7543" y="6971"/>
                  </a:lnTo>
                  <a:lnTo>
                    <a:pt x="7784" y="6638"/>
                  </a:lnTo>
                  <a:lnTo>
                    <a:pt x="7987" y="6287"/>
                  </a:lnTo>
                  <a:lnTo>
                    <a:pt x="8172" y="5917"/>
                  </a:lnTo>
                  <a:lnTo>
                    <a:pt x="8320" y="5529"/>
                  </a:lnTo>
                  <a:lnTo>
                    <a:pt x="8412" y="5122"/>
                  </a:lnTo>
                  <a:lnTo>
                    <a:pt x="8486" y="4697"/>
                  </a:lnTo>
                  <a:lnTo>
                    <a:pt x="8505" y="4475"/>
                  </a:lnTo>
                  <a:lnTo>
                    <a:pt x="8505" y="4272"/>
                  </a:lnTo>
                  <a:lnTo>
                    <a:pt x="8505" y="4050"/>
                  </a:lnTo>
                  <a:lnTo>
                    <a:pt x="8486" y="3828"/>
                  </a:lnTo>
                  <a:lnTo>
                    <a:pt x="8412" y="3403"/>
                  </a:lnTo>
                  <a:lnTo>
                    <a:pt x="8320" y="2996"/>
                  </a:lnTo>
                  <a:lnTo>
                    <a:pt x="8172" y="2608"/>
                  </a:lnTo>
                  <a:lnTo>
                    <a:pt x="7987" y="2238"/>
                  </a:lnTo>
                  <a:lnTo>
                    <a:pt x="7784" y="1887"/>
                  </a:lnTo>
                  <a:lnTo>
                    <a:pt x="7543" y="1554"/>
                  </a:lnTo>
                  <a:lnTo>
                    <a:pt x="7266" y="1258"/>
                  </a:lnTo>
                  <a:lnTo>
                    <a:pt x="6952" y="981"/>
                  </a:lnTo>
                  <a:lnTo>
                    <a:pt x="6638" y="740"/>
                  </a:lnTo>
                  <a:lnTo>
                    <a:pt x="6286" y="519"/>
                  </a:lnTo>
                  <a:lnTo>
                    <a:pt x="5916" y="352"/>
                  </a:lnTo>
                  <a:lnTo>
                    <a:pt x="5510" y="204"/>
                  </a:lnTo>
                  <a:lnTo>
                    <a:pt x="5103" y="93"/>
                  </a:lnTo>
                  <a:lnTo>
                    <a:pt x="4696" y="38"/>
                  </a:lnTo>
                  <a:lnTo>
                    <a:pt x="4474" y="19"/>
                  </a:lnTo>
                  <a:lnTo>
                    <a:pt x="42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4908025" y="2188725"/>
              <a:ext cx="326350" cy="325875"/>
            </a:xfrm>
            <a:custGeom>
              <a:rect b="b" l="l" r="r" t="t"/>
              <a:pathLst>
                <a:path extrusionOk="0" h="13035" w="13054">
                  <a:moveTo>
                    <a:pt x="6194" y="0"/>
                  </a:moveTo>
                  <a:lnTo>
                    <a:pt x="5861" y="37"/>
                  </a:lnTo>
                  <a:lnTo>
                    <a:pt x="5547" y="74"/>
                  </a:lnTo>
                  <a:lnTo>
                    <a:pt x="5214" y="130"/>
                  </a:lnTo>
                  <a:lnTo>
                    <a:pt x="4900" y="204"/>
                  </a:lnTo>
                  <a:lnTo>
                    <a:pt x="4585" y="296"/>
                  </a:lnTo>
                  <a:lnTo>
                    <a:pt x="4289" y="389"/>
                  </a:lnTo>
                  <a:lnTo>
                    <a:pt x="3994" y="518"/>
                  </a:lnTo>
                  <a:lnTo>
                    <a:pt x="3698" y="647"/>
                  </a:lnTo>
                  <a:lnTo>
                    <a:pt x="3420" y="777"/>
                  </a:lnTo>
                  <a:lnTo>
                    <a:pt x="3143" y="943"/>
                  </a:lnTo>
                  <a:lnTo>
                    <a:pt x="2884" y="1110"/>
                  </a:lnTo>
                  <a:lnTo>
                    <a:pt x="2625" y="1294"/>
                  </a:lnTo>
                  <a:lnTo>
                    <a:pt x="2385" y="1479"/>
                  </a:lnTo>
                  <a:lnTo>
                    <a:pt x="2145" y="1683"/>
                  </a:lnTo>
                  <a:lnTo>
                    <a:pt x="1923" y="1905"/>
                  </a:lnTo>
                  <a:lnTo>
                    <a:pt x="1701" y="2126"/>
                  </a:lnTo>
                  <a:lnTo>
                    <a:pt x="1498" y="2367"/>
                  </a:lnTo>
                  <a:lnTo>
                    <a:pt x="1313" y="2626"/>
                  </a:lnTo>
                  <a:lnTo>
                    <a:pt x="1128" y="2866"/>
                  </a:lnTo>
                  <a:lnTo>
                    <a:pt x="962" y="3143"/>
                  </a:lnTo>
                  <a:lnTo>
                    <a:pt x="795" y="3402"/>
                  </a:lnTo>
                  <a:lnTo>
                    <a:pt x="647" y="3698"/>
                  </a:lnTo>
                  <a:lnTo>
                    <a:pt x="518" y="3975"/>
                  </a:lnTo>
                  <a:lnTo>
                    <a:pt x="407" y="4271"/>
                  </a:lnTo>
                  <a:lnTo>
                    <a:pt x="296" y="4585"/>
                  </a:lnTo>
                  <a:lnTo>
                    <a:pt x="222" y="4881"/>
                  </a:lnTo>
                  <a:lnTo>
                    <a:pt x="148" y="5196"/>
                  </a:lnTo>
                  <a:lnTo>
                    <a:pt x="74" y="5528"/>
                  </a:lnTo>
                  <a:lnTo>
                    <a:pt x="37" y="5843"/>
                  </a:lnTo>
                  <a:lnTo>
                    <a:pt x="19" y="6175"/>
                  </a:lnTo>
                  <a:lnTo>
                    <a:pt x="0" y="6508"/>
                  </a:lnTo>
                  <a:lnTo>
                    <a:pt x="19" y="6860"/>
                  </a:lnTo>
                  <a:lnTo>
                    <a:pt x="37" y="7192"/>
                  </a:lnTo>
                  <a:lnTo>
                    <a:pt x="74" y="7507"/>
                  </a:lnTo>
                  <a:lnTo>
                    <a:pt x="148" y="7839"/>
                  </a:lnTo>
                  <a:lnTo>
                    <a:pt x="222" y="8154"/>
                  </a:lnTo>
                  <a:lnTo>
                    <a:pt x="296" y="8450"/>
                  </a:lnTo>
                  <a:lnTo>
                    <a:pt x="407" y="8764"/>
                  </a:lnTo>
                  <a:lnTo>
                    <a:pt x="518" y="9060"/>
                  </a:lnTo>
                  <a:lnTo>
                    <a:pt x="647" y="9337"/>
                  </a:lnTo>
                  <a:lnTo>
                    <a:pt x="795" y="9633"/>
                  </a:lnTo>
                  <a:lnTo>
                    <a:pt x="962" y="9892"/>
                  </a:lnTo>
                  <a:lnTo>
                    <a:pt x="1128" y="10169"/>
                  </a:lnTo>
                  <a:lnTo>
                    <a:pt x="1313" y="10409"/>
                  </a:lnTo>
                  <a:lnTo>
                    <a:pt x="1498" y="10668"/>
                  </a:lnTo>
                  <a:lnTo>
                    <a:pt x="1701" y="10909"/>
                  </a:lnTo>
                  <a:lnTo>
                    <a:pt x="1923" y="11130"/>
                  </a:lnTo>
                  <a:lnTo>
                    <a:pt x="2145" y="11352"/>
                  </a:lnTo>
                  <a:lnTo>
                    <a:pt x="2385" y="11556"/>
                  </a:lnTo>
                  <a:lnTo>
                    <a:pt x="2625" y="11741"/>
                  </a:lnTo>
                  <a:lnTo>
                    <a:pt x="2884" y="11925"/>
                  </a:lnTo>
                  <a:lnTo>
                    <a:pt x="3143" y="12092"/>
                  </a:lnTo>
                  <a:lnTo>
                    <a:pt x="3420" y="12258"/>
                  </a:lnTo>
                  <a:lnTo>
                    <a:pt x="3698" y="12388"/>
                  </a:lnTo>
                  <a:lnTo>
                    <a:pt x="3994" y="12536"/>
                  </a:lnTo>
                  <a:lnTo>
                    <a:pt x="4289" y="12646"/>
                  </a:lnTo>
                  <a:lnTo>
                    <a:pt x="4585" y="12739"/>
                  </a:lnTo>
                  <a:lnTo>
                    <a:pt x="4900" y="12831"/>
                  </a:lnTo>
                  <a:lnTo>
                    <a:pt x="5214" y="12905"/>
                  </a:lnTo>
                  <a:lnTo>
                    <a:pt x="5547" y="12961"/>
                  </a:lnTo>
                  <a:lnTo>
                    <a:pt x="5861" y="12998"/>
                  </a:lnTo>
                  <a:lnTo>
                    <a:pt x="6194" y="13035"/>
                  </a:lnTo>
                  <a:lnTo>
                    <a:pt x="6859" y="13035"/>
                  </a:lnTo>
                  <a:lnTo>
                    <a:pt x="7192" y="12998"/>
                  </a:lnTo>
                  <a:lnTo>
                    <a:pt x="7525" y="12961"/>
                  </a:lnTo>
                  <a:lnTo>
                    <a:pt x="7839" y="12905"/>
                  </a:lnTo>
                  <a:lnTo>
                    <a:pt x="8154" y="12831"/>
                  </a:lnTo>
                  <a:lnTo>
                    <a:pt x="8468" y="12739"/>
                  </a:lnTo>
                  <a:lnTo>
                    <a:pt x="8764" y="12646"/>
                  </a:lnTo>
                  <a:lnTo>
                    <a:pt x="9060" y="12536"/>
                  </a:lnTo>
                  <a:lnTo>
                    <a:pt x="9355" y="12388"/>
                  </a:lnTo>
                  <a:lnTo>
                    <a:pt x="9633" y="12258"/>
                  </a:lnTo>
                  <a:lnTo>
                    <a:pt x="9910" y="12092"/>
                  </a:lnTo>
                  <a:lnTo>
                    <a:pt x="10169" y="11925"/>
                  </a:lnTo>
                  <a:lnTo>
                    <a:pt x="10428" y="11741"/>
                  </a:lnTo>
                  <a:lnTo>
                    <a:pt x="10668" y="11556"/>
                  </a:lnTo>
                  <a:lnTo>
                    <a:pt x="10908" y="11352"/>
                  </a:lnTo>
                  <a:lnTo>
                    <a:pt x="11149" y="11130"/>
                  </a:lnTo>
                  <a:lnTo>
                    <a:pt x="11352" y="10909"/>
                  </a:lnTo>
                  <a:lnTo>
                    <a:pt x="11555" y="10668"/>
                  </a:lnTo>
                  <a:lnTo>
                    <a:pt x="11759" y="10409"/>
                  </a:lnTo>
                  <a:lnTo>
                    <a:pt x="11944" y="10169"/>
                  </a:lnTo>
                  <a:lnTo>
                    <a:pt x="12110" y="9892"/>
                  </a:lnTo>
                  <a:lnTo>
                    <a:pt x="12258" y="9633"/>
                  </a:lnTo>
                  <a:lnTo>
                    <a:pt x="12406" y="9337"/>
                  </a:lnTo>
                  <a:lnTo>
                    <a:pt x="12535" y="9060"/>
                  </a:lnTo>
                  <a:lnTo>
                    <a:pt x="12665" y="8764"/>
                  </a:lnTo>
                  <a:lnTo>
                    <a:pt x="12757" y="8450"/>
                  </a:lnTo>
                  <a:lnTo>
                    <a:pt x="12850" y="8154"/>
                  </a:lnTo>
                  <a:lnTo>
                    <a:pt x="12924" y="7839"/>
                  </a:lnTo>
                  <a:lnTo>
                    <a:pt x="12979" y="7507"/>
                  </a:lnTo>
                  <a:lnTo>
                    <a:pt x="13016" y="7192"/>
                  </a:lnTo>
                  <a:lnTo>
                    <a:pt x="13053" y="6860"/>
                  </a:lnTo>
                  <a:lnTo>
                    <a:pt x="13053" y="6508"/>
                  </a:lnTo>
                  <a:lnTo>
                    <a:pt x="13053" y="6175"/>
                  </a:lnTo>
                  <a:lnTo>
                    <a:pt x="13016" y="5843"/>
                  </a:lnTo>
                  <a:lnTo>
                    <a:pt x="12979" y="5528"/>
                  </a:lnTo>
                  <a:lnTo>
                    <a:pt x="12924" y="5196"/>
                  </a:lnTo>
                  <a:lnTo>
                    <a:pt x="12850" y="4881"/>
                  </a:lnTo>
                  <a:lnTo>
                    <a:pt x="12757" y="4585"/>
                  </a:lnTo>
                  <a:lnTo>
                    <a:pt x="12665" y="4271"/>
                  </a:lnTo>
                  <a:lnTo>
                    <a:pt x="12535" y="3975"/>
                  </a:lnTo>
                  <a:lnTo>
                    <a:pt x="12406" y="3698"/>
                  </a:lnTo>
                  <a:lnTo>
                    <a:pt x="12258" y="3402"/>
                  </a:lnTo>
                  <a:lnTo>
                    <a:pt x="12110" y="3143"/>
                  </a:lnTo>
                  <a:lnTo>
                    <a:pt x="11944" y="2866"/>
                  </a:lnTo>
                  <a:lnTo>
                    <a:pt x="11759" y="2626"/>
                  </a:lnTo>
                  <a:lnTo>
                    <a:pt x="11555" y="2367"/>
                  </a:lnTo>
                  <a:lnTo>
                    <a:pt x="11352" y="2126"/>
                  </a:lnTo>
                  <a:lnTo>
                    <a:pt x="11149" y="1905"/>
                  </a:lnTo>
                  <a:lnTo>
                    <a:pt x="10908" y="1683"/>
                  </a:lnTo>
                  <a:lnTo>
                    <a:pt x="10668" y="1479"/>
                  </a:lnTo>
                  <a:lnTo>
                    <a:pt x="10428" y="1294"/>
                  </a:lnTo>
                  <a:lnTo>
                    <a:pt x="10169" y="1110"/>
                  </a:lnTo>
                  <a:lnTo>
                    <a:pt x="9910" y="943"/>
                  </a:lnTo>
                  <a:lnTo>
                    <a:pt x="9633" y="777"/>
                  </a:lnTo>
                  <a:lnTo>
                    <a:pt x="9355" y="647"/>
                  </a:lnTo>
                  <a:lnTo>
                    <a:pt x="9060" y="518"/>
                  </a:lnTo>
                  <a:lnTo>
                    <a:pt x="8764" y="389"/>
                  </a:lnTo>
                  <a:lnTo>
                    <a:pt x="8468" y="296"/>
                  </a:lnTo>
                  <a:lnTo>
                    <a:pt x="8154" y="204"/>
                  </a:lnTo>
                  <a:lnTo>
                    <a:pt x="7839" y="130"/>
                  </a:lnTo>
                  <a:lnTo>
                    <a:pt x="7525" y="74"/>
                  </a:lnTo>
                  <a:lnTo>
                    <a:pt x="7192" y="37"/>
                  </a:lnTo>
                  <a:lnTo>
                    <a:pt x="6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3571750" y="1999675"/>
              <a:ext cx="1994025" cy="37000"/>
            </a:xfrm>
            <a:custGeom>
              <a:rect b="b" l="l" r="r" t="t"/>
              <a:pathLst>
                <a:path extrusionOk="0" h="1480" w="79761">
                  <a:moveTo>
                    <a:pt x="56" y="0"/>
                  </a:moveTo>
                  <a:lnTo>
                    <a:pt x="19" y="259"/>
                  </a:lnTo>
                  <a:lnTo>
                    <a:pt x="1" y="555"/>
                  </a:lnTo>
                  <a:lnTo>
                    <a:pt x="1" y="1480"/>
                  </a:lnTo>
                  <a:lnTo>
                    <a:pt x="79760" y="1480"/>
                  </a:lnTo>
                  <a:lnTo>
                    <a:pt x="79760" y="555"/>
                  </a:lnTo>
                  <a:lnTo>
                    <a:pt x="79760" y="426"/>
                  </a:lnTo>
                  <a:lnTo>
                    <a:pt x="79742" y="278"/>
                  </a:lnTo>
                  <a:lnTo>
                    <a:pt x="79705" y="130"/>
                  </a:lnTo>
                  <a:lnTo>
                    <a:pt x="796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3571750" y="2063000"/>
              <a:ext cx="1994025" cy="12975"/>
            </a:xfrm>
            <a:custGeom>
              <a:rect b="b" l="l" r="r" t="t"/>
              <a:pathLst>
                <a:path extrusionOk="0" h="519" w="79761">
                  <a:moveTo>
                    <a:pt x="56" y="0"/>
                  </a:moveTo>
                  <a:lnTo>
                    <a:pt x="19" y="93"/>
                  </a:lnTo>
                  <a:lnTo>
                    <a:pt x="1" y="185"/>
                  </a:lnTo>
                  <a:lnTo>
                    <a:pt x="1" y="518"/>
                  </a:lnTo>
                  <a:lnTo>
                    <a:pt x="79760" y="518"/>
                  </a:lnTo>
                  <a:lnTo>
                    <a:pt x="79760" y="185"/>
                  </a:lnTo>
                  <a:lnTo>
                    <a:pt x="79760" y="148"/>
                  </a:lnTo>
                  <a:lnTo>
                    <a:pt x="79742" y="93"/>
                  </a:lnTo>
                  <a:lnTo>
                    <a:pt x="796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4964875" y="2245100"/>
              <a:ext cx="212625" cy="213125"/>
            </a:xfrm>
            <a:custGeom>
              <a:rect b="b" l="l" r="r" t="t"/>
              <a:pathLst>
                <a:path extrusionOk="0" h="8525" w="8505">
                  <a:moveTo>
                    <a:pt x="4253" y="1"/>
                  </a:moveTo>
                  <a:lnTo>
                    <a:pt x="4031" y="19"/>
                  </a:lnTo>
                  <a:lnTo>
                    <a:pt x="3827" y="38"/>
                  </a:lnTo>
                  <a:lnTo>
                    <a:pt x="3402" y="93"/>
                  </a:lnTo>
                  <a:lnTo>
                    <a:pt x="2995" y="204"/>
                  </a:lnTo>
                  <a:lnTo>
                    <a:pt x="2607" y="352"/>
                  </a:lnTo>
                  <a:lnTo>
                    <a:pt x="2237" y="519"/>
                  </a:lnTo>
                  <a:lnTo>
                    <a:pt x="1886" y="740"/>
                  </a:lnTo>
                  <a:lnTo>
                    <a:pt x="1553" y="981"/>
                  </a:lnTo>
                  <a:lnTo>
                    <a:pt x="1257" y="1258"/>
                  </a:lnTo>
                  <a:lnTo>
                    <a:pt x="980" y="1554"/>
                  </a:lnTo>
                  <a:lnTo>
                    <a:pt x="721" y="1887"/>
                  </a:lnTo>
                  <a:lnTo>
                    <a:pt x="518" y="2238"/>
                  </a:lnTo>
                  <a:lnTo>
                    <a:pt x="333" y="2608"/>
                  </a:lnTo>
                  <a:lnTo>
                    <a:pt x="185" y="2996"/>
                  </a:lnTo>
                  <a:lnTo>
                    <a:pt x="93" y="3403"/>
                  </a:lnTo>
                  <a:lnTo>
                    <a:pt x="19" y="3828"/>
                  </a:lnTo>
                  <a:lnTo>
                    <a:pt x="0" y="4050"/>
                  </a:lnTo>
                  <a:lnTo>
                    <a:pt x="0" y="4272"/>
                  </a:lnTo>
                  <a:lnTo>
                    <a:pt x="0" y="4475"/>
                  </a:lnTo>
                  <a:lnTo>
                    <a:pt x="19" y="4697"/>
                  </a:lnTo>
                  <a:lnTo>
                    <a:pt x="93" y="5122"/>
                  </a:lnTo>
                  <a:lnTo>
                    <a:pt x="185" y="5529"/>
                  </a:lnTo>
                  <a:lnTo>
                    <a:pt x="333" y="5917"/>
                  </a:lnTo>
                  <a:lnTo>
                    <a:pt x="518" y="6287"/>
                  </a:lnTo>
                  <a:lnTo>
                    <a:pt x="721" y="6638"/>
                  </a:lnTo>
                  <a:lnTo>
                    <a:pt x="980" y="6971"/>
                  </a:lnTo>
                  <a:lnTo>
                    <a:pt x="1257" y="7267"/>
                  </a:lnTo>
                  <a:lnTo>
                    <a:pt x="1553" y="7544"/>
                  </a:lnTo>
                  <a:lnTo>
                    <a:pt x="1886" y="7785"/>
                  </a:lnTo>
                  <a:lnTo>
                    <a:pt x="2237" y="8006"/>
                  </a:lnTo>
                  <a:lnTo>
                    <a:pt x="2607" y="8173"/>
                  </a:lnTo>
                  <a:lnTo>
                    <a:pt x="2995" y="8321"/>
                  </a:lnTo>
                  <a:lnTo>
                    <a:pt x="3402" y="8432"/>
                  </a:lnTo>
                  <a:lnTo>
                    <a:pt x="3827" y="8487"/>
                  </a:lnTo>
                  <a:lnTo>
                    <a:pt x="4031" y="8506"/>
                  </a:lnTo>
                  <a:lnTo>
                    <a:pt x="4253" y="8524"/>
                  </a:lnTo>
                  <a:lnTo>
                    <a:pt x="4474" y="8506"/>
                  </a:lnTo>
                  <a:lnTo>
                    <a:pt x="4696" y="8487"/>
                  </a:lnTo>
                  <a:lnTo>
                    <a:pt x="5122" y="8432"/>
                  </a:lnTo>
                  <a:lnTo>
                    <a:pt x="5528" y="8321"/>
                  </a:lnTo>
                  <a:lnTo>
                    <a:pt x="5917" y="8173"/>
                  </a:lnTo>
                  <a:lnTo>
                    <a:pt x="6286" y="8006"/>
                  </a:lnTo>
                  <a:lnTo>
                    <a:pt x="6638" y="7785"/>
                  </a:lnTo>
                  <a:lnTo>
                    <a:pt x="6952" y="7544"/>
                  </a:lnTo>
                  <a:lnTo>
                    <a:pt x="7266" y="7267"/>
                  </a:lnTo>
                  <a:lnTo>
                    <a:pt x="7544" y="6971"/>
                  </a:lnTo>
                  <a:lnTo>
                    <a:pt x="7784" y="6638"/>
                  </a:lnTo>
                  <a:lnTo>
                    <a:pt x="7987" y="6287"/>
                  </a:lnTo>
                  <a:lnTo>
                    <a:pt x="8172" y="5917"/>
                  </a:lnTo>
                  <a:lnTo>
                    <a:pt x="8320" y="5529"/>
                  </a:lnTo>
                  <a:lnTo>
                    <a:pt x="8431" y="5122"/>
                  </a:lnTo>
                  <a:lnTo>
                    <a:pt x="8486" y="4697"/>
                  </a:lnTo>
                  <a:lnTo>
                    <a:pt x="8505" y="4475"/>
                  </a:lnTo>
                  <a:lnTo>
                    <a:pt x="8505" y="4272"/>
                  </a:lnTo>
                  <a:lnTo>
                    <a:pt x="8505" y="4050"/>
                  </a:lnTo>
                  <a:lnTo>
                    <a:pt x="8486" y="3828"/>
                  </a:lnTo>
                  <a:lnTo>
                    <a:pt x="8431" y="3403"/>
                  </a:lnTo>
                  <a:lnTo>
                    <a:pt x="8320" y="2996"/>
                  </a:lnTo>
                  <a:lnTo>
                    <a:pt x="8172" y="2608"/>
                  </a:lnTo>
                  <a:lnTo>
                    <a:pt x="7987" y="2238"/>
                  </a:lnTo>
                  <a:lnTo>
                    <a:pt x="7784" y="1887"/>
                  </a:lnTo>
                  <a:lnTo>
                    <a:pt x="7544" y="1554"/>
                  </a:lnTo>
                  <a:lnTo>
                    <a:pt x="7266" y="1258"/>
                  </a:lnTo>
                  <a:lnTo>
                    <a:pt x="6952" y="981"/>
                  </a:lnTo>
                  <a:lnTo>
                    <a:pt x="6638" y="740"/>
                  </a:lnTo>
                  <a:lnTo>
                    <a:pt x="6286" y="519"/>
                  </a:lnTo>
                  <a:lnTo>
                    <a:pt x="5917" y="352"/>
                  </a:lnTo>
                  <a:lnTo>
                    <a:pt x="5528" y="204"/>
                  </a:lnTo>
                  <a:lnTo>
                    <a:pt x="5122" y="93"/>
                  </a:lnTo>
                  <a:lnTo>
                    <a:pt x="4696" y="38"/>
                  </a:lnTo>
                  <a:lnTo>
                    <a:pt x="4474" y="19"/>
                  </a:lnTo>
                  <a:lnTo>
                    <a:pt x="42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3875900" y="1578600"/>
              <a:ext cx="1210100" cy="308325"/>
            </a:xfrm>
            <a:custGeom>
              <a:rect b="b" l="l" r="r" t="t"/>
              <a:pathLst>
                <a:path extrusionOk="0" h="12333" w="48404">
                  <a:moveTo>
                    <a:pt x="29157" y="0"/>
                  </a:moveTo>
                  <a:lnTo>
                    <a:pt x="29157" y="148"/>
                  </a:lnTo>
                  <a:lnTo>
                    <a:pt x="11019" y="148"/>
                  </a:lnTo>
                  <a:lnTo>
                    <a:pt x="10631" y="167"/>
                  </a:lnTo>
                  <a:lnTo>
                    <a:pt x="10280" y="204"/>
                  </a:lnTo>
                  <a:lnTo>
                    <a:pt x="9965" y="278"/>
                  </a:lnTo>
                  <a:lnTo>
                    <a:pt x="9670" y="352"/>
                  </a:lnTo>
                  <a:lnTo>
                    <a:pt x="9392" y="444"/>
                  </a:lnTo>
                  <a:lnTo>
                    <a:pt x="9133" y="555"/>
                  </a:lnTo>
                  <a:lnTo>
                    <a:pt x="8912" y="666"/>
                  </a:lnTo>
                  <a:lnTo>
                    <a:pt x="8708" y="777"/>
                  </a:lnTo>
                  <a:lnTo>
                    <a:pt x="8542" y="888"/>
                  </a:lnTo>
                  <a:lnTo>
                    <a:pt x="8394" y="1017"/>
                  </a:lnTo>
                  <a:lnTo>
                    <a:pt x="8154" y="1221"/>
                  </a:lnTo>
                  <a:lnTo>
                    <a:pt x="8006" y="1368"/>
                  </a:lnTo>
                  <a:lnTo>
                    <a:pt x="7950" y="1442"/>
                  </a:lnTo>
                  <a:lnTo>
                    <a:pt x="92" y="12184"/>
                  </a:lnTo>
                  <a:lnTo>
                    <a:pt x="0" y="12332"/>
                  </a:lnTo>
                  <a:lnTo>
                    <a:pt x="4068" y="12332"/>
                  </a:lnTo>
                  <a:lnTo>
                    <a:pt x="4049" y="12184"/>
                  </a:lnTo>
                  <a:lnTo>
                    <a:pt x="4068" y="12018"/>
                  </a:lnTo>
                  <a:lnTo>
                    <a:pt x="4105" y="11852"/>
                  </a:lnTo>
                  <a:lnTo>
                    <a:pt x="4160" y="11722"/>
                  </a:lnTo>
                  <a:lnTo>
                    <a:pt x="4289" y="11482"/>
                  </a:lnTo>
                  <a:lnTo>
                    <a:pt x="4345" y="11389"/>
                  </a:lnTo>
                  <a:lnTo>
                    <a:pt x="6379" y="8450"/>
                  </a:lnTo>
                  <a:lnTo>
                    <a:pt x="7488" y="6823"/>
                  </a:lnTo>
                  <a:lnTo>
                    <a:pt x="8764" y="4900"/>
                  </a:lnTo>
                  <a:lnTo>
                    <a:pt x="9263" y="4179"/>
                  </a:lnTo>
                  <a:lnTo>
                    <a:pt x="9485" y="3901"/>
                  </a:lnTo>
                  <a:lnTo>
                    <a:pt x="9688" y="3661"/>
                  </a:lnTo>
                  <a:lnTo>
                    <a:pt x="9873" y="3458"/>
                  </a:lnTo>
                  <a:lnTo>
                    <a:pt x="10039" y="3291"/>
                  </a:lnTo>
                  <a:lnTo>
                    <a:pt x="10187" y="3162"/>
                  </a:lnTo>
                  <a:lnTo>
                    <a:pt x="10335" y="3051"/>
                  </a:lnTo>
                  <a:lnTo>
                    <a:pt x="10483" y="2977"/>
                  </a:lnTo>
                  <a:lnTo>
                    <a:pt x="10631" y="2940"/>
                  </a:lnTo>
                  <a:lnTo>
                    <a:pt x="10779" y="2903"/>
                  </a:lnTo>
                  <a:lnTo>
                    <a:pt x="10908" y="2885"/>
                  </a:lnTo>
                  <a:lnTo>
                    <a:pt x="11223" y="2866"/>
                  </a:lnTo>
                  <a:lnTo>
                    <a:pt x="11555" y="2866"/>
                  </a:lnTo>
                  <a:lnTo>
                    <a:pt x="17527" y="2885"/>
                  </a:lnTo>
                  <a:lnTo>
                    <a:pt x="23166" y="2903"/>
                  </a:lnTo>
                  <a:lnTo>
                    <a:pt x="23388" y="2903"/>
                  </a:lnTo>
                  <a:lnTo>
                    <a:pt x="23592" y="2940"/>
                  </a:lnTo>
                  <a:lnTo>
                    <a:pt x="23776" y="2977"/>
                  </a:lnTo>
                  <a:lnTo>
                    <a:pt x="23924" y="3051"/>
                  </a:lnTo>
                  <a:lnTo>
                    <a:pt x="24035" y="3125"/>
                  </a:lnTo>
                  <a:lnTo>
                    <a:pt x="24146" y="3217"/>
                  </a:lnTo>
                  <a:lnTo>
                    <a:pt x="24239" y="3310"/>
                  </a:lnTo>
                  <a:lnTo>
                    <a:pt x="24313" y="3402"/>
                  </a:lnTo>
                  <a:lnTo>
                    <a:pt x="24368" y="3513"/>
                  </a:lnTo>
                  <a:lnTo>
                    <a:pt x="24405" y="3606"/>
                  </a:lnTo>
                  <a:lnTo>
                    <a:pt x="24442" y="3772"/>
                  </a:lnTo>
                  <a:lnTo>
                    <a:pt x="24479" y="3901"/>
                  </a:lnTo>
                  <a:lnTo>
                    <a:pt x="24479" y="3938"/>
                  </a:lnTo>
                  <a:lnTo>
                    <a:pt x="24442" y="12147"/>
                  </a:lnTo>
                  <a:lnTo>
                    <a:pt x="24442" y="12240"/>
                  </a:lnTo>
                  <a:lnTo>
                    <a:pt x="24405" y="12332"/>
                  </a:lnTo>
                  <a:lnTo>
                    <a:pt x="27862" y="12332"/>
                  </a:lnTo>
                  <a:lnTo>
                    <a:pt x="27844" y="12240"/>
                  </a:lnTo>
                  <a:lnTo>
                    <a:pt x="27844" y="12147"/>
                  </a:lnTo>
                  <a:lnTo>
                    <a:pt x="27844" y="3920"/>
                  </a:lnTo>
                  <a:lnTo>
                    <a:pt x="27844" y="3753"/>
                  </a:lnTo>
                  <a:lnTo>
                    <a:pt x="27881" y="3587"/>
                  </a:lnTo>
                  <a:lnTo>
                    <a:pt x="27936" y="3402"/>
                  </a:lnTo>
                  <a:lnTo>
                    <a:pt x="27992" y="3310"/>
                  </a:lnTo>
                  <a:lnTo>
                    <a:pt x="28047" y="3217"/>
                  </a:lnTo>
                  <a:lnTo>
                    <a:pt x="28121" y="3125"/>
                  </a:lnTo>
                  <a:lnTo>
                    <a:pt x="28232" y="3051"/>
                  </a:lnTo>
                  <a:lnTo>
                    <a:pt x="28362" y="2977"/>
                  </a:lnTo>
                  <a:lnTo>
                    <a:pt x="28491" y="2922"/>
                  </a:lnTo>
                  <a:lnTo>
                    <a:pt x="28676" y="2885"/>
                  </a:lnTo>
                  <a:lnTo>
                    <a:pt x="28879" y="2866"/>
                  </a:lnTo>
                  <a:lnTo>
                    <a:pt x="31708" y="2885"/>
                  </a:lnTo>
                  <a:lnTo>
                    <a:pt x="34962" y="2903"/>
                  </a:lnTo>
                  <a:lnTo>
                    <a:pt x="35313" y="2903"/>
                  </a:lnTo>
                  <a:lnTo>
                    <a:pt x="35646" y="2922"/>
                  </a:lnTo>
                  <a:lnTo>
                    <a:pt x="35794" y="2958"/>
                  </a:lnTo>
                  <a:lnTo>
                    <a:pt x="35960" y="2995"/>
                  </a:lnTo>
                  <a:lnTo>
                    <a:pt x="36108" y="3069"/>
                  </a:lnTo>
                  <a:lnTo>
                    <a:pt x="36275" y="3162"/>
                  </a:lnTo>
                  <a:lnTo>
                    <a:pt x="36460" y="3273"/>
                  </a:lnTo>
                  <a:lnTo>
                    <a:pt x="36644" y="3421"/>
                  </a:lnTo>
                  <a:lnTo>
                    <a:pt x="36848" y="3606"/>
                  </a:lnTo>
                  <a:lnTo>
                    <a:pt x="37070" y="3809"/>
                  </a:lnTo>
                  <a:lnTo>
                    <a:pt x="37310" y="4068"/>
                  </a:lnTo>
                  <a:lnTo>
                    <a:pt x="37569" y="4364"/>
                  </a:lnTo>
                  <a:lnTo>
                    <a:pt x="38179" y="5103"/>
                  </a:lnTo>
                  <a:lnTo>
                    <a:pt x="43522" y="11408"/>
                  </a:lnTo>
                  <a:lnTo>
                    <a:pt x="43596" y="11537"/>
                  </a:lnTo>
                  <a:lnTo>
                    <a:pt x="43652" y="11648"/>
                  </a:lnTo>
                  <a:lnTo>
                    <a:pt x="43689" y="11759"/>
                  </a:lnTo>
                  <a:lnTo>
                    <a:pt x="43707" y="11888"/>
                  </a:lnTo>
                  <a:lnTo>
                    <a:pt x="43707" y="11999"/>
                  </a:lnTo>
                  <a:lnTo>
                    <a:pt x="43707" y="12110"/>
                  </a:lnTo>
                  <a:lnTo>
                    <a:pt x="43689" y="12221"/>
                  </a:lnTo>
                  <a:lnTo>
                    <a:pt x="43652" y="12332"/>
                  </a:lnTo>
                  <a:lnTo>
                    <a:pt x="48403" y="12332"/>
                  </a:lnTo>
                  <a:lnTo>
                    <a:pt x="47590" y="11500"/>
                  </a:lnTo>
                  <a:lnTo>
                    <a:pt x="46702" y="10557"/>
                  </a:lnTo>
                  <a:lnTo>
                    <a:pt x="45741" y="9503"/>
                  </a:lnTo>
                  <a:lnTo>
                    <a:pt x="44761" y="8431"/>
                  </a:lnTo>
                  <a:lnTo>
                    <a:pt x="42801" y="6231"/>
                  </a:lnTo>
                  <a:lnTo>
                    <a:pt x="41026" y="4197"/>
                  </a:lnTo>
                  <a:lnTo>
                    <a:pt x="39714" y="2718"/>
                  </a:lnTo>
                  <a:lnTo>
                    <a:pt x="38863" y="1775"/>
                  </a:lnTo>
                  <a:lnTo>
                    <a:pt x="38863" y="1757"/>
                  </a:lnTo>
                  <a:lnTo>
                    <a:pt x="38623" y="1535"/>
                  </a:lnTo>
                  <a:lnTo>
                    <a:pt x="38401" y="1350"/>
                  </a:lnTo>
                  <a:lnTo>
                    <a:pt x="38179" y="1165"/>
                  </a:lnTo>
                  <a:lnTo>
                    <a:pt x="37939" y="999"/>
                  </a:lnTo>
                  <a:lnTo>
                    <a:pt x="37698" y="851"/>
                  </a:lnTo>
                  <a:lnTo>
                    <a:pt x="37458" y="721"/>
                  </a:lnTo>
                  <a:lnTo>
                    <a:pt x="37236" y="610"/>
                  </a:lnTo>
                  <a:lnTo>
                    <a:pt x="36996" y="499"/>
                  </a:lnTo>
                  <a:lnTo>
                    <a:pt x="36755" y="426"/>
                  </a:lnTo>
                  <a:lnTo>
                    <a:pt x="36515" y="352"/>
                  </a:lnTo>
                  <a:lnTo>
                    <a:pt x="36275" y="278"/>
                  </a:lnTo>
                  <a:lnTo>
                    <a:pt x="36034" y="241"/>
                  </a:lnTo>
                  <a:lnTo>
                    <a:pt x="35794" y="204"/>
                  </a:lnTo>
                  <a:lnTo>
                    <a:pt x="35554" y="167"/>
                  </a:lnTo>
                  <a:lnTo>
                    <a:pt x="35073" y="148"/>
                  </a:lnTo>
                  <a:lnTo>
                    <a:pt x="33686" y="148"/>
                  </a:lnTo>
                  <a:lnTo>
                    <a:pt x="336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4"/>
            <p:cNvSpPr/>
            <p:nvPr/>
          </p:nvSpPr>
          <p:spPr>
            <a:xfrm>
              <a:off x="3545400" y="2276075"/>
              <a:ext cx="219125" cy="91075"/>
            </a:xfrm>
            <a:custGeom>
              <a:rect b="b" l="l" r="r" t="t"/>
              <a:pathLst>
                <a:path extrusionOk="0" h="3643" w="8765">
                  <a:moveTo>
                    <a:pt x="851" y="1"/>
                  </a:moveTo>
                  <a:lnTo>
                    <a:pt x="685" y="19"/>
                  </a:lnTo>
                  <a:lnTo>
                    <a:pt x="518" y="38"/>
                  </a:lnTo>
                  <a:lnTo>
                    <a:pt x="370" y="75"/>
                  </a:lnTo>
                  <a:lnTo>
                    <a:pt x="260" y="130"/>
                  </a:lnTo>
                  <a:lnTo>
                    <a:pt x="149" y="204"/>
                  </a:lnTo>
                  <a:lnTo>
                    <a:pt x="75" y="278"/>
                  </a:lnTo>
                  <a:lnTo>
                    <a:pt x="19" y="352"/>
                  </a:lnTo>
                  <a:lnTo>
                    <a:pt x="1" y="444"/>
                  </a:lnTo>
                  <a:lnTo>
                    <a:pt x="1" y="3199"/>
                  </a:lnTo>
                  <a:lnTo>
                    <a:pt x="19" y="3292"/>
                  </a:lnTo>
                  <a:lnTo>
                    <a:pt x="75" y="3384"/>
                  </a:lnTo>
                  <a:lnTo>
                    <a:pt x="149" y="3458"/>
                  </a:lnTo>
                  <a:lnTo>
                    <a:pt x="260" y="3513"/>
                  </a:lnTo>
                  <a:lnTo>
                    <a:pt x="370" y="3569"/>
                  </a:lnTo>
                  <a:lnTo>
                    <a:pt x="518" y="3606"/>
                  </a:lnTo>
                  <a:lnTo>
                    <a:pt x="685" y="3643"/>
                  </a:lnTo>
                  <a:lnTo>
                    <a:pt x="8080" y="3643"/>
                  </a:lnTo>
                  <a:lnTo>
                    <a:pt x="8247" y="3606"/>
                  </a:lnTo>
                  <a:lnTo>
                    <a:pt x="8395" y="3569"/>
                  </a:lnTo>
                  <a:lnTo>
                    <a:pt x="8505" y="3513"/>
                  </a:lnTo>
                  <a:lnTo>
                    <a:pt x="8616" y="3458"/>
                  </a:lnTo>
                  <a:lnTo>
                    <a:pt x="8690" y="3384"/>
                  </a:lnTo>
                  <a:lnTo>
                    <a:pt x="8746" y="3292"/>
                  </a:lnTo>
                  <a:lnTo>
                    <a:pt x="8764" y="3199"/>
                  </a:lnTo>
                  <a:lnTo>
                    <a:pt x="8764" y="444"/>
                  </a:lnTo>
                  <a:lnTo>
                    <a:pt x="8746" y="352"/>
                  </a:lnTo>
                  <a:lnTo>
                    <a:pt x="8690" y="278"/>
                  </a:lnTo>
                  <a:lnTo>
                    <a:pt x="8616" y="204"/>
                  </a:lnTo>
                  <a:lnTo>
                    <a:pt x="8505" y="130"/>
                  </a:lnTo>
                  <a:lnTo>
                    <a:pt x="8395" y="75"/>
                  </a:lnTo>
                  <a:lnTo>
                    <a:pt x="8247" y="38"/>
                  </a:lnTo>
                  <a:lnTo>
                    <a:pt x="8080" y="19"/>
                  </a:lnTo>
                  <a:lnTo>
                    <a:pt x="79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5354050" y="2276075"/>
              <a:ext cx="244550" cy="91075"/>
            </a:xfrm>
            <a:custGeom>
              <a:rect b="b" l="l" r="r" t="t"/>
              <a:pathLst>
                <a:path extrusionOk="0" h="3643" w="9782">
                  <a:moveTo>
                    <a:pt x="944" y="1"/>
                  </a:moveTo>
                  <a:lnTo>
                    <a:pt x="759" y="19"/>
                  </a:lnTo>
                  <a:lnTo>
                    <a:pt x="574" y="38"/>
                  </a:lnTo>
                  <a:lnTo>
                    <a:pt x="407" y="75"/>
                  </a:lnTo>
                  <a:lnTo>
                    <a:pt x="278" y="130"/>
                  </a:lnTo>
                  <a:lnTo>
                    <a:pt x="167" y="204"/>
                  </a:lnTo>
                  <a:lnTo>
                    <a:pt x="75" y="278"/>
                  </a:lnTo>
                  <a:lnTo>
                    <a:pt x="19" y="352"/>
                  </a:lnTo>
                  <a:lnTo>
                    <a:pt x="1" y="444"/>
                  </a:lnTo>
                  <a:lnTo>
                    <a:pt x="1" y="3199"/>
                  </a:lnTo>
                  <a:lnTo>
                    <a:pt x="19" y="3292"/>
                  </a:lnTo>
                  <a:lnTo>
                    <a:pt x="75" y="3384"/>
                  </a:lnTo>
                  <a:lnTo>
                    <a:pt x="167" y="3458"/>
                  </a:lnTo>
                  <a:lnTo>
                    <a:pt x="278" y="3513"/>
                  </a:lnTo>
                  <a:lnTo>
                    <a:pt x="407" y="3569"/>
                  </a:lnTo>
                  <a:lnTo>
                    <a:pt x="574" y="3606"/>
                  </a:lnTo>
                  <a:lnTo>
                    <a:pt x="759" y="3643"/>
                  </a:lnTo>
                  <a:lnTo>
                    <a:pt x="9023" y="3643"/>
                  </a:lnTo>
                  <a:lnTo>
                    <a:pt x="9208" y="3606"/>
                  </a:lnTo>
                  <a:lnTo>
                    <a:pt x="9374" y="3569"/>
                  </a:lnTo>
                  <a:lnTo>
                    <a:pt x="9504" y="3513"/>
                  </a:lnTo>
                  <a:lnTo>
                    <a:pt x="9615" y="3458"/>
                  </a:lnTo>
                  <a:lnTo>
                    <a:pt x="9707" y="3384"/>
                  </a:lnTo>
                  <a:lnTo>
                    <a:pt x="9763" y="3292"/>
                  </a:lnTo>
                  <a:lnTo>
                    <a:pt x="9781" y="3199"/>
                  </a:lnTo>
                  <a:lnTo>
                    <a:pt x="9781" y="444"/>
                  </a:lnTo>
                  <a:lnTo>
                    <a:pt x="9763" y="352"/>
                  </a:lnTo>
                  <a:lnTo>
                    <a:pt x="9707" y="278"/>
                  </a:lnTo>
                  <a:lnTo>
                    <a:pt x="9615" y="204"/>
                  </a:lnTo>
                  <a:lnTo>
                    <a:pt x="9504" y="130"/>
                  </a:lnTo>
                  <a:lnTo>
                    <a:pt x="9374" y="75"/>
                  </a:lnTo>
                  <a:lnTo>
                    <a:pt x="9208" y="38"/>
                  </a:lnTo>
                  <a:lnTo>
                    <a:pt x="9023" y="19"/>
                  </a:lnTo>
                  <a:lnTo>
                    <a:pt x="88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4259525" y="2285325"/>
              <a:ext cx="577800" cy="91075"/>
            </a:xfrm>
            <a:custGeom>
              <a:rect b="b" l="l" r="r" t="t"/>
              <a:pathLst>
                <a:path extrusionOk="0" h="3643" w="23112">
                  <a:moveTo>
                    <a:pt x="629" y="0"/>
                  </a:moveTo>
                  <a:lnTo>
                    <a:pt x="481" y="37"/>
                  </a:lnTo>
                  <a:lnTo>
                    <a:pt x="333" y="93"/>
                  </a:lnTo>
                  <a:lnTo>
                    <a:pt x="222" y="167"/>
                  </a:lnTo>
                  <a:lnTo>
                    <a:pt x="130" y="241"/>
                  </a:lnTo>
                  <a:lnTo>
                    <a:pt x="56" y="352"/>
                  </a:lnTo>
                  <a:lnTo>
                    <a:pt x="19" y="444"/>
                  </a:lnTo>
                  <a:lnTo>
                    <a:pt x="1" y="574"/>
                  </a:lnTo>
                  <a:lnTo>
                    <a:pt x="1" y="3070"/>
                  </a:lnTo>
                  <a:lnTo>
                    <a:pt x="19" y="3180"/>
                  </a:lnTo>
                  <a:lnTo>
                    <a:pt x="56" y="3291"/>
                  </a:lnTo>
                  <a:lnTo>
                    <a:pt x="130" y="3384"/>
                  </a:lnTo>
                  <a:lnTo>
                    <a:pt x="222" y="3476"/>
                  </a:lnTo>
                  <a:lnTo>
                    <a:pt x="333" y="3532"/>
                  </a:lnTo>
                  <a:lnTo>
                    <a:pt x="481" y="3587"/>
                  </a:lnTo>
                  <a:lnTo>
                    <a:pt x="629" y="3624"/>
                  </a:lnTo>
                  <a:lnTo>
                    <a:pt x="777" y="3643"/>
                  </a:lnTo>
                  <a:lnTo>
                    <a:pt x="22335" y="3643"/>
                  </a:lnTo>
                  <a:lnTo>
                    <a:pt x="22483" y="3624"/>
                  </a:lnTo>
                  <a:lnTo>
                    <a:pt x="22631" y="3587"/>
                  </a:lnTo>
                  <a:lnTo>
                    <a:pt x="22779" y="3532"/>
                  </a:lnTo>
                  <a:lnTo>
                    <a:pt x="22889" y="3476"/>
                  </a:lnTo>
                  <a:lnTo>
                    <a:pt x="22982" y="3384"/>
                  </a:lnTo>
                  <a:lnTo>
                    <a:pt x="23056" y="3291"/>
                  </a:lnTo>
                  <a:lnTo>
                    <a:pt x="23111" y="3180"/>
                  </a:lnTo>
                  <a:lnTo>
                    <a:pt x="23111" y="3070"/>
                  </a:lnTo>
                  <a:lnTo>
                    <a:pt x="23111" y="574"/>
                  </a:lnTo>
                  <a:lnTo>
                    <a:pt x="23111" y="444"/>
                  </a:lnTo>
                  <a:lnTo>
                    <a:pt x="23056" y="352"/>
                  </a:lnTo>
                  <a:lnTo>
                    <a:pt x="22982" y="241"/>
                  </a:lnTo>
                  <a:lnTo>
                    <a:pt x="22889" y="167"/>
                  </a:lnTo>
                  <a:lnTo>
                    <a:pt x="22779" y="93"/>
                  </a:lnTo>
                  <a:lnTo>
                    <a:pt x="22631" y="37"/>
                  </a:lnTo>
                  <a:lnTo>
                    <a:pt x="224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4378575" y="2118800"/>
              <a:ext cx="99400" cy="107850"/>
            </a:xfrm>
            <a:custGeom>
              <a:rect b="b" l="l" r="r" t="t"/>
              <a:pathLst>
                <a:path extrusionOk="0" h="4314" w="3976">
                  <a:moveTo>
                    <a:pt x="1" y="0"/>
                  </a:moveTo>
                  <a:lnTo>
                    <a:pt x="1" y="841"/>
                  </a:lnTo>
                  <a:lnTo>
                    <a:pt x="1433" y="841"/>
                  </a:lnTo>
                  <a:lnTo>
                    <a:pt x="1433" y="4313"/>
                  </a:lnTo>
                  <a:lnTo>
                    <a:pt x="2546" y="4313"/>
                  </a:lnTo>
                  <a:lnTo>
                    <a:pt x="2546" y="841"/>
                  </a:lnTo>
                  <a:lnTo>
                    <a:pt x="3976" y="841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4455300" y="2118800"/>
              <a:ext cx="269150" cy="107850"/>
            </a:xfrm>
            <a:custGeom>
              <a:rect b="b" l="l" r="r" t="t"/>
              <a:pathLst>
                <a:path extrusionOk="0" h="4314" w="10766">
                  <a:moveTo>
                    <a:pt x="2263" y="1011"/>
                  </a:moveTo>
                  <a:lnTo>
                    <a:pt x="2852" y="2727"/>
                  </a:lnTo>
                  <a:lnTo>
                    <a:pt x="1670" y="2727"/>
                  </a:lnTo>
                  <a:lnTo>
                    <a:pt x="2263" y="1011"/>
                  </a:lnTo>
                  <a:close/>
                  <a:moveTo>
                    <a:pt x="1598" y="0"/>
                  </a:moveTo>
                  <a:lnTo>
                    <a:pt x="1" y="4313"/>
                  </a:lnTo>
                  <a:lnTo>
                    <a:pt x="1119" y="4313"/>
                  </a:lnTo>
                  <a:lnTo>
                    <a:pt x="1393" y="3528"/>
                  </a:lnTo>
                  <a:lnTo>
                    <a:pt x="3132" y="3528"/>
                  </a:lnTo>
                  <a:lnTo>
                    <a:pt x="3404" y="4313"/>
                  </a:lnTo>
                  <a:lnTo>
                    <a:pt x="4522" y="4313"/>
                  </a:lnTo>
                  <a:lnTo>
                    <a:pt x="2924" y="0"/>
                  </a:lnTo>
                  <a:close/>
                  <a:moveTo>
                    <a:pt x="4720" y="0"/>
                  </a:moveTo>
                  <a:lnTo>
                    <a:pt x="6159" y="2112"/>
                  </a:lnTo>
                  <a:lnTo>
                    <a:pt x="4662" y="4313"/>
                  </a:lnTo>
                  <a:lnTo>
                    <a:pt x="5827" y="4313"/>
                  </a:lnTo>
                  <a:lnTo>
                    <a:pt x="6826" y="2840"/>
                  </a:lnTo>
                  <a:lnTo>
                    <a:pt x="7834" y="4313"/>
                  </a:lnTo>
                  <a:lnTo>
                    <a:pt x="8993" y="4313"/>
                  </a:lnTo>
                  <a:lnTo>
                    <a:pt x="7496" y="2112"/>
                  </a:lnTo>
                  <a:lnTo>
                    <a:pt x="8935" y="0"/>
                  </a:lnTo>
                  <a:lnTo>
                    <a:pt x="7768" y="0"/>
                  </a:lnTo>
                  <a:lnTo>
                    <a:pt x="6826" y="1390"/>
                  </a:lnTo>
                  <a:lnTo>
                    <a:pt x="5882" y="0"/>
                  </a:lnTo>
                  <a:close/>
                  <a:moveTo>
                    <a:pt x="9653" y="0"/>
                  </a:moveTo>
                  <a:lnTo>
                    <a:pt x="9653" y="4313"/>
                  </a:lnTo>
                  <a:lnTo>
                    <a:pt x="10765" y="4313"/>
                  </a:lnTo>
                  <a:lnTo>
                    <a:pt x="10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3977125" y="1650250"/>
              <a:ext cx="510750" cy="250075"/>
            </a:xfrm>
            <a:custGeom>
              <a:rect b="b" l="l" r="r" t="t"/>
              <a:pathLst>
                <a:path extrusionOk="0" h="10003" w="20430">
                  <a:moveTo>
                    <a:pt x="7174" y="0"/>
                  </a:moveTo>
                  <a:lnTo>
                    <a:pt x="6859" y="19"/>
                  </a:lnTo>
                  <a:lnTo>
                    <a:pt x="6730" y="37"/>
                  </a:lnTo>
                  <a:lnTo>
                    <a:pt x="6582" y="74"/>
                  </a:lnTo>
                  <a:lnTo>
                    <a:pt x="6434" y="111"/>
                  </a:lnTo>
                  <a:lnTo>
                    <a:pt x="6286" y="185"/>
                  </a:lnTo>
                  <a:lnTo>
                    <a:pt x="6138" y="296"/>
                  </a:lnTo>
                  <a:lnTo>
                    <a:pt x="5990" y="425"/>
                  </a:lnTo>
                  <a:lnTo>
                    <a:pt x="5824" y="592"/>
                  </a:lnTo>
                  <a:lnTo>
                    <a:pt x="5639" y="795"/>
                  </a:lnTo>
                  <a:lnTo>
                    <a:pt x="5436" y="1035"/>
                  </a:lnTo>
                  <a:lnTo>
                    <a:pt x="5214" y="1313"/>
                  </a:lnTo>
                  <a:lnTo>
                    <a:pt x="4715" y="2034"/>
                  </a:lnTo>
                  <a:lnTo>
                    <a:pt x="3439" y="3957"/>
                  </a:lnTo>
                  <a:lnTo>
                    <a:pt x="2330" y="5584"/>
                  </a:lnTo>
                  <a:lnTo>
                    <a:pt x="296" y="8523"/>
                  </a:lnTo>
                  <a:lnTo>
                    <a:pt x="259" y="8597"/>
                  </a:lnTo>
                  <a:lnTo>
                    <a:pt x="166" y="8745"/>
                  </a:lnTo>
                  <a:lnTo>
                    <a:pt x="56" y="8967"/>
                  </a:lnTo>
                  <a:lnTo>
                    <a:pt x="19" y="9096"/>
                  </a:lnTo>
                  <a:lnTo>
                    <a:pt x="0" y="9226"/>
                  </a:lnTo>
                  <a:lnTo>
                    <a:pt x="0" y="9355"/>
                  </a:lnTo>
                  <a:lnTo>
                    <a:pt x="19" y="9485"/>
                  </a:lnTo>
                  <a:lnTo>
                    <a:pt x="74" y="9614"/>
                  </a:lnTo>
                  <a:lnTo>
                    <a:pt x="166" y="9725"/>
                  </a:lnTo>
                  <a:lnTo>
                    <a:pt x="296" y="9817"/>
                  </a:lnTo>
                  <a:lnTo>
                    <a:pt x="481" y="9891"/>
                  </a:lnTo>
                  <a:lnTo>
                    <a:pt x="721" y="9947"/>
                  </a:lnTo>
                  <a:lnTo>
                    <a:pt x="1017" y="9984"/>
                  </a:lnTo>
                  <a:lnTo>
                    <a:pt x="2052" y="9984"/>
                  </a:lnTo>
                  <a:lnTo>
                    <a:pt x="4031" y="10002"/>
                  </a:lnTo>
                  <a:lnTo>
                    <a:pt x="9651" y="9984"/>
                  </a:lnTo>
                  <a:lnTo>
                    <a:pt x="19746" y="9928"/>
                  </a:lnTo>
                  <a:lnTo>
                    <a:pt x="19875" y="9910"/>
                  </a:lnTo>
                  <a:lnTo>
                    <a:pt x="20005" y="9873"/>
                  </a:lnTo>
                  <a:lnTo>
                    <a:pt x="20116" y="9817"/>
                  </a:lnTo>
                  <a:lnTo>
                    <a:pt x="20208" y="9744"/>
                  </a:lnTo>
                  <a:lnTo>
                    <a:pt x="20282" y="9651"/>
                  </a:lnTo>
                  <a:lnTo>
                    <a:pt x="20338" y="9540"/>
                  </a:lnTo>
                  <a:lnTo>
                    <a:pt x="20374" y="9411"/>
                  </a:lnTo>
                  <a:lnTo>
                    <a:pt x="20393" y="9281"/>
                  </a:lnTo>
                  <a:lnTo>
                    <a:pt x="20430" y="1072"/>
                  </a:lnTo>
                  <a:lnTo>
                    <a:pt x="20430" y="1035"/>
                  </a:lnTo>
                  <a:lnTo>
                    <a:pt x="20393" y="906"/>
                  </a:lnTo>
                  <a:lnTo>
                    <a:pt x="20356" y="740"/>
                  </a:lnTo>
                  <a:lnTo>
                    <a:pt x="20319" y="647"/>
                  </a:lnTo>
                  <a:lnTo>
                    <a:pt x="20264" y="536"/>
                  </a:lnTo>
                  <a:lnTo>
                    <a:pt x="20190" y="444"/>
                  </a:lnTo>
                  <a:lnTo>
                    <a:pt x="20097" y="351"/>
                  </a:lnTo>
                  <a:lnTo>
                    <a:pt x="19986" y="259"/>
                  </a:lnTo>
                  <a:lnTo>
                    <a:pt x="19875" y="185"/>
                  </a:lnTo>
                  <a:lnTo>
                    <a:pt x="19727" y="111"/>
                  </a:lnTo>
                  <a:lnTo>
                    <a:pt x="19543" y="74"/>
                  </a:lnTo>
                  <a:lnTo>
                    <a:pt x="19339" y="37"/>
                  </a:lnTo>
                  <a:lnTo>
                    <a:pt x="19117" y="37"/>
                  </a:lnTo>
                  <a:lnTo>
                    <a:pt x="13478" y="19"/>
                  </a:lnTo>
                  <a:lnTo>
                    <a:pt x="7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4571975" y="1650250"/>
              <a:ext cx="396625" cy="249600"/>
            </a:xfrm>
            <a:custGeom>
              <a:rect b="b" l="l" r="r" t="t"/>
              <a:pathLst>
                <a:path extrusionOk="0" h="9984" w="15865">
                  <a:moveTo>
                    <a:pt x="1036" y="0"/>
                  </a:moveTo>
                  <a:lnTo>
                    <a:pt x="833" y="19"/>
                  </a:lnTo>
                  <a:lnTo>
                    <a:pt x="648" y="56"/>
                  </a:lnTo>
                  <a:lnTo>
                    <a:pt x="519" y="111"/>
                  </a:lnTo>
                  <a:lnTo>
                    <a:pt x="389" y="185"/>
                  </a:lnTo>
                  <a:lnTo>
                    <a:pt x="278" y="259"/>
                  </a:lnTo>
                  <a:lnTo>
                    <a:pt x="204" y="351"/>
                  </a:lnTo>
                  <a:lnTo>
                    <a:pt x="149" y="444"/>
                  </a:lnTo>
                  <a:lnTo>
                    <a:pt x="93" y="536"/>
                  </a:lnTo>
                  <a:lnTo>
                    <a:pt x="38" y="721"/>
                  </a:lnTo>
                  <a:lnTo>
                    <a:pt x="1" y="887"/>
                  </a:lnTo>
                  <a:lnTo>
                    <a:pt x="1" y="1054"/>
                  </a:lnTo>
                  <a:lnTo>
                    <a:pt x="1" y="9281"/>
                  </a:lnTo>
                  <a:lnTo>
                    <a:pt x="1" y="9411"/>
                  </a:lnTo>
                  <a:lnTo>
                    <a:pt x="38" y="9540"/>
                  </a:lnTo>
                  <a:lnTo>
                    <a:pt x="112" y="9651"/>
                  </a:lnTo>
                  <a:lnTo>
                    <a:pt x="186" y="9744"/>
                  </a:lnTo>
                  <a:lnTo>
                    <a:pt x="278" y="9817"/>
                  </a:lnTo>
                  <a:lnTo>
                    <a:pt x="389" y="9873"/>
                  </a:lnTo>
                  <a:lnTo>
                    <a:pt x="519" y="9910"/>
                  </a:lnTo>
                  <a:lnTo>
                    <a:pt x="648" y="9928"/>
                  </a:lnTo>
                  <a:lnTo>
                    <a:pt x="7156" y="9965"/>
                  </a:lnTo>
                  <a:lnTo>
                    <a:pt x="15272" y="9984"/>
                  </a:lnTo>
                  <a:lnTo>
                    <a:pt x="15365" y="9965"/>
                  </a:lnTo>
                  <a:lnTo>
                    <a:pt x="15439" y="9947"/>
                  </a:lnTo>
                  <a:lnTo>
                    <a:pt x="15513" y="9891"/>
                  </a:lnTo>
                  <a:lnTo>
                    <a:pt x="15587" y="9836"/>
                  </a:lnTo>
                  <a:lnTo>
                    <a:pt x="15661" y="9762"/>
                  </a:lnTo>
                  <a:lnTo>
                    <a:pt x="15716" y="9688"/>
                  </a:lnTo>
                  <a:lnTo>
                    <a:pt x="15772" y="9596"/>
                  </a:lnTo>
                  <a:lnTo>
                    <a:pt x="15809" y="9503"/>
                  </a:lnTo>
                  <a:lnTo>
                    <a:pt x="15846" y="9392"/>
                  </a:lnTo>
                  <a:lnTo>
                    <a:pt x="15864" y="9281"/>
                  </a:lnTo>
                  <a:lnTo>
                    <a:pt x="15864" y="9152"/>
                  </a:lnTo>
                  <a:lnTo>
                    <a:pt x="15864" y="9041"/>
                  </a:lnTo>
                  <a:lnTo>
                    <a:pt x="15846" y="8912"/>
                  </a:lnTo>
                  <a:lnTo>
                    <a:pt x="15809" y="8782"/>
                  </a:lnTo>
                  <a:lnTo>
                    <a:pt x="15753" y="8671"/>
                  </a:lnTo>
                  <a:lnTo>
                    <a:pt x="15679" y="8542"/>
                  </a:lnTo>
                  <a:lnTo>
                    <a:pt x="10336" y="2237"/>
                  </a:lnTo>
                  <a:lnTo>
                    <a:pt x="9726" y="1498"/>
                  </a:lnTo>
                  <a:lnTo>
                    <a:pt x="9467" y="1202"/>
                  </a:lnTo>
                  <a:lnTo>
                    <a:pt x="9227" y="943"/>
                  </a:lnTo>
                  <a:lnTo>
                    <a:pt x="9005" y="740"/>
                  </a:lnTo>
                  <a:lnTo>
                    <a:pt x="8801" y="555"/>
                  </a:lnTo>
                  <a:lnTo>
                    <a:pt x="8617" y="407"/>
                  </a:lnTo>
                  <a:lnTo>
                    <a:pt x="8432" y="296"/>
                  </a:lnTo>
                  <a:lnTo>
                    <a:pt x="8265" y="203"/>
                  </a:lnTo>
                  <a:lnTo>
                    <a:pt x="8117" y="129"/>
                  </a:lnTo>
                  <a:lnTo>
                    <a:pt x="7951" y="92"/>
                  </a:lnTo>
                  <a:lnTo>
                    <a:pt x="7803" y="56"/>
                  </a:lnTo>
                  <a:lnTo>
                    <a:pt x="7470" y="37"/>
                  </a:lnTo>
                  <a:lnTo>
                    <a:pt x="7119" y="37"/>
                  </a:lnTo>
                  <a:lnTo>
                    <a:pt x="3865" y="19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0" name="Google Shape;1560;p34"/>
          <p:cNvGrpSpPr/>
          <p:nvPr/>
        </p:nvGrpSpPr>
        <p:grpSpPr>
          <a:xfrm>
            <a:off x="929038" y="2859713"/>
            <a:ext cx="1493700" cy="1209300"/>
            <a:chOff x="929038" y="2859713"/>
            <a:chExt cx="1493700" cy="1209300"/>
          </a:xfrm>
        </p:grpSpPr>
        <p:sp>
          <p:nvSpPr>
            <p:cNvPr id="1561" name="Google Shape;1561;p34"/>
            <p:cNvSpPr txBox="1"/>
            <p:nvPr/>
          </p:nvSpPr>
          <p:spPr>
            <a:xfrm>
              <a:off x="929038" y="3733613"/>
              <a:ext cx="14937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Book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1327138" y="2859713"/>
              <a:ext cx="697500" cy="697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</a:t>
              </a: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b="1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63" name="Google Shape;1563;p34"/>
          <p:cNvGrpSpPr/>
          <p:nvPr/>
        </p:nvGrpSpPr>
        <p:grpSpPr>
          <a:xfrm>
            <a:off x="3825138" y="2859725"/>
            <a:ext cx="1493700" cy="1209300"/>
            <a:chOff x="3825138" y="2859725"/>
            <a:chExt cx="1493700" cy="1209300"/>
          </a:xfrm>
        </p:grpSpPr>
        <p:sp>
          <p:nvSpPr>
            <p:cNvPr id="1564" name="Google Shape;1564;p34"/>
            <p:cNvSpPr txBox="1"/>
            <p:nvPr/>
          </p:nvSpPr>
          <p:spPr>
            <a:xfrm>
              <a:off x="3825138" y="3733625"/>
              <a:ext cx="14937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Connect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4223238" y="2859725"/>
              <a:ext cx="697500" cy="69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66" name="Google Shape;1566;p34"/>
          <p:cNvGrpSpPr/>
          <p:nvPr/>
        </p:nvGrpSpPr>
        <p:grpSpPr>
          <a:xfrm>
            <a:off x="6721238" y="2859713"/>
            <a:ext cx="1493700" cy="1209300"/>
            <a:chOff x="6721238" y="2859713"/>
            <a:chExt cx="1493700" cy="1209300"/>
          </a:xfrm>
        </p:grpSpPr>
        <p:sp>
          <p:nvSpPr>
            <p:cNvPr id="1567" name="Google Shape;1567;p34"/>
            <p:cNvSpPr txBox="1"/>
            <p:nvPr/>
          </p:nvSpPr>
          <p:spPr>
            <a:xfrm>
              <a:off x="6721238" y="3733613"/>
              <a:ext cx="14937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Destination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7119338" y="2859713"/>
              <a:ext cx="697500" cy="69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</a:t>
              </a: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b="1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69" name="Google Shape;1569;p34"/>
          <p:cNvGrpSpPr/>
          <p:nvPr/>
        </p:nvGrpSpPr>
        <p:grpSpPr>
          <a:xfrm>
            <a:off x="2190613" y="3208475"/>
            <a:ext cx="4762775" cy="0"/>
            <a:chOff x="2190613" y="3208475"/>
            <a:chExt cx="4762775" cy="0"/>
          </a:xfrm>
        </p:grpSpPr>
        <p:cxnSp>
          <p:nvCxnSpPr>
            <p:cNvPr id="1570" name="Google Shape;1570;p34"/>
            <p:cNvCxnSpPr/>
            <p:nvPr/>
          </p:nvCxnSpPr>
          <p:spPr>
            <a:xfrm>
              <a:off x="2190613" y="3208475"/>
              <a:ext cx="1876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71" name="Google Shape;1571;p34"/>
            <p:cNvCxnSpPr/>
            <p:nvPr/>
          </p:nvCxnSpPr>
          <p:spPr>
            <a:xfrm>
              <a:off x="5076888" y="3208475"/>
              <a:ext cx="1876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572" name="Google Shape;1572;p34"/>
          <p:cNvGrpSpPr/>
          <p:nvPr/>
        </p:nvGrpSpPr>
        <p:grpSpPr>
          <a:xfrm>
            <a:off x="1281388" y="974913"/>
            <a:ext cx="789025" cy="1596975"/>
            <a:chOff x="457200" y="3109225"/>
            <a:chExt cx="789025" cy="1596975"/>
          </a:xfrm>
        </p:grpSpPr>
        <p:sp>
          <p:nvSpPr>
            <p:cNvPr id="1573" name="Google Shape;1573;p34"/>
            <p:cNvSpPr/>
            <p:nvPr/>
          </p:nvSpPr>
          <p:spPr>
            <a:xfrm>
              <a:off x="457200" y="3109225"/>
              <a:ext cx="789025" cy="1554925"/>
            </a:xfrm>
            <a:custGeom>
              <a:rect b="b" l="l" r="r" t="t"/>
              <a:pathLst>
                <a:path extrusionOk="0" h="62197" w="31561">
                  <a:moveTo>
                    <a:pt x="25034" y="0"/>
                  </a:moveTo>
                  <a:lnTo>
                    <a:pt x="6526" y="0"/>
                  </a:lnTo>
                  <a:lnTo>
                    <a:pt x="6526" y="0"/>
                  </a:lnTo>
                  <a:lnTo>
                    <a:pt x="6194" y="0"/>
                  </a:lnTo>
                  <a:lnTo>
                    <a:pt x="5861" y="19"/>
                  </a:lnTo>
                  <a:lnTo>
                    <a:pt x="5528" y="74"/>
                  </a:lnTo>
                  <a:lnTo>
                    <a:pt x="5214" y="130"/>
                  </a:lnTo>
                  <a:lnTo>
                    <a:pt x="4899" y="204"/>
                  </a:lnTo>
                  <a:lnTo>
                    <a:pt x="4585" y="296"/>
                  </a:lnTo>
                  <a:lnTo>
                    <a:pt x="4289" y="389"/>
                  </a:lnTo>
                  <a:lnTo>
                    <a:pt x="3994" y="500"/>
                  </a:lnTo>
                  <a:lnTo>
                    <a:pt x="3698" y="648"/>
                  </a:lnTo>
                  <a:lnTo>
                    <a:pt x="3420" y="777"/>
                  </a:lnTo>
                  <a:lnTo>
                    <a:pt x="3143" y="943"/>
                  </a:lnTo>
                  <a:lnTo>
                    <a:pt x="2884" y="1110"/>
                  </a:lnTo>
                  <a:lnTo>
                    <a:pt x="2625" y="1295"/>
                  </a:lnTo>
                  <a:lnTo>
                    <a:pt x="2385" y="1480"/>
                  </a:lnTo>
                  <a:lnTo>
                    <a:pt x="2145" y="1701"/>
                  </a:lnTo>
                  <a:lnTo>
                    <a:pt x="1923" y="1905"/>
                  </a:lnTo>
                  <a:lnTo>
                    <a:pt x="1701" y="2145"/>
                  </a:lnTo>
                  <a:lnTo>
                    <a:pt x="1498" y="2367"/>
                  </a:lnTo>
                  <a:lnTo>
                    <a:pt x="1294" y="2626"/>
                  </a:lnTo>
                  <a:lnTo>
                    <a:pt x="1109" y="2866"/>
                  </a:lnTo>
                  <a:lnTo>
                    <a:pt x="943" y="3144"/>
                  </a:lnTo>
                  <a:lnTo>
                    <a:pt x="795" y="3421"/>
                  </a:lnTo>
                  <a:lnTo>
                    <a:pt x="647" y="3698"/>
                  </a:lnTo>
                  <a:lnTo>
                    <a:pt x="518" y="3976"/>
                  </a:lnTo>
                  <a:lnTo>
                    <a:pt x="388" y="4271"/>
                  </a:lnTo>
                  <a:lnTo>
                    <a:pt x="296" y="4586"/>
                  </a:lnTo>
                  <a:lnTo>
                    <a:pt x="203" y="4881"/>
                  </a:lnTo>
                  <a:lnTo>
                    <a:pt x="129" y="5196"/>
                  </a:lnTo>
                  <a:lnTo>
                    <a:pt x="74" y="5529"/>
                  </a:lnTo>
                  <a:lnTo>
                    <a:pt x="37" y="5843"/>
                  </a:lnTo>
                  <a:lnTo>
                    <a:pt x="0" y="6176"/>
                  </a:lnTo>
                  <a:lnTo>
                    <a:pt x="0" y="6508"/>
                  </a:lnTo>
                  <a:lnTo>
                    <a:pt x="0" y="55670"/>
                  </a:lnTo>
                  <a:lnTo>
                    <a:pt x="0" y="55670"/>
                  </a:lnTo>
                  <a:lnTo>
                    <a:pt x="0" y="56002"/>
                  </a:lnTo>
                  <a:lnTo>
                    <a:pt x="37" y="56335"/>
                  </a:lnTo>
                  <a:lnTo>
                    <a:pt x="74" y="56668"/>
                  </a:lnTo>
                  <a:lnTo>
                    <a:pt x="129" y="56982"/>
                  </a:lnTo>
                  <a:lnTo>
                    <a:pt x="203" y="57297"/>
                  </a:lnTo>
                  <a:lnTo>
                    <a:pt x="296" y="57611"/>
                  </a:lnTo>
                  <a:lnTo>
                    <a:pt x="388" y="57907"/>
                  </a:lnTo>
                  <a:lnTo>
                    <a:pt x="518" y="58203"/>
                  </a:lnTo>
                  <a:lnTo>
                    <a:pt x="647" y="58498"/>
                  </a:lnTo>
                  <a:lnTo>
                    <a:pt x="795" y="58776"/>
                  </a:lnTo>
                  <a:lnTo>
                    <a:pt x="943" y="59053"/>
                  </a:lnTo>
                  <a:lnTo>
                    <a:pt x="1109" y="59312"/>
                  </a:lnTo>
                  <a:lnTo>
                    <a:pt x="1294" y="59571"/>
                  </a:lnTo>
                  <a:lnTo>
                    <a:pt x="1498" y="59811"/>
                  </a:lnTo>
                  <a:lnTo>
                    <a:pt x="1701" y="60052"/>
                  </a:lnTo>
                  <a:lnTo>
                    <a:pt x="1923" y="60273"/>
                  </a:lnTo>
                  <a:lnTo>
                    <a:pt x="2145" y="60495"/>
                  </a:lnTo>
                  <a:lnTo>
                    <a:pt x="2385" y="60699"/>
                  </a:lnTo>
                  <a:lnTo>
                    <a:pt x="2625" y="60883"/>
                  </a:lnTo>
                  <a:lnTo>
                    <a:pt x="2884" y="61068"/>
                  </a:lnTo>
                  <a:lnTo>
                    <a:pt x="3143" y="61235"/>
                  </a:lnTo>
                  <a:lnTo>
                    <a:pt x="3420" y="61401"/>
                  </a:lnTo>
                  <a:lnTo>
                    <a:pt x="3698" y="61549"/>
                  </a:lnTo>
                  <a:lnTo>
                    <a:pt x="3994" y="61678"/>
                  </a:lnTo>
                  <a:lnTo>
                    <a:pt x="4289" y="61789"/>
                  </a:lnTo>
                  <a:lnTo>
                    <a:pt x="4585" y="61900"/>
                  </a:lnTo>
                  <a:lnTo>
                    <a:pt x="4899" y="61993"/>
                  </a:lnTo>
                  <a:lnTo>
                    <a:pt x="5214" y="62067"/>
                  </a:lnTo>
                  <a:lnTo>
                    <a:pt x="5528" y="62122"/>
                  </a:lnTo>
                  <a:lnTo>
                    <a:pt x="5861" y="62159"/>
                  </a:lnTo>
                  <a:lnTo>
                    <a:pt x="6194" y="62178"/>
                  </a:lnTo>
                  <a:lnTo>
                    <a:pt x="6526" y="62196"/>
                  </a:lnTo>
                  <a:lnTo>
                    <a:pt x="25034" y="62196"/>
                  </a:lnTo>
                  <a:lnTo>
                    <a:pt x="25034" y="62196"/>
                  </a:lnTo>
                  <a:lnTo>
                    <a:pt x="25366" y="62178"/>
                  </a:lnTo>
                  <a:lnTo>
                    <a:pt x="25699" y="62159"/>
                  </a:lnTo>
                  <a:lnTo>
                    <a:pt x="26032" y="62122"/>
                  </a:lnTo>
                  <a:lnTo>
                    <a:pt x="26346" y="62067"/>
                  </a:lnTo>
                  <a:lnTo>
                    <a:pt x="26661" y="61993"/>
                  </a:lnTo>
                  <a:lnTo>
                    <a:pt x="26975" y="61900"/>
                  </a:lnTo>
                  <a:lnTo>
                    <a:pt x="27271" y="61789"/>
                  </a:lnTo>
                  <a:lnTo>
                    <a:pt x="27567" y="61678"/>
                  </a:lnTo>
                  <a:lnTo>
                    <a:pt x="27862" y="61549"/>
                  </a:lnTo>
                  <a:lnTo>
                    <a:pt x="28140" y="61401"/>
                  </a:lnTo>
                  <a:lnTo>
                    <a:pt x="28417" y="61235"/>
                  </a:lnTo>
                  <a:lnTo>
                    <a:pt x="28676" y="61068"/>
                  </a:lnTo>
                  <a:lnTo>
                    <a:pt x="28935" y="60883"/>
                  </a:lnTo>
                  <a:lnTo>
                    <a:pt x="29175" y="60699"/>
                  </a:lnTo>
                  <a:lnTo>
                    <a:pt x="29415" y="60495"/>
                  </a:lnTo>
                  <a:lnTo>
                    <a:pt x="29637" y="60273"/>
                  </a:lnTo>
                  <a:lnTo>
                    <a:pt x="29859" y="60052"/>
                  </a:lnTo>
                  <a:lnTo>
                    <a:pt x="30062" y="59811"/>
                  </a:lnTo>
                  <a:lnTo>
                    <a:pt x="30247" y="59571"/>
                  </a:lnTo>
                  <a:lnTo>
                    <a:pt x="30432" y="59312"/>
                  </a:lnTo>
                  <a:lnTo>
                    <a:pt x="30599" y="59053"/>
                  </a:lnTo>
                  <a:lnTo>
                    <a:pt x="30765" y="58776"/>
                  </a:lnTo>
                  <a:lnTo>
                    <a:pt x="30913" y="58498"/>
                  </a:lnTo>
                  <a:lnTo>
                    <a:pt x="31042" y="58203"/>
                  </a:lnTo>
                  <a:lnTo>
                    <a:pt x="31153" y="57907"/>
                  </a:lnTo>
                  <a:lnTo>
                    <a:pt x="31264" y="57611"/>
                  </a:lnTo>
                  <a:lnTo>
                    <a:pt x="31357" y="57297"/>
                  </a:lnTo>
                  <a:lnTo>
                    <a:pt x="31412" y="56982"/>
                  </a:lnTo>
                  <a:lnTo>
                    <a:pt x="31486" y="56668"/>
                  </a:lnTo>
                  <a:lnTo>
                    <a:pt x="31523" y="56335"/>
                  </a:lnTo>
                  <a:lnTo>
                    <a:pt x="31542" y="56002"/>
                  </a:lnTo>
                  <a:lnTo>
                    <a:pt x="31560" y="55670"/>
                  </a:lnTo>
                  <a:lnTo>
                    <a:pt x="31560" y="6508"/>
                  </a:lnTo>
                  <a:lnTo>
                    <a:pt x="31560" y="6508"/>
                  </a:lnTo>
                  <a:lnTo>
                    <a:pt x="31542" y="6176"/>
                  </a:lnTo>
                  <a:lnTo>
                    <a:pt x="31523" y="5843"/>
                  </a:lnTo>
                  <a:lnTo>
                    <a:pt x="31486" y="5529"/>
                  </a:lnTo>
                  <a:lnTo>
                    <a:pt x="31412" y="5196"/>
                  </a:lnTo>
                  <a:lnTo>
                    <a:pt x="31357" y="4881"/>
                  </a:lnTo>
                  <a:lnTo>
                    <a:pt x="31264" y="4586"/>
                  </a:lnTo>
                  <a:lnTo>
                    <a:pt x="31153" y="4271"/>
                  </a:lnTo>
                  <a:lnTo>
                    <a:pt x="31042" y="3976"/>
                  </a:lnTo>
                  <a:lnTo>
                    <a:pt x="30913" y="3698"/>
                  </a:lnTo>
                  <a:lnTo>
                    <a:pt x="30765" y="3421"/>
                  </a:lnTo>
                  <a:lnTo>
                    <a:pt x="30599" y="3144"/>
                  </a:lnTo>
                  <a:lnTo>
                    <a:pt x="30432" y="2866"/>
                  </a:lnTo>
                  <a:lnTo>
                    <a:pt x="30247" y="2626"/>
                  </a:lnTo>
                  <a:lnTo>
                    <a:pt x="30062" y="2367"/>
                  </a:lnTo>
                  <a:lnTo>
                    <a:pt x="29859" y="2145"/>
                  </a:lnTo>
                  <a:lnTo>
                    <a:pt x="29637" y="1905"/>
                  </a:lnTo>
                  <a:lnTo>
                    <a:pt x="29415" y="1701"/>
                  </a:lnTo>
                  <a:lnTo>
                    <a:pt x="29175" y="1480"/>
                  </a:lnTo>
                  <a:lnTo>
                    <a:pt x="28935" y="1295"/>
                  </a:lnTo>
                  <a:lnTo>
                    <a:pt x="28676" y="1110"/>
                  </a:lnTo>
                  <a:lnTo>
                    <a:pt x="28417" y="943"/>
                  </a:lnTo>
                  <a:lnTo>
                    <a:pt x="28140" y="777"/>
                  </a:lnTo>
                  <a:lnTo>
                    <a:pt x="27862" y="648"/>
                  </a:lnTo>
                  <a:lnTo>
                    <a:pt x="27567" y="500"/>
                  </a:lnTo>
                  <a:lnTo>
                    <a:pt x="27271" y="389"/>
                  </a:lnTo>
                  <a:lnTo>
                    <a:pt x="26975" y="296"/>
                  </a:lnTo>
                  <a:lnTo>
                    <a:pt x="26661" y="204"/>
                  </a:lnTo>
                  <a:lnTo>
                    <a:pt x="26346" y="130"/>
                  </a:lnTo>
                  <a:lnTo>
                    <a:pt x="26032" y="74"/>
                  </a:lnTo>
                  <a:lnTo>
                    <a:pt x="25699" y="19"/>
                  </a:lnTo>
                  <a:lnTo>
                    <a:pt x="25366" y="0"/>
                  </a:lnTo>
                  <a:lnTo>
                    <a:pt x="25034" y="0"/>
                  </a:lnTo>
                  <a:lnTo>
                    <a:pt x="250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457200" y="3151275"/>
              <a:ext cx="789025" cy="1554925"/>
            </a:xfrm>
            <a:custGeom>
              <a:rect b="b" l="l" r="r" t="t"/>
              <a:pathLst>
                <a:path extrusionOk="0" h="62197" w="31561">
                  <a:moveTo>
                    <a:pt x="25034" y="1"/>
                  </a:moveTo>
                  <a:lnTo>
                    <a:pt x="6526" y="1"/>
                  </a:lnTo>
                  <a:lnTo>
                    <a:pt x="6526" y="1"/>
                  </a:lnTo>
                  <a:lnTo>
                    <a:pt x="6194" y="1"/>
                  </a:lnTo>
                  <a:lnTo>
                    <a:pt x="5861" y="38"/>
                  </a:lnTo>
                  <a:lnTo>
                    <a:pt x="5528" y="75"/>
                  </a:lnTo>
                  <a:lnTo>
                    <a:pt x="5214" y="130"/>
                  </a:lnTo>
                  <a:lnTo>
                    <a:pt x="4899" y="204"/>
                  </a:lnTo>
                  <a:lnTo>
                    <a:pt x="4585" y="297"/>
                  </a:lnTo>
                  <a:lnTo>
                    <a:pt x="4289" y="389"/>
                  </a:lnTo>
                  <a:lnTo>
                    <a:pt x="3994" y="519"/>
                  </a:lnTo>
                  <a:lnTo>
                    <a:pt x="3698" y="648"/>
                  </a:lnTo>
                  <a:lnTo>
                    <a:pt x="3420" y="796"/>
                  </a:lnTo>
                  <a:lnTo>
                    <a:pt x="3143" y="944"/>
                  </a:lnTo>
                  <a:lnTo>
                    <a:pt x="2884" y="1110"/>
                  </a:lnTo>
                  <a:lnTo>
                    <a:pt x="2625" y="1295"/>
                  </a:lnTo>
                  <a:lnTo>
                    <a:pt x="2385" y="1499"/>
                  </a:lnTo>
                  <a:lnTo>
                    <a:pt x="2145" y="1702"/>
                  </a:lnTo>
                  <a:lnTo>
                    <a:pt x="1923" y="1924"/>
                  </a:lnTo>
                  <a:lnTo>
                    <a:pt x="1701" y="2146"/>
                  </a:lnTo>
                  <a:lnTo>
                    <a:pt x="1498" y="2386"/>
                  </a:lnTo>
                  <a:lnTo>
                    <a:pt x="1294" y="2626"/>
                  </a:lnTo>
                  <a:lnTo>
                    <a:pt x="1109" y="2885"/>
                  </a:lnTo>
                  <a:lnTo>
                    <a:pt x="943" y="3144"/>
                  </a:lnTo>
                  <a:lnTo>
                    <a:pt x="795" y="3421"/>
                  </a:lnTo>
                  <a:lnTo>
                    <a:pt x="647" y="3699"/>
                  </a:lnTo>
                  <a:lnTo>
                    <a:pt x="518" y="3994"/>
                  </a:lnTo>
                  <a:lnTo>
                    <a:pt x="388" y="4290"/>
                  </a:lnTo>
                  <a:lnTo>
                    <a:pt x="296" y="4586"/>
                  </a:lnTo>
                  <a:lnTo>
                    <a:pt x="203" y="4900"/>
                  </a:lnTo>
                  <a:lnTo>
                    <a:pt x="129" y="5215"/>
                  </a:lnTo>
                  <a:lnTo>
                    <a:pt x="74" y="5529"/>
                  </a:lnTo>
                  <a:lnTo>
                    <a:pt x="37" y="5862"/>
                  </a:lnTo>
                  <a:lnTo>
                    <a:pt x="0" y="6176"/>
                  </a:lnTo>
                  <a:lnTo>
                    <a:pt x="0" y="6527"/>
                  </a:lnTo>
                  <a:lnTo>
                    <a:pt x="0" y="55670"/>
                  </a:lnTo>
                  <a:lnTo>
                    <a:pt x="0" y="55670"/>
                  </a:lnTo>
                  <a:lnTo>
                    <a:pt x="0" y="56003"/>
                  </a:lnTo>
                  <a:lnTo>
                    <a:pt x="37" y="56336"/>
                  </a:lnTo>
                  <a:lnTo>
                    <a:pt x="74" y="56669"/>
                  </a:lnTo>
                  <a:lnTo>
                    <a:pt x="129" y="56983"/>
                  </a:lnTo>
                  <a:lnTo>
                    <a:pt x="203" y="57297"/>
                  </a:lnTo>
                  <a:lnTo>
                    <a:pt x="296" y="57611"/>
                  </a:lnTo>
                  <a:lnTo>
                    <a:pt x="388" y="57907"/>
                  </a:lnTo>
                  <a:lnTo>
                    <a:pt x="518" y="58203"/>
                  </a:lnTo>
                  <a:lnTo>
                    <a:pt x="647" y="58499"/>
                  </a:lnTo>
                  <a:lnTo>
                    <a:pt x="795" y="58776"/>
                  </a:lnTo>
                  <a:lnTo>
                    <a:pt x="943" y="59054"/>
                  </a:lnTo>
                  <a:lnTo>
                    <a:pt x="1109" y="59312"/>
                  </a:lnTo>
                  <a:lnTo>
                    <a:pt x="1294" y="59571"/>
                  </a:lnTo>
                  <a:lnTo>
                    <a:pt x="1498" y="59812"/>
                  </a:lnTo>
                  <a:lnTo>
                    <a:pt x="1701" y="60052"/>
                  </a:lnTo>
                  <a:lnTo>
                    <a:pt x="1923" y="60274"/>
                  </a:lnTo>
                  <a:lnTo>
                    <a:pt x="2145" y="60496"/>
                  </a:lnTo>
                  <a:lnTo>
                    <a:pt x="2385" y="60699"/>
                  </a:lnTo>
                  <a:lnTo>
                    <a:pt x="2625" y="60902"/>
                  </a:lnTo>
                  <a:lnTo>
                    <a:pt x="2884" y="61087"/>
                  </a:lnTo>
                  <a:lnTo>
                    <a:pt x="3143" y="61254"/>
                  </a:lnTo>
                  <a:lnTo>
                    <a:pt x="3420" y="61402"/>
                  </a:lnTo>
                  <a:lnTo>
                    <a:pt x="3698" y="61550"/>
                  </a:lnTo>
                  <a:lnTo>
                    <a:pt x="3994" y="61679"/>
                  </a:lnTo>
                  <a:lnTo>
                    <a:pt x="4289" y="61790"/>
                  </a:lnTo>
                  <a:lnTo>
                    <a:pt x="4585" y="61901"/>
                  </a:lnTo>
                  <a:lnTo>
                    <a:pt x="4899" y="61993"/>
                  </a:lnTo>
                  <a:lnTo>
                    <a:pt x="5214" y="62067"/>
                  </a:lnTo>
                  <a:lnTo>
                    <a:pt x="5528" y="62123"/>
                  </a:lnTo>
                  <a:lnTo>
                    <a:pt x="5861" y="62160"/>
                  </a:lnTo>
                  <a:lnTo>
                    <a:pt x="6194" y="62197"/>
                  </a:lnTo>
                  <a:lnTo>
                    <a:pt x="6526" y="62197"/>
                  </a:lnTo>
                  <a:lnTo>
                    <a:pt x="25034" y="62197"/>
                  </a:lnTo>
                  <a:lnTo>
                    <a:pt x="25034" y="62197"/>
                  </a:lnTo>
                  <a:lnTo>
                    <a:pt x="25366" y="62197"/>
                  </a:lnTo>
                  <a:lnTo>
                    <a:pt x="25699" y="62160"/>
                  </a:lnTo>
                  <a:lnTo>
                    <a:pt x="26032" y="62123"/>
                  </a:lnTo>
                  <a:lnTo>
                    <a:pt x="26346" y="62067"/>
                  </a:lnTo>
                  <a:lnTo>
                    <a:pt x="26661" y="61993"/>
                  </a:lnTo>
                  <a:lnTo>
                    <a:pt x="26975" y="61901"/>
                  </a:lnTo>
                  <a:lnTo>
                    <a:pt x="27271" y="61790"/>
                  </a:lnTo>
                  <a:lnTo>
                    <a:pt x="27567" y="61679"/>
                  </a:lnTo>
                  <a:lnTo>
                    <a:pt x="27862" y="61550"/>
                  </a:lnTo>
                  <a:lnTo>
                    <a:pt x="28140" y="61402"/>
                  </a:lnTo>
                  <a:lnTo>
                    <a:pt x="28417" y="61254"/>
                  </a:lnTo>
                  <a:lnTo>
                    <a:pt x="28676" y="61087"/>
                  </a:lnTo>
                  <a:lnTo>
                    <a:pt x="28935" y="60902"/>
                  </a:lnTo>
                  <a:lnTo>
                    <a:pt x="29175" y="60699"/>
                  </a:lnTo>
                  <a:lnTo>
                    <a:pt x="29415" y="60496"/>
                  </a:lnTo>
                  <a:lnTo>
                    <a:pt x="29637" y="60274"/>
                  </a:lnTo>
                  <a:lnTo>
                    <a:pt x="29859" y="60052"/>
                  </a:lnTo>
                  <a:lnTo>
                    <a:pt x="30062" y="59812"/>
                  </a:lnTo>
                  <a:lnTo>
                    <a:pt x="30247" y="59571"/>
                  </a:lnTo>
                  <a:lnTo>
                    <a:pt x="30432" y="59312"/>
                  </a:lnTo>
                  <a:lnTo>
                    <a:pt x="30599" y="59054"/>
                  </a:lnTo>
                  <a:lnTo>
                    <a:pt x="30765" y="58776"/>
                  </a:lnTo>
                  <a:lnTo>
                    <a:pt x="30913" y="58499"/>
                  </a:lnTo>
                  <a:lnTo>
                    <a:pt x="31042" y="58203"/>
                  </a:lnTo>
                  <a:lnTo>
                    <a:pt x="31153" y="57907"/>
                  </a:lnTo>
                  <a:lnTo>
                    <a:pt x="31264" y="57611"/>
                  </a:lnTo>
                  <a:lnTo>
                    <a:pt x="31357" y="57297"/>
                  </a:lnTo>
                  <a:lnTo>
                    <a:pt x="31412" y="56983"/>
                  </a:lnTo>
                  <a:lnTo>
                    <a:pt x="31486" y="56669"/>
                  </a:lnTo>
                  <a:lnTo>
                    <a:pt x="31523" y="56336"/>
                  </a:lnTo>
                  <a:lnTo>
                    <a:pt x="31542" y="56003"/>
                  </a:lnTo>
                  <a:lnTo>
                    <a:pt x="31560" y="55670"/>
                  </a:lnTo>
                  <a:lnTo>
                    <a:pt x="31560" y="6527"/>
                  </a:lnTo>
                  <a:lnTo>
                    <a:pt x="31560" y="6527"/>
                  </a:lnTo>
                  <a:lnTo>
                    <a:pt x="31542" y="6176"/>
                  </a:lnTo>
                  <a:lnTo>
                    <a:pt x="31523" y="5862"/>
                  </a:lnTo>
                  <a:lnTo>
                    <a:pt x="31486" y="5529"/>
                  </a:lnTo>
                  <a:lnTo>
                    <a:pt x="31412" y="5215"/>
                  </a:lnTo>
                  <a:lnTo>
                    <a:pt x="31357" y="4900"/>
                  </a:lnTo>
                  <a:lnTo>
                    <a:pt x="31264" y="4586"/>
                  </a:lnTo>
                  <a:lnTo>
                    <a:pt x="31153" y="4290"/>
                  </a:lnTo>
                  <a:lnTo>
                    <a:pt x="31042" y="3994"/>
                  </a:lnTo>
                  <a:lnTo>
                    <a:pt x="30913" y="3699"/>
                  </a:lnTo>
                  <a:lnTo>
                    <a:pt x="30765" y="3421"/>
                  </a:lnTo>
                  <a:lnTo>
                    <a:pt x="30599" y="3144"/>
                  </a:lnTo>
                  <a:lnTo>
                    <a:pt x="30432" y="2885"/>
                  </a:lnTo>
                  <a:lnTo>
                    <a:pt x="30247" y="2626"/>
                  </a:lnTo>
                  <a:lnTo>
                    <a:pt x="30062" y="2386"/>
                  </a:lnTo>
                  <a:lnTo>
                    <a:pt x="29859" y="2146"/>
                  </a:lnTo>
                  <a:lnTo>
                    <a:pt x="29637" y="1924"/>
                  </a:lnTo>
                  <a:lnTo>
                    <a:pt x="29415" y="1702"/>
                  </a:lnTo>
                  <a:lnTo>
                    <a:pt x="29175" y="1499"/>
                  </a:lnTo>
                  <a:lnTo>
                    <a:pt x="28935" y="1295"/>
                  </a:lnTo>
                  <a:lnTo>
                    <a:pt x="28676" y="1110"/>
                  </a:lnTo>
                  <a:lnTo>
                    <a:pt x="28417" y="944"/>
                  </a:lnTo>
                  <a:lnTo>
                    <a:pt x="28140" y="796"/>
                  </a:lnTo>
                  <a:lnTo>
                    <a:pt x="27862" y="648"/>
                  </a:lnTo>
                  <a:lnTo>
                    <a:pt x="27567" y="519"/>
                  </a:lnTo>
                  <a:lnTo>
                    <a:pt x="27271" y="389"/>
                  </a:lnTo>
                  <a:lnTo>
                    <a:pt x="26975" y="297"/>
                  </a:lnTo>
                  <a:lnTo>
                    <a:pt x="26661" y="204"/>
                  </a:lnTo>
                  <a:lnTo>
                    <a:pt x="26346" y="130"/>
                  </a:lnTo>
                  <a:lnTo>
                    <a:pt x="26032" y="75"/>
                  </a:lnTo>
                  <a:lnTo>
                    <a:pt x="25699" y="38"/>
                  </a:lnTo>
                  <a:lnTo>
                    <a:pt x="25366" y="1"/>
                  </a:lnTo>
                  <a:lnTo>
                    <a:pt x="25034" y="1"/>
                  </a:lnTo>
                  <a:lnTo>
                    <a:pt x="250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526525" y="3281625"/>
              <a:ext cx="650350" cy="1281300"/>
            </a:xfrm>
            <a:custGeom>
              <a:rect b="b" l="l" r="r" t="t"/>
              <a:pathLst>
                <a:path extrusionOk="0" h="51252" w="26014">
                  <a:moveTo>
                    <a:pt x="25921" y="1"/>
                  </a:moveTo>
                  <a:lnTo>
                    <a:pt x="93" y="1"/>
                  </a:lnTo>
                  <a:lnTo>
                    <a:pt x="93" y="1"/>
                  </a:lnTo>
                  <a:lnTo>
                    <a:pt x="56" y="1"/>
                  </a:lnTo>
                  <a:lnTo>
                    <a:pt x="19" y="19"/>
                  </a:lnTo>
                  <a:lnTo>
                    <a:pt x="0" y="56"/>
                  </a:lnTo>
                  <a:lnTo>
                    <a:pt x="0" y="93"/>
                  </a:lnTo>
                  <a:lnTo>
                    <a:pt x="0" y="51159"/>
                  </a:lnTo>
                  <a:lnTo>
                    <a:pt x="0" y="51159"/>
                  </a:lnTo>
                  <a:lnTo>
                    <a:pt x="0" y="51196"/>
                  </a:lnTo>
                  <a:lnTo>
                    <a:pt x="19" y="51214"/>
                  </a:lnTo>
                  <a:lnTo>
                    <a:pt x="56" y="51233"/>
                  </a:lnTo>
                  <a:lnTo>
                    <a:pt x="93" y="51251"/>
                  </a:lnTo>
                  <a:lnTo>
                    <a:pt x="25921" y="51251"/>
                  </a:lnTo>
                  <a:lnTo>
                    <a:pt x="25921" y="51251"/>
                  </a:lnTo>
                  <a:lnTo>
                    <a:pt x="25958" y="51233"/>
                  </a:lnTo>
                  <a:lnTo>
                    <a:pt x="25977" y="51214"/>
                  </a:lnTo>
                  <a:lnTo>
                    <a:pt x="25995" y="51196"/>
                  </a:lnTo>
                  <a:lnTo>
                    <a:pt x="26014" y="51159"/>
                  </a:lnTo>
                  <a:lnTo>
                    <a:pt x="26014" y="93"/>
                  </a:lnTo>
                  <a:lnTo>
                    <a:pt x="26014" y="93"/>
                  </a:lnTo>
                  <a:lnTo>
                    <a:pt x="25995" y="56"/>
                  </a:lnTo>
                  <a:lnTo>
                    <a:pt x="25977" y="19"/>
                  </a:lnTo>
                  <a:lnTo>
                    <a:pt x="25958" y="1"/>
                  </a:lnTo>
                  <a:lnTo>
                    <a:pt x="25921" y="1"/>
                  </a:lnTo>
                  <a:lnTo>
                    <a:pt x="259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720200" y="3206750"/>
              <a:ext cx="263025" cy="23600"/>
            </a:xfrm>
            <a:custGeom>
              <a:rect b="b" l="l" r="r" t="t"/>
              <a:pathLst>
                <a:path extrusionOk="0" h="944" w="10521">
                  <a:moveTo>
                    <a:pt x="10039" y="1"/>
                  </a:moveTo>
                  <a:lnTo>
                    <a:pt x="481" y="1"/>
                  </a:lnTo>
                  <a:lnTo>
                    <a:pt x="481" y="1"/>
                  </a:lnTo>
                  <a:lnTo>
                    <a:pt x="370" y="19"/>
                  </a:lnTo>
                  <a:lnTo>
                    <a:pt x="296" y="38"/>
                  </a:lnTo>
                  <a:lnTo>
                    <a:pt x="203" y="93"/>
                  </a:lnTo>
                  <a:lnTo>
                    <a:pt x="148" y="148"/>
                  </a:lnTo>
                  <a:lnTo>
                    <a:pt x="74" y="222"/>
                  </a:lnTo>
                  <a:lnTo>
                    <a:pt x="37" y="296"/>
                  </a:lnTo>
                  <a:lnTo>
                    <a:pt x="19" y="389"/>
                  </a:lnTo>
                  <a:lnTo>
                    <a:pt x="0" y="481"/>
                  </a:lnTo>
                  <a:lnTo>
                    <a:pt x="0" y="481"/>
                  </a:lnTo>
                  <a:lnTo>
                    <a:pt x="0" y="481"/>
                  </a:lnTo>
                  <a:lnTo>
                    <a:pt x="19" y="574"/>
                  </a:lnTo>
                  <a:lnTo>
                    <a:pt x="37" y="666"/>
                  </a:lnTo>
                  <a:lnTo>
                    <a:pt x="74" y="740"/>
                  </a:lnTo>
                  <a:lnTo>
                    <a:pt x="148" y="814"/>
                  </a:lnTo>
                  <a:lnTo>
                    <a:pt x="203" y="870"/>
                  </a:lnTo>
                  <a:lnTo>
                    <a:pt x="296" y="907"/>
                  </a:lnTo>
                  <a:lnTo>
                    <a:pt x="370" y="943"/>
                  </a:lnTo>
                  <a:lnTo>
                    <a:pt x="481" y="943"/>
                  </a:lnTo>
                  <a:lnTo>
                    <a:pt x="10039" y="943"/>
                  </a:lnTo>
                  <a:lnTo>
                    <a:pt x="10039" y="943"/>
                  </a:lnTo>
                  <a:lnTo>
                    <a:pt x="10132" y="943"/>
                  </a:lnTo>
                  <a:lnTo>
                    <a:pt x="10224" y="907"/>
                  </a:lnTo>
                  <a:lnTo>
                    <a:pt x="10298" y="870"/>
                  </a:lnTo>
                  <a:lnTo>
                    <a:pt x="10372" y="814"/>
                  </a:lnTo>
                  <a:lnTo>
                    <a:pt x="10428" y="740"/>
                  </a:lnTo>
                  <a:lnTo>
                    <a:pt x="10483" y="666"/>
                  </a:lnTo>
                  <a:lnTo>
                    <a:pt x="10502" y="574"/>
                  </a:lnTo>
                  <a:lnTo>
                    <a:pt x="10520" y="481"/>
                  </a:lnTo>
                  <a:lnTo>
                    <a:pt x="10520" y="481"/>
                  </a:lnTo>
                  <a:lnTo>
                    <a:pt x="10520" y="481"/>
                  </a:lnTo>
                  <a:lnTo>
                    <a:pt x="10502" y="389"/>
                  </a:lnTo>
                  <a:lnTo>
                    <a:pt x="10483" y="296"/>
                  </a:lnTo>
                  <a:lnTo>
                    <a:pt x="10428" y="222"/>
                  </a:lnTo>
                  <a:lnTo>
                    <a:pt x="10372" y="148"/>
                  </a:lnTo>
                  <a:lnTo>
                    <a:pt x="10298" y="93"/>
                  </a:lnTo>
                  <a:lnTo>
                    <a:pt x="10224" y="38"/>
                  </a:lnTo>
                  <a:lnTo>
                    <a:pt x="10132" y="19"/>
                  </a:lnTo>
                  <a:lnTo>
                    <a:pt x="10039" y="1"/>
                  </a:lnTo>
                  <a:lnTo>
                    <a:pt x="100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811700" y="4592475"/>
              <a:ext cx="80000" cy="79525"/>
            </a:xfrm>
            <a:custGeom>
              <a:rect b="b" l="l" r="r" t="t"/>
              <a:pathLst>
                <a:path extrusionOk="0" h="3181" w="3200">
                  <a:moveTo>
                    <a:pt x="1591" y="0"/>
                  </a:moveTo>
                  <a:lnTo>
                    <a:pt x="1591" y="0"/>
                  </a:lnTo>
                  <a:lnTo>
                    <a:pt x="1424" y="0"/>
                  </a:lnTo>
                  <a:lnTo>
                    <a:pt x="1276" y="37"/>
                  </a:lnTo>
                  <a:lnTo>
                    <a:pt x="1129" y="74"/>
                  </a:lnTo>
                  <a:lnTo>
                    <a:pt x="981" y="130"/>
                  </a:lnTo>
                  <a:lnTo>
                    <a:pt x="833" y="185"/>
                  </a:lnTo>
                  <a:lnTo>
                    <a:pt x="703" y="278"/>
                  </a:lnTo>
                  <a:lnTo>
                    <a:pt x="574" y="352"/>
                  </a:lnTo>
                  <a:lnTo>
                    <a:pt x="463" y="463"/>
                  </a:lnTo>
                  <a:lnTo>
                    <a:pt x="371" y="574"/>
                  </a:lnTo>
                  <a:lnTo>
                    <a:pt x="278" y="703"/>
                  </a:lnTo>
                  <a:lnTo>
                    <a:pt x="186" y="832"/>
                  </a:lnTo>
                  <a:lnTo>
                    <a:pt x="130" y="962"/>
                  </a:lnTo>
                  <a:lnTo>
                    <a:pt x="75" y="1110"/>
                  </a:lnTo>
                  <a:lnTo>
                    <a:pt x="38" y="1276"/>
                  </a:lnTo>
                  <a:lnTo>
                    <a:pt x="19" y="1424"/>
                  </a:lnTo>
                  <a:lnTo>
                    <a:pt x="1" y="1590"/>
                  </a:lnTo>
                  <a:lnTo>
                    <a:pt x="1" y="1590"/>
                  </a:lnTo>
                  <a:lnTo>
                    <a:pt x="19" y="1757"/>
                  </a:lnTo>
                  <a:lnTo>
                    <a:pt x="38" y="1905"/>
                  </a:lnTo>
                  <a:lnTo>
                    <a:pt x="75" y="2071"/>
                  </a:lnTo>
                  <a:lnTo>
                    <a:pt x="130" y="2219"/>
                  </a:lnTo>
                  <a:lnTo>
                    <a:pt x="204" y="2348"/>
                  </a:lnTo>
                  <a:lnTo>
                    <a:pt x="278" y="2478"/>
                  </a:lnTo>
                  <a:lnTo>
                    <a:pt x="371" y="2607"/>
                  </a:lnTo>
                  <a:lnTo>
                    <a:pt x="463" y="2718"/>
                  </a:lnTo>
                  <a:lnTo>
                    <a:pt x="574" y="2829"/>
                  </a:lnTo>
                  <a:lnTo>
                    <a:pt x="703" y="2922"/>
                  </a:lnTo>
                  <a:lnTo>
                    <a:pt x="833" y="2996"/>
                  </a:lnTo>
                  <a:lnTo>
                    <a:pt x="981" y="3051"/>
                  </a:lnTo>
                  <a:lnTo>
                    <a:pt x="1129" y="3107"/>
                  </a:lnTo>
                  <a:lnTo>
                    <a:pt x="1276" y="3144"/>
                  </a:lnTo>
                  <a:lnTo>
                    <a:pt x="1424" y="3180"/>
                  </a:lnTo>
                  <a:lnTo>
                    <a:pt x="1591" y="3180"/>
                  </a:lnTo>
                  <a:lnTo>
                    <a:pt x="1591" y="3180"/>
                  </a:lnTo>
                  <a:lnTo>
                    <a:pt x="1757" y="3180"/>
                  </a:lnTo>
                  <a:lnTo>
                    <a:pt x="1924" y="3144"/>
                  </a:lnTo>
                  <a:lnTo>
                    <a:pt x="2071" y="3107"/>
                  </a:lnTo>
                  <a:lnTo>
                    <a:pt x="2219" y="3051"/>
                  </a:lnTo>
                  <a:lnTo>
                    <a:pt x="2349" y="2996"/>
                  </a:lnTo>
                  <a:lnTo>
                    <a:pt x="2497" y="2922"/>
                  </a:lnTo>
                  <a:lnTo>
                    <a:pt x="2608" y="2829"/>
                  </a:lnTo>
                  <a:lnTo>
                    <a:pt x="2719" y="2718"/>
                  </a:lnTo>
                  <a:lnTo>
                    <a:pt x="2830" y="2607"/>
                  </a:lnTo>
                  <a:lnTo>
                    <a:pt x="2922" y="2478"/>
                  </a:lnTo>
                  <a:lnTo>
                    <a:pt x="2996" y="2348"/>
                  </a:lnTo>
                  <a:lnTo>
                    <a:pt x="3070" y="2219"/>
                  </a:lnTo>
                  <a:lnTo>
                    <a:pt x="3125" y="2071"/>
                  </a:lnTo>
                  <a:lnTo>
                    <a:pt x="3162" y="1905"/>
                  </a:lnTo>
                  <a:lnTo>
                    <a:pt x="3181" y="1757"/>
                  </a:lnTo>
                  <a:lnTo>
                    <a:pt x="3199" y="1590"/>
                  </a:lnTo>
                  <a:lnTo>
                    <a:pt x="3199" y="1590"/>
                  </a:lnTo>
                  <a:lnTo>
                    <a:pt x="3181" y="1424"/>
                  </a:lnTo>
                  <a:lnTo>
                    <a:pt x="3162" y="1276"/>
                  </a:lnTo>
                  <a:lnTo>
                    <a:pt x="3125" y="1110"/>
                  </a:lnTo>
                  <a:lnTo>
                    <a:pt x="3070" y="962"/>
                  </a:lnTo>
                  <a:lnTo>
                    <a:pt x="2996" y="832"/>
                  </a:lnTo>
                  <a:lnTo>
                    <a:pt x="2922" y="703"/>
                  </a:lnTo>
                  <a:lnTo>
                    <a:pt x="2830" y="574"/>
                  </a:lnTo>
                  <a:lnTo>
                    <a:pt x="2719" y="463"/>
                  </a:lnTo>
                  <a:lnTo>
                    <a:pt x="2608" y="352"/>
                  </a:lnTo>
                  <a:lnTo>
                    <a:pt x="2497" y="278"/>
                  </a:lnTo>
                  <a:lnTo>
                    <a:pt x="2349" y="185"/>
                  </a:lnTo>
                  <a:lnTo>
                    <a:pt x="2219" y="130"/>
                  </a:lnTo>
                  <a:lnTo>
                    <a:pt x="2071" y="74"/>
                  </a:lnTo>
                  <a:lnTo>
                    <a:pt x="1924" y="37"/>
                  </a:lnTo>
                  <a:lnTo>
                    <a:pt x="1757" y="0"/>
                  </a:lnTo>
                  <a:lnTo>
                    <a:pt x="1591" y="0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585675" y="3747075"/>
              <a:ext cx="531575" cy="261175"/>
            </a:xfrm>
            <a:custGeom>
              <a:rect b="b" l="l" r="r" t="t"/>
              <a:pathLst>
                <a:path extrusionOk="0" h="10447" w="21263">
                  <a:moveTo>
                    <a:pt x="21263" y="9153"/>
                  </a:moveTo>
                  <a:lnTo>
                    <a:pt x="21263" y="9153"/>
                  </a:lnTo>
                  <a:lnTo>
                    <a:pt x="21263" y="9282"/>
                  </a:lnTo>
                  <a:lnTo>
                    <a:pt x="21244" y="9411"/>
                  </a:lnTo>
                  <a:lnTo>
                    <a:pt x="21207" y="9541"/>
                  </a:lnTo>
                  <a:lnTo>
                    <a:pt x="21170" y="9670"/>
                  </a:lnTo>
                  <a:lnTo>
                    <a:pt x="21115" y="9781"/>
                  </a:lnTo>
                  <a:lnTo>
                    <a:pt x="21059" y="9874"/>
                  </a:lnTo>
                  <a:lnTo>
                    <a:pt x="20985" y="9985"/>
                  </a:lnTo>
                  <a:lnTo>
                    <a:pt x="20893" y="10077"/>
                  </a:lnTo>
                  <a:lnTo>
                    <a:pt x="20801" y="10151"/>
                  </a:lnTo>
                  <a:lnTo>
                    <a:pt x="20708" y="10225"/>
                  </a:lnTo>
                  <a:lnTo>
                    <a:pt x="20597" y="10299"/>
                  </a:lnTo>
                  <a:lnTo>
                    <a:pt x="20486" y="10354"/>
                  </a:lnTo>
                  <a:lnTo>
                    <a:pt x="20357" y="10391"/>
                  </a:lnTo>
                  <a:lnTo>
                    <a:pt x="20246" y="10428"/>
                  </a:lnTo>
                  <a:lnTo>
                    <a:pt x="20116" y="10447"/>
                  </a:lnTo>
                  <a:lnTo>
                    <a:pt x="19969" y="10447"/>
                  </a:lnTo>
                  <a:lnTo>
                    <a:pt x="1295" y="10447"/>
                  </a:lnTo>
                  <a:lnTo>
                    <a:pt x="1295" y="10447"/>
                  </a:lnTo>
                  <a:lnTo>
                    <a:pt x="1166" y="10447"/>
                  </a:lnTo>
                  <a:lnTo>
                    <a:pt x="1036" y="10428"/>
                  </a:lnTo>
                  <a:lnTo>
                    <a:pt x="907" y="10391"/>
                  </a:lnTo>
                  <a:lnTo>
                    <a:pt x="796" y="10354"/>
                  </a:lnTo>
                  <a:lnTo>
                    <a:pt x="685" y="10299"/>
                  </a:lnTo>
                  <a:lnTo>
                    <a:pt x="574" y="10225"/>
                  </a:lnTo>
                  <a:lnTo>
                    <a:pt x="482" y="10151"/>
                  </a:lnTo>
                  <a:lnTo>
                    <a:pt x="389" y="10077"/>
                  </a:lnTo>
                  <a:lnTo>
                    <a:pt x="297" y="9985"/>
                  </a:lnTo>
                  <a:lnTo>
                    <a:pt x="223" y="9874"/>
                  </a:lnTo>
                  <a:lnTo>
                    <a:pt x="167" y="9781"/>
                  </a:lnTo>
                  <a:lnTo>
                    <a:pt x="112" y="9670"/>
                  </a:lnTo>
                  <a:lnTo>
                    <a:pt x="56" y="9541"/>
                  </a:lnTo>
                  <a:lnTo>
                    <a:pt x="38" y="9411"/>
                  </a:lnTo>
                  <a:lnTo>
                    <a:pt x="19" y="9282"/>
                  </a:lnTo>
                  <a:lnTo>
                    <a:pt x="1" y="9153"/>
                  </a:lnTo>
                  <a:lnTo>
                    <a:pt x="1" y="1295"/>
                  </a:lnTo>
                  <a:lnTo>
                    <a:pt x="1" y="1295"/>
                  </a:lnTo>
                  <a:lnTo>
                    <a:pt x="19" y="1166"/>
                  </a:lnTo>
                  <a:lnTo>
                    <a:pt x="38" y="1036"/>
                  </a:lnTo>
                  <a:lnTo>
                    <a:pt x="56" y="907"/>
                  </a:lnTo>
                  <a:lnTo>
                    <a:pt x="112" y="796"/>
                  </a:lnTo>
                  <a:lnTo>
                    <a:pt x="167" y="685"/>
                  </a:lnTo>
                  <a:lnTo>
                    <a:pt x="223" y="574"/>
                  </a:lnTo>
                  <a:lnTo>
                    <a:pt x="297" y="481"/>
                  </a:lnTo>
                  <a:lnTo>
                    <a:pt x="389" y="389"/>
                  </a:lnTo>
                  <a:lnTo>
                    <a:pt x="482" y="297"/>
                  </a:lnTo>
                  <a:lnTo>
                    <a:pt x="574" y="223"/>
                  </a:lnTo>
                  <a:lnTo>
                    <a:pt x="685" y="167"/>
                  </a:lnTo>
                  <a:lnTo>
                    <a:pt x="796" y="112"/>
                  </a:lnTo>
                  <a:lnTo>
                    <a:pt x="907" y="56"/>
                  </a:lnTo>
                  <a:lnTo>
                    <a:pt x="1036" y="38"/>
                  </a:lnTo>
                  <a:lnTo>
                    <a:pt x="1166" y="19"/>
                  </a:lnTo>
                  <a:lnTo>
                    <a:pt x="1295" y="1"/>
                  </a:lnTo>
                  <a:lnTo>
                    <a:pt x="19969" y="1"/>
                  </a:lnTo>
                  <a:lnTo>
                    <a:pt x="19969" y="1"/>
                  </a:lnTo>
                  <a:lnTo>
                    <a:pt x="20116" y="19"/>
                  </a:lnTo>
                  <a:lnTo>
                    <a:pt x="20246" y="38"/>
                  </a:lnTo>
                  <a:lnTo>
                    <a:pt x="20357" y="56"/>
                  </a:lnTo>
                  <a:lnTo>
                    <a:pt x="20486" y="112"/>
                  </a:lnTo>
                  <a:lnTo>
                    <a:pt x="20597" y="167"/>
                  </a:lnTo>
                  <a:lnTo>
                    <a:pt x="20708" y="223"/>
                  </a:lnTo>
                  <a:lnTo>
                    <a:pt x="20801" y="297"/>
                  </a:lnTo>
                  <a:lnTo>
                    <a:pt x="20893" y="389"/>
                  </a:lnTo>
                  <a:lnTo>
                    <a:pt x="20985" y="481"/>
                  </a:lnTo>
                  <a:lnTo>
                    <a:pt x="21059" y="574"/>
                  </a:lnTo>
                  <a:lnTo>
                    <a:pt x="21115" y="685"/>
                  </a:lnTo>
                  <a:lnTo>
                    <a:pt x="21170" y="796"/>
                  </a:lnTo>
                  <a:lnTo>
                    <a:pt x="21207" y="907"/>
                  </a:lnTo>
                  <a:lnTo>
                    <a:pt x="21244" y="1036"/>
                  </a:lnTo>
                  <a:lnTo>
                    <a:pt x="21263" y="1166"/>
                  </a:lnTo>
                  <a:lnTo>
                    <a:pt x="21263" y="1295"/>
                  </a:lnTo>
                  <a:lnTo>
                    <a:pt x="21263" y="91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585675" y="3884350"/>
              <a:ext cx="531575" cy="123900"/>
            </a:xfrm>
            <a:custGeom>
              <a:rect b="b" l="l" r="r" t="t"/>
              <a:pathLst>
                <a:path extrusionOk="0" h="4956" w="21263">
                  <a:moveTo>
                    <a:pt x="21263" y="1"/>
                  </a:moveTo>
                  <a:lnTo>
                    <a:pt x="20893" y="186"/>
                  </a:lnTo>
                  <a:lnTo>
                    <a:pt x="20412" y="389"/>
                  </a:lnTo>
                  <a:lnTo>
                    <a:pt x="19839" y="574"/>
                  </a:lnTo>
                  <a:lnTo>
                    <a:pt x="19174" y="759"/>
                  </a:lnTo>
                  <a:lnTo>
                    <a:pt x="18397" y="944"/>
                  </a:lnTo>
                  <a:lnTo>
                    <a:pt x="17491" y="1129"/>
                  </a:lnTo>
                  <a:lnTo>
                    <a:pt x="16456" y="1295"/>
                  </a:lnTo>
                  <a:lnTo>
                    <a:pt x="15291" y="1461"/>
                  </a:lnTo>
                  <a:lnTo>
                    <a:pt x="13960" y="1609"/>
                  </a:lnTo>
                  <a:lnTo>
                    <a:pt x="12499" y="1757"/>
                  </a:lnTo>
                  <a:lnTo>
                    <a:pt x="10872" y="1868"/>
                  </a:lnTo>
                  <a:lnTo>
                    <a:pt x="9060" y="1979"/>
                  </a:lnTo>
                  <a:lnTo>
                    <a:pt x="7082" y="2072"/>
                  </a:lnTo>
                  <a:lnTo>
                    <a:pt x="4919" y="2146"/>
                  </a:lnTo>
                  <a:lnTo>
                    <a:pt x="2571" y="2183"/>
                  </a:lnTo>
                  <a:lnTo>
                    <a:pt x="1" y="2201"/>
                  </a:lnTo>
                  <a:lnTo>
                    <a:pt x="1" y="3662"/>
                  </a:lnTo>
                  <a:lnTo>
                    <a:pt x="19" y="3791"/>
                  </a:lnTo>
                  <a:lnTo>
                    <a:pt x="38" y="3920"/>
                  </a:lnTo>
                  <a:lnTo>
                    <a:pt x="56" y="4050"/>
                  </a:lnTo>
                  <a:lnTo>
                    <a:pt x="112" y="4179"/>
                  </a:lnTo>
                  <a:lnTo>
                    <a:pt x="167" y="4290"/>
                  </a:lnTo>
                  <a:lnTo>
                    <a:pt x="223" y="4383"/>
                  </a:lnTo>
                  <a:lnTo>
                    <a:pt x="297" y="4494"/>
                  </a:lnTo>
                  <a:lnTo>
                    <a:pt x="389" y="4586"/>
                  </a:lnTo>
                  <a:lnTo>
                    <a:pt x="482" y="4660"/>
                  </a:lnTo>
                  <a:lnTo>
                    <a:pt x="574" y="4734"/>
                  </a:lnTo>
                  <a:lnTo>
                    <a:pt x="685" y="4808"/>
                  </a:lnTo>
                  <a:lnTo>
                    <a:pt x="796" y="4863"/>
                  </a:lnTo>
                  <a:lnTo>
                    <a:pt x="907" y="4900"/>
                  </a:lnTo>
                  <a:lnTo>
                    <a:pt x="1036" y="4937"/>
                  </a:lnTo>
                  <a:lnTo>
                    <a:pt x="1166" y="4956"/>
                  </a:lnTo>
                  <a:lnTo>
                    <a:pt x="20116" y="4956"/>
                  </a:lnTo>
                  <a:lnTo>
                    <a:pt x="20246" y="4937"/>
                  </a:lnTo>
                  <a:lnTo>
                    <a:pt x="20357" y="4900"/>
                  </a:lnTo>
                  <a:lnTo>
                    <a:pt x="20486" y="4863"/>
                  </a:lnTo>
                  <a:lnTo>
                    <a:pt x="20597" y="4808"/>
                  </a:lnTo>
                  <a:lnTo>
                    <a:pt x="20708" y="4734"/>
                  </a:lnTo>
                  <a:lnTo>
                    <a:pt x="20801" y="4660"/>
                  </a:lnTo>
                  <a:lnTo>
                    <a:pt x="20893" y="4586"/>
                  </a:lnTo>
                  <a:lnTo>
                    <a:pt x="20985" y="4494"/>
                  </a:lnTo>
                  <a:lnTo>
                    <a:pt x="21059" y="4383"/>
                  </a:lnTo>
                  <a:lnTo>
                    <a:pt x="21115" y="4290"/>
                  </a:lnTo>
                  <a:lnTo>
                    <a:pt x="21170" y="4179"/>
                  </a:lnTo>
                  <a:lnTo>
                    <a:pt x="21207" y="4050"/>
                  </a:lnTo>
                  <a:lnTo>
                    <a:pt x="21244" y="3920"/>
                  </a:lnTo>
                  <a:lnTo>
                    <a:pt x="21263" y="3791"/>
                  </a:lnTo>
                  <a:lnTo>
                    <a:pt x="21263" y="3662"/>
                  </a:lnTo>
                  <a:lnTo>
                    <a:pt x="2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659175" y="3782200"/>
              <a:ext cx="105400" cy="128525"/>
            </a:xfrm>
            <a:custGeom>
              <a:rect b="b" l="l" r="r" t="t"/>
              <a:pathLst>
                <a:path extrusionOk="0" h="5141" w="4216">
                  <a:moveTo>
                    <a:pt x="1" y="1"/>
                  </a:moveTo>
                  <a:lnTo>
                    <a:pt x="1" y="944"/>
                  </a:lnTo>
                  <a:lnTo>
                    <a:pt x="1535" y="944"/>
                  </a:lnTo>
                  <a:lnTo>
                    <a:pt x="1535" y="5141"/>
                  </a:lnTo>
                  <a:lnTo>
                    <a:pt x="2663" y="5141"/>
                  </a:lnTo>
                  <a:lnTo>
                    <a:pt x="2663" y="944"/>
                  </a:lnTo>
                  <a:lnTo>
                    <a:pt x="4216" y="944"/>
                  </a:lnTo>
                  <a:lnTo>
                    <a:pt x="4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749300" y="3782200"/>
              <a:ext cx="125300" cy="128525"/>
            </a:xfrm>
            <a:custGeom>
              <a:rect b="b" l="l" r="r" t="t"/>
              <a:pathLst>
                <a:path extrusionOk="0" h="5141" w="5012">
                  <a:moveTo>
                    <a:pt x="2515" y="1277"/>
                  </a:moveTo>
                  <a:lnTo>
                    <a:pt x="3162" y="3144"/>
                  </a:lnTo>
                  <a:lnTo>
                    <a:pt x="1831" y="3144"/>
                  </a:lnTo>
                  <a:lnTo>
                    <a:pt x="2497" y="1277"/>
                  </a:lnTo>
                  <a:close/>
                  <a:moveTo>
                    <a:pt x="1942" y="1"/>
                  </a:moveTo>
                  <a:lnTo>
                    <a:pt x="1" y="5141"/>
                  </a:lnTo>
                  <a:lnTo>
                    <a:pt x="1129" y="5141"/>
                  </a:lnTo>
                  <a:lnTo>
                    <a:pt x="1535" y="3994"/>
                  </a:lnTo>
                  <a:lnTo>
                    <a:pt x="3458" y="3994"/>
                  </a:lnTo>
                  <a:lnTo>
                    <a:pt x="3846" y="5141"/>
                  </a:lnTo>
                  <a:lnTo>
                    <a:pt x="5011" y="5141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872250" y="3782200"/>
              <a:ext cx="122050" cy="128525"/>
            </a:xfrm>
            <a:custGeom>
              <a:rect b="b" l="l" r="r" t="t"/>
              <a:pathLst>
                <a:path extrusionOk="0" h="5141" w="4882">
                  <a:moveTo>
                    <a:pt x="149" y="1"/>
                  </a:moveTo>
                  <a:lnTo>
                    <a:pt x="1794" y="2441"/>
                  </a:lnTo>
                  <a:lnTo>
                    <a:pt x="1" y="5141"/>
                  </a:lnTo>
                  <a:lnTo>
                    <a:pt x="1276" y="5141"/>
                  </a:lnTo>
                  <a:lnTo>
                    <a:pt x="2423" y="3366"/>
                  </a:lnTo>
                  <a:lnTo>
                    <a:pt x="3532" y="5141"/>
                  </a:lnTo>
                  <a:lnTo>
                    <a:pt x="4882" y="5141"/>
                  </a:lnTo>
                  <a:lnTo>
                    <a:pt x="3088" y="2460"/>
                  </a:lnTo>
                  <a:lnTo>
                    <a:pt x="4734" y="1"/>
                  </a:lnTo>
                  <a:lnTo>
                    <a:pt x="3514" y="1"/>
                  </a:lnTo>
                  <a:lnTo>
                    <a:pt x="2460" y="1646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1005825" y="3782200"/>
              <a:ext cx="28225" cy="128525"/>
            </a:xfrm>
            <a:custGeom>
              <a:rect b="b" l="l" r="r" t="t"/>
              <a:pathLst>
                <a:path extrusionOk="0" h="5141" w="1129">
                  <a:moveTo>
                    <a:pt x="1" y="1"/>
                  </a:moveTo>
                  <a:lnTo>
                    <a:pt x="1" y="5141"/>
                  </a:lnTo>
                  <a:lnTo>
                    <a:pt x="1129" y="5141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4"/>
            <p:cNvSpPr/>
            <p:nvPr/>
          </p:nvSpPr>
          <p:spPr>
            <a:xfrm>
              <a:off x="670275" y="3936600"/>
              <a:ext cx="46700" cy="55950"/>
            </a:xfrm>
            <a:custGeom>
              <a:rect b="b" l="l" r="r" t="t"/>
              <a:pathLst>
                <a:path extrusionOk="0" h="2238" w="1868">
                  <a:moveTo>
                    <a:pt x="943" y="388"/>
                  </a:moveTo>
                  <a:lnTo>
                    <a:pt x="1073" y="407"/>
                  </a:lnTo>
                  <a:lnTo>
                    <a:pt x="1184" y="444"/>
                  </a:lnTo>
                  <a:lnTo>
                    <a:pt x="1221" y="481"/>
                  </a:lnTo>
                  <a:lnTo>
                    <a:pt x="1257" y="518"/>
                  </a:lnTo>
                  <a:lnTo>
                    <a:pt x="1276" y="573"/>
                  </a:lnTo>
                  <a:lnTo>
                    <a:pt x="1294" y="647"/>
                  </a:lnTo>
                  <a:lnTo>
                    <a:pt x="1276" y="703"/>
                  </a:lnTo>
                  <a:lnTo>
                    <a:pt x="1276" y="758"/>
                  </a:lnTo>
                  <a:lnTo>
                    <a:pt x="1239" y="814"/>
                  </a:lnTo>
                  <a:lnTo>
                    <a:pt x="1202" y="851"/>
                  </a:lnTo>
                  <a:lnTo>
                    <a:pt x="1110" y="888"/>
                  </a:lnTo>
                  <a:lnTo>
                    <a:pt x="980" y="906"/>
                  </a:lnTo>
                  <a:lnTo>
                    <a:pt x="499" y="906"/>
                  </a:lnTo>
                  <a:lnTo>
                    <a:pt x="499" y="388"/>
                  </a:lnTo>
                  <a:close/>
                  <a:moveTo>
                    <a:pt x="1017" y="1239"/>
                  </a:moveTo>
                  <a:lnTo>
                    <a:pt x="1165" y="1257"/>
                  </a:lnTo>
                  <a:lnTo>
                    <a:pt x="1221" y="1294"/>
                  </a:lnTo>
                  <a:lnTo>
                    <a:pt x="1276" y="1313"/>
                  </a:lnTo>
                  <a:lnTo>
                    <a:pt x="1331" y="1368"/>
                  </a:lnTo>
                  <a:lnTo>
                    <a:pt x="1350" y="1424"/>
                  </a:lnTo>
                  <a:lnTo>
                    <a:pt x="1368" y="1479"/>
                  </a:lnTo>
                  <a:lnTo>
                    <a:pt x="1387" y="1572"/>
                  </a:lnTo>
                  <a:lnTo>
                    <a:pt x="1368" y="1646"/>
                  </a:lnTo>
                  <a:lnTo>
                    <a:pt x="1350" y="1701"/>
                  </a:lnTo>
                  <a:lnTo>
                    <a:pt x="1313" y="1757"/>
                  </a:lnTo>
                  <a:lnTo>
                    <a:pt x="1276" y="1793"/>
                  </a:lnTo>
                  <a:lnTo>
                    <a:pt x="1221" y="1830"/>
                  </a:lnTo>
                  <a:lnTo>
                    <a:pt x="1147" y="1849"/>
                  </a:lnTo>
                  <a:lnTo>
                    <a:pt x="499" y="1849"/>
                  </a:lnTo>
                  <a:lnTo>
                    <a:pt x="499" y="1239"/>
                  </a:lnTo>
                  <a:close/>
                  <a:moveTo>
                    <a:pt x="0" y="0"/>
                  </a:moveTo>
                  <a:lnTo>
                    <a:pt x="0" y="2237"/>
                  </a:lnTo>
                  <a:lnTo>
                    <a:pt x="1239" y="2237"/>
                  </a:lnTo>
                  <a:lnTo>
                    <a:pt x="1368" y="2200"/>
                  </a:lnTo>
                  <a:lnTo>
                    <a:pt x="1516" y="2163"/>
                  </a:lnTo>
                  <a:lnTo>
                    <a:pt x="1627" y="2089"/>
                  </a:lnTo>
                  <a:lnTo>
                    <a:pt x="1720" y="1997"/>
                  </a:lnTo>
                  <a:lnTo>
                    <a:pt x="1812" y="1886"/>
                  </a:lnTo>
                  <a:lnTo>
                    <a:pt x="1849" y="1757"/>
                  </a:lnTo>
                  <a:lnTo>
                    <a:pt x="1868" y="1590"/>
                  </a:lnTo>
                  <a:lnTo>
                    <a:pt x="1868" y="1498"/>
                  </a:lnTo>
                  <a:lnTo>
                    <a:pt x="1849" y="1405"/>
                  </a:lnTo>
                  <a:lnTo>
                    <a:pt x="1812" y="1313"/>
                  </a:lnTo>
                  <a:lnTo>
                    <a:pt x="1775" y="1239"/>
                  </a:lnTo>
                  <a:lnTo>
                    <a:pt x="1720" y="1165"/>
                  </a:lnTo>
                  <a:lnTo>
                    <a:pt x="1646" y="1109"/>
                  </a:lnTo>
                  <a:lnTo>
                    <a:pt x="1553" y="1054"/>
                  </a:lnTo>
                  <a:lnTo>
                    <a:pt x="1461" y="1035"/>
                  </a:lnTo>
                  <a:lnTo>
                    <a:pt x="1590" y="943"/>
                  </a:lnTo>
                  <a:lnTo>
                    <a:pt x="1683" y="851"/>
                  </a:lnTo>
                  <a:lnTo>
                    <a:pt x="1720" y="777"/>
                  </a:lnTo>
                  <a:lnTo>
                    <a:pt x="1738" y="721"/>
                  </a:lnTo>
                  <a:lnTo>
                    <a:pt x="1757" y="555"/>
                  </a:lnTo>
                  <a:lnTo>
                    <a:pt x="1757" y="425"/>
                  </a:lnTo>
                  <a:lnTo>
                    <a:pt x="1720" y="296"/>
                  </a:lnTo>
                  <a:lnTo>
                    <a:pt x="1646" y="203"/>
                  </a:lnTo>
                  <a:lnTo>
                    <a:pt x="1572" y="130"/>
                  </a:lnTo>
                  <a:lnTo>
                    <a:pt x="1461" y="74"/>
                  </a:lnTo>
                  <a:lnTo>
                    <a:pt x="1350" y="37"/>
                  </a:lnTo>
                  <a:lnTo>
                    <a:pt x="1202" y="19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4"/>
            <p:cNvSpPr/>
            <p:nvPr/>
          </p:nvSpPr>
          <p:spPr>
            <a:xfrm>
              <a:off x="722950" y="3935200"/>
              <a:ext cx="55050" cy="58725"/>
            </a:xfrm>
            <a:custGeom>
              <a:rect b="b" l="l" r="r" t="t"/>
              <a:pathLst>
                <a:path extrusionOk="0" h="2349" w="2202">
                  <a:moveTo>
                    <a:pt x="1092" y="426"/>
                  </a:moveTo>
                  <a:lnTo>
                    <a:pt x="1240" y="444"/>
                  </a:lnTo>
                  <a:lnTo>
                    <a:pt x="1369" y="481"/>
                  </a:lnTo>
                  <a:lnTo>
                    <a:pt x="1480" y="555"/>
                  </a:lnTo>
                  <a:lnTo>
                    <a:pt x="1572" y="666"/>
                  </a:lnTo>
                  <a:lnTo>
                    <a:pt x="1628" y="777"/>
                  </a:lnTo>
                  <a:lnTo>
                    <a:pt x="1665" y="907"/>
                  </a:lnTo>
                  <a:lnTo>
                    <a:pt x="1702" y="1036"/>
                  </a:lnTo>
                  <a:lnTo>
                    <a:pt x="1702" y="1184"/>
                  </a:lnTo>
                  <a:lnTo>
                    <a:pt x="1702" y="1332"/>
                  </a:lnTo>
                  <a:lnTo>
                    <a:pt x="1665" y="1461"/>
                  </a:lnTo>
                  <a:lnTo>
                    <a:pt x="1628" y="1591"/>
                  </a:lnTo>
                  <a:lnTo>
                    <a:pt x="1572" y="1702"/>
                  </a:lnTo>
                  <a:lnTo>
                    <a:pt x="1480" y="1794"/>
                  </a:lnTo>
                  <a:lnTo>
                    <a:pt x="1369" y="1868"/>
                  </a:lnTo>
                  <a:lnTo>
                    <a:pt x="1240" y="1923"/>
                  </a:lnTo>
                  <a:lnTo>
                    <a:pt x="1092" y="1942"/>
                  </a:lnTo>
                  <a:lnTo>
                    <a:pt x="944" y="1923"/>
                  </a:lnTo>
                  <a:lnTo>
                    <a:pt x="814" y="1868"/>
                  </a:lnTo>
                  <a:lnTo>
                    <a:pt x="704" y="1794"/>
                  </a:lnTo>
                  <a:lnTo>
                    <a:pt x="630" y="1702"/>
                  </a:lnTo>
                  <a:lnTo>
                    <a:pt x="556" y="1591"/>
                  </a:lnTo>
                  <a:lnTo>
                    <a:pt x="519" y="1461"/>
                  </a:lnTo>
                  <a:lnTo>
                    <a:pt x="500" y="1332"/>
                  </a:lnTo>
                  <a:lnTo>
                    <a:pt x="482" y="1184"/>
                  </a:lnTo>
                  <a:lnTo>
                    <a:pt x="500" y="1036"/>
                  </a:lnTo>
                  <a:lnTo>
                    <a:pt x="519" y="907"/>
                  </a:lnTo>
                  <a:lnTo>
                    <a:pt x="556" y="777"/>
                  </a:lnTo>
                  <a:lnTo>
                    <a:pt x="630" y="666"/>
                  </a:lnTo>
                  <a:lnTo>
                    <a:pt x="704" y="555"/>
                  </a:lnTo>
                  <a:lnTo>
                    <a:pt x="814" y="481"/>
                  </a:lnTo>
                  <a:lnTo>
                    <a:pt x="944" y="444"/>
                  </a:lnTo>
                  <a:lnTo>
                    <a:pt x="1092" y="426"/>
                  </a:lnTo>
                  <a:close/>
                  <a:moveTo>
                    <a:pt x="1092" y="1"/>
                  </a:moveTo>
                  <a:lnTo>
                    <a:pt x="962" y="19"/>
                  </a:lnTo>
                  <a:lnTo>
                    <a:pt x="851" y="38"/>
                  </a:lnTo>
                  <a:lnTo>
                    <a:pt x="740" y="56"/>
                  </a:lnTo>
                  <a:lnTo>
                    <a:pt x="630" y="93"/>
                  </a:lnTo>
                  <a:lnTo>
                    <a:pt x="537" y="149"/>
                  </a:lnTo>
                  <a:lnTo>
                    <a:pt x="445" y="204"/>
                  </a:lnTo>
                  <a:lnTo>
                    <a:pt x="371" y="278"/>
                  </a:lnTo>
                  <a:lnTo>
                    <a:pt x="297" y="352"/>
                  </a:lnTo>
                  <a:lnTo>
                    <a:pt x="167" y="518"/>
                  </a:lnTo>
                  <a:lnTo>
                    <a:pt x="75" y="722"/>
                  </a:lnTo>
                  <a:lnTo>
                    <a:pt x="19" y="944"/>
                  </a:lnTo>
                  <a:lnTo>
                    <a:pt x="1" y="1184"/>
                  </a:lnTo>
                  <a:lnTo>
                    <a:pt x="19" y="1424"/>
                  </a:lnTo>
                  <a:lnTo>
                    <a:pt x="75" y="1646"/>
                  </a:lnTo>
                  <a:lnTo>
                    <a:pt x="167" y="1849"/>
                  </a:lnTo>
                  <a:lnTo>
                    <a:pt x="297" y="2016"/>
                  </a:lnTo>
                  <a:lnTo>
                    <a:pt x="371" y="2090"/>
                  </a:lnTo>
                  <a:lnTo>
                    <a:pt x="445" y="2145"/>
                  </a:lnTo>
                  <a:lnTo>
                    <a:pt x="537" y="2201"/>
                  </a:lnTo>
                  <a:lnTo>
                    <a:pt x="630" y="2256"/>
                  </a:lnTo>
                  <a:lnTo>
                    <a:pt x="740" y="2293"/>
                  </a:lnTo>
                  <a:lnTo>
                    <a:pt x="851" y="2330"/>
                  </a:lnTo>
                  <a:lnTo>
                    <a:pt x="962" y="2349"/>
                  </a:lnTo>
                  <a:lnTo>
                    <a:pt x="1221" y="2349"/>
                  </a:lnTo>
                  <a:lnTo>
                    <a:pt x="1332" y="2330"/>
                  </a:lnTo>
                  <a:lnTo>
                    <a:pt x="1462" y="2293"/>
                  </a:lnTo>
                  <a:lnTo>
                    <a:pt x="1554" y="2256"/>
                  </a:lnTo>
                  <a:lnTo>
                    <a:pt x="1665" y="2201"/>
                  </a:lnTo>
                  <a:lnTo>
                    <a:pt x="1739" y="2145"/>
                  </a:lnTo>
                  <a:lnTo>
                    <a:pt x="1831" y="2090"/>
                  </a:lnTo>
                  <a:lnTo>
                    <a:pt x="1905" y="2016"/>
                  </a:lnTo>
                  <a:lnTo>
                    <a:pt x="2035" y="1849"/>
                  </a:lnTo>
                  <a:lnTo>
                    <a:pt x="2127" y="1646"/>
                  </a:lnTo>
                  <a:lnTo>
                    <a:pt x="2183" y="1424"/>
                  </a:lnTo>
                  <a:lnTo>
                    <a:pt x="2201" y="1184"/>
                  </a:lnTo>
                  <a:lnTo>
                    <a:pt x="2183" y="944"/>
                  </a:lnTo>
                  <a:lnTo>
                    <a:pt x="2127" y="722"/>
                  </a:lnTo>
                  <a:lnTo>
                    <a:pt x="2035" y="518"/>
                  </a:lnTo>
                  <a:lnTo>
                    <a:pt x="1905" y="352"/>
                  </a:lnTo>
                  <a:lnTo>
                    <a:pt x="1831" y="278"/>
                  </a:lnTo>
                  <a:lnTo>
                    <a:pt x="1739" y="204"/>
                  </a:lnTo>
                  <a:lnTo>
                    <a:pt x="1665" y="149"/>
                  </a:lnTo>
                  <a:lnTo>
                    <a:pt x="1554" y="93"/>
                  </a:lnTo>
                  <a:lnTo>
                    <a:pt x="1462" y="56"/>
                  </a:lnTo>
                  <a:lnTo>
                    <a:pt x="1332" y="38"/>
                  </a:lnTo>
                  <a:lnTo>
                    <a:pt x="1221" y="1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4"/>
            <p:cNvSpPr/>
            <p:nvPr/>
          </p:nvSpPr>
          <p:spPr>
            <a:xfrm>
              <a:off x="783500" y="3935200"/>
              <a:ext cx="55050" cy="58725"/>
            </a:xfrm>
            <a:custGeom>
              <a:rect b="b" l="l" r="r" t="t"/>
              <a:pathLst>
                <a:path extrusionOk="0" h="2349" w="2202">
                  <a:moveTo>
                    <a:pt x="1110" y="426"/>
                  </a:moveTo>
                  <a:lnTo>
                    <a:pt x="1258" y="444"/>
                  </a:lnTo>
                  <a:lnTo>
                    <a:pt x="1388" y="481"/>
                  </a:lnTo>
                  <a:lnTo>
                    <a:pt x="1499" y="555"/>
                  </a:lnTo>
                  <a:lnTo>
                    <a:pt x="1572" y="666"/>
                  </a:lnTo>
                  <a:lnTo>
                    <a:pt x="1646" y="777"/>
                  </a:lnTo>
                  <a:lnTo>
                    <a:pt x="1683" y="907"/>
                  </a:lnTo>
                  <a:lnTo>
                    <a:pt x="1702" y="1036"/>
                  </a:lnTo>
                  <a:lnTo>
                    <a:pt x="1720" y="1184"/>
                  </a:lnTo>
                  <a:lnTo>
                    <a:pt x="1702" y="1332"/>
                  </a:lnTo>
                  <a:lnTo>
                    <a:pt x="1683" y="1461"/>
                  </a:lnTo>
                  <a:lnTo>
                    <a:pt x="1646" y="1591"/>
                  </a:lnTo>
                  <a:lnTo>
                    <a:pt x="1572" y="1702"/>
                  </a:lnTo>
                  <a:lnTo>
                    <a:pt x="1499" y="1794"/>
                  </a:lnTo>
                  <a:lnTo>
                    <a:pt x="1388" y="1868"/>
                  </a:lnTo>
                  <a:lnTo>
                    <a:pt x="1258" y="1923"/>
                  </a:lnTo>
                  <a:lnTo>
                    <a:pt x="1110" y="1942"/>
                  </a:lnTo>
                  <a:lnTo>
                    <a:pt x="962" y="1923"/>
                  </a:lnTo>
                  <a:lnTo>
                    <a:pt x="833" y="1868"/>
                  </a:lnTo>
                  <a:lnTo>
                    <a:pt x="722" y="1794"/>
                  </a:lnTo>
                  <a:lnTo>
                    <a:pt x="630" y="1702"/>
                  </a:lnTo>
                  <a:lnTo>
                    <a:pt x="574" y="1591"/>
                  </a:lnTo>
                  <a:lnTo>
                    <a:pt x="537" y="1461"/>
                  </a:lnTo>
                  <a:lnTo>
                    <a:pt x="500" y="1332"/>
                  </a:lnTo>
                  <a:lnTo>
                    <a:pt x="500" y="1184"/>
                  </a:lnTo>
                  <a:lnTo>
                    <a:pt x="500" y="1036"/>
                  </a:lnTo>
                  <a:lnTo>
                    <a:pt x="537" y="907"/>
                  </a:lnTo>
                  <a:lnTo>
                    <a:pt x="574" y="777"/>
                  </a:lnTo>
                  <a:lnTo>
                    <a:pt x="630" y="666"/>
                  </a:lnTo>
                  <a:lnTo>
                    <a:pt x="722" y="555"/>
                  </a:lnTo>
                  <a:lnTo>
                    <a:pt x="833" y="481"/>
                  </a:lnTo>
                  <a:lnTo>
                    <a:pt x="962" y="444"/>
                  </a:lnTo>
                  <a:lnTo>
                    <a:pt x="1110" y="426"/>
                  </a:lnTo>
                  <a:close/>
                  <a:moveTo>
                    <a:pt x="1110" y="1"/>
                  </a:moveTo>
                  <a:lnTo>
                    <a:pt x="981" y="19"/>
                  </a:lnTo>
                  <a:lnTo>
                    <a:pt x="870" y="38"/>
                  </a:lnTo>
                  <a:lnTo>
                    <a:pt x="759" y="56"/>
                  </a:lnTo>
                  <a:lnTo>
                    <a:pt x="648" y="93"/>
                  </a:lnTo>
                  <a:lnTo>
                    <a:pt x="556" y="149"/>
                  </a:lnTo>
                  <a:lnTo>
                    <a:pt x="463" y="204"/>
                  </a:lnTo>
                  <a:lnTo>
                    <a:pt x="371" y="278"/>
                  </a:lnTo>
                  <a:lnTo>
                    <a:pt x="297" y="352"/>
                  </a:lnTo>
                  <a:lnTo>
                    <a:pt x="167" y="518"/>
                  </a:lnTo>
                  <a:lnTo>
                    <a:pt x="75" y="722"/>
                  </a:lnTo>
                  <a:lnTo>
                    <a:pt x="19" y="944"/>
                  </a:lnTo>
                  <a:lnTo>
                    <a:pt x="1" y="1184"/>
                  </a:lnTo>
                  <a:lnTo>
                    <a:pt x="19" y="1424"/>
                  </a:lnTo>
                  <a:lnTo>
                    <a:pt x="75" y="1646"/>
                  </a:lnTo>
                  <a:lnTo>
                    <a:pt x="167" y="1849"/>
                  </a:lnTo>
                  <a:lnTo>
                    <a:pt x="297" y="2016"/>
                  </a:lnTo>
                  <a:lnTo>
                    <a:pt x="371" y="2090"/>
                  </a:lnTo>
                  <a:lnTo>
                    <a:pt x="463" y="2145"/>
                  </a:lnTo>
                  <a:lnTo>
                    <a:pt x="556" y="2201"/>
                  </a:lnTo>
                  <a:lnTo>
                    <a:pt x="648" y="2256"/>
                  </a:lnTo>
                  <a:lnTo>
                    <a:pt x="759" y="2293"/>
                  </a:lnTo>
                  <a:lnTo>
                    <a:pt x="870" y="2330"/>
                  </a:lnTo>
                  <a:lnTo>
                    <a:pt x="981" y="2349"/>
                  </a:lnTo>
                  <a:lnTo>
                    <a:pt x="1240" y="2349"/>
                  </a:lnTo>
                  <a:lnTo>
                    <a:pt x="1351" y="2330"/>
                  </a:lnTo>
                  <a:lnTo>
                    <a:pt x="1462" y="2293"/>
                  </a:lnTo>
                  <a:lnTo>
                    <a:pt x="1572" y="2256"/>
                  </a:lnTo>
                  <a:lnTo>
                    <a:pt x="1665" y="2201"/>
                  </a:lnTo>
                  <a:lnTo>
                    <a:pt x="1757" y="2145"/>
                  </a:lnTo>
                  <a:lnTo>
                    <a:pt x="1831" y="2090"/>
                  </a:lnTo>
                  <a:lnTo>
                    <a:pt x="1905" y="2016"/>
                  </a:lnTo>
                  <a:lnTo>
                    <a:pt x="2035" y="1849"/>
                  </a:lnTo>
                  <a:lnTo>
                    <a:pt x="2127" y="1646"/>
                  </a:lnTo>
                  <a:lnTo>
                    <a:pt x="2183" y="1424"/>
                  </a:lnTo>
                  <a:lnTo>
                    <a:pt x="2201" y="1184"/>
                  </a:lnTo>
                  <a:lnTo>
                    <a:pt x="2183" y="944"/>
                  </a:lnTo>
                  <a:lnTo>
                    <a:pt x="2127" y="722"/>
                  </a:lnTo>
                  <a:lnTo>
                    <a:pt x="2035" y="518"/>
                  </a:lnTo>
                  <a:lnTo>
                    <a:pt x="1905" y="352"/>
                  </a:lnTo>
                  <a:lnTo>
                    <a:pt x="1831" y="278"/>
                  </a:lnTo>
                  <a:lnTo>
                    <a:pt x="1757" y="204"/>
                  </a:lnTo>
                  <a:lnTo>
                    <a:pt x="1665" y="149"/>
                  </a:lnTo>
                  <a:lnTo>
                    <a:pt x="1572" y="93"/>
                  </a:lnTo>
                  <a:lnTo>
                    <a:pt x="1462" y="56"/>
                  </a:lnTo>
                  <a:lnTo>
                    <a:pt x="1351" y="38"/>
                  </a:lnTo>
                  <a:lnTo>
                    <a:pt x="1240" y="19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846825" y="3936600"/>
              <a:ext cx="51800" cy="55950"/>
            </a:xfrm>
            <a:custGeom>
              <a:rect b="b" l="l" r="r" t="t"/>
              <a:pathLst>
                <a:path extrusionOk="0" h="2238" w="2072">
                  <a:moveTo>
                    <a:pt x="1" y="0"/>
                  </a:moveTo>
                  <a:lnTo>
                    <a:pt x="1" y="2237"/>
                  </a:lnTo>
                  <a:lnTo>
                    <a:pt x="500" y="2237"/>
                  </a:lnTo>
                  <a:lnTo>
                    <a:pt x="500" y="1516"/>
                  </a:lnTo>
                  <a:lnTo>
                    <a:pt x="777" y="1239"/>
                  </a:lnTo>
                  <a:lnTo>
                    <a:pt x="1443" y="2237"/>
                  </a:lnTo>
                  <a:lnTo>
                    <a:pt x="2072" y="2237"/>
                  </a:lnTo>
                  <a:lnTo>
                    <a:pt x="1110" y="888"/>
                  </a:lnTo>
                  <a:lnTo>
                    <a:pt x="1979" y="0"/>
                  </a:lnTo>
                  <a:lnTo>
                    <a:pt x="1369" y="0"/>
                  </a:lnTo>
                  <a:lnTo>
                    <a:pt x="500" y="9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903225" y="3936600"/>
              <a:ext cx="12500" cy="55950"/>
            </a:xfrm>
            <a:custGeom>
              <a:rect b="b" l="l" r="r" t="t"/>
              <a:pathLst>
                <a:path extrusionOk="0" h="2238" w="500">
                  <a:moveTo>
                    <a:pt x="1" y="0"/>
                  </a:moveTo>
                  <a:lnTo>
                    <a:pt x="1" y="2237"/>
                  </a:lnTo>
                  <a:lnTo>
                    <a:pt x="500" y="2237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926325" y="3936600"/>
              <a:ext cx="47175" cy="55950"/>
            </a:xfrm>
            <a:custGeom>
              <a:rect b="b" l="l" r="r" t="t"/>
              <a:pathLst>
                <a:path extrusionOk="0" h="2238" w="1887">
                  <a:moveTo>
                    <a:pt x="1" y="0"/>
                  </a:moveTo>
                  <a:lnTo>
                    <a:pt x="1" y="2237"/>
                  </a:lnTo>
                  <a:lnTo>
                    <a:pt x="463" y="2237"/>
                  </a:lnTo>
                  <a:lnTo>
                    <a:pt x="463" y="740"/>
                  </a:lnTo>
                  <a:lnTo>
                    <a:pt x="482" y="740"/>
                  </a:lnTo>
                  <a:lnTo>
                    <a:pt x="1406" y="2237"/>
                  </a:lnTo>
                  <a:lnTo>
                    <a:pt x="1887" y="2237"/>
                  </a:lnTo>
                  <a:lnTo>
                    <a:pt x="1887" y="0"/>
                  </a:lnTo>
                  <a:lnTo>
                    <a:pt x="1425" y="0"/>
                  </a:lnTo>
                  <a:lnTo>
                    <a:pt x="1425" y="1498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981800" y="3935200"/>
              <a:ext cx="52250" cy="58725"/>
            </a:xfrm>
            <a:custGeom>
              <a:rect b="b" l="l" r="r" t="t"/>
              <a:pathLst>
                <a:path extrusionOk="0" h="2349" w="2090">
                  <a:moveTo>
                    <a:pt x="1110" y="1"/>
                  </a:moveTo>
                  <a:lnTo>
                    <a:pt x="980" y="19"/>
                  </a:lnTo>
                  <a:lnTo>
                    <a:pt x="870" y="38"/>
                  </a:lnTo>
                  <a:lnTo>
                    <a:pt x="759" y="56"/>
                  </a:lnTo>
                  <a:lnTo>
                    <a:pt x="648" y="93"/>
                  </a:lnTo>
                  <a:lnTo>
                    <a:pt x="555" y="149"/>
                  </a:lnTo>
                  <a:lnTo>
                    <a:pt x="463" y="204"/>
                  </a:lnTo>
                  <a:lnTo>
                    <a:pt x="370" y="278"/>
                  </a:lnTo>
                  <a:lnTo>
                    <a:pt x="296" y="352"/>
                  </a:lnTo>
                  <a:lnTo>
                    <a:pt x="167" y="518"/>
                  </a:lnTo>
                  <a:lnTo>
                    <a:pt x="75" y="722"/>
                  </a:lnTo>
                  <a:lnTo>
                    <a:pt x="19" y="944"/>
                  </a:lnTo>
                  <a:lnTo>
                    <a:pt x="1" y="1184"/>
                  </a:lnTo>
                  <a:lnTo>
                    <a:pt x="19" y="1424"/>
                  </a:lnTo>
                  <a:lnTo>
                    <a:pt x="75" y="1646"/>
                  </a:lnTo>
                  <a:lnTo>
                    <a:pt x="167" y="1849"/>
                  </a:lnTo>
                  <a:lnTo>
                    <a:pt x="296" y="2016"/>
                  </a:lnTo>
                  <a:lnTo>
                    <a:pt x="370" y="2090"/>
                  </a:lnTo>
                  <a:lnTo>
                    <a:pt x="463" y="2145"/>
                  </a:lnTo>
                  <a:lnTo>
                    <a:pt x="555" y="2201"/>
                  </a:lnTo>
                  <a:lnTo>
                    <a:pt x="648" y="2256"/>
                  </a:lnTo>
                  <a:lnTo>
                    <a:pt x="759" y="2293"/>
                  </a:lnTo>
                  <a:lnTo>
                    <a:pt x="870" y="2330"/>
                  </a:lnTo>
                  <a:lnTo>
                    <a:pt x="980" y="2349"/>
                  </a:lnTo>
                  <a:lnTo>
                    <a:pt x="1110" y="2349"/>
                  </a:lnTo>
                  <a:lnTo>
                    <a:pt x="1276" y="2330"/>
                  </a:lnTo>
                  <a:lnTo>
                    <a:pt x="1424" y="2275"/>
                  </a:lnTo>
                  <a:lnTo>
                    <a:pt x="1498" y="2238"/>
                  </a:lnTo>
                  <a:lnTo>
                    <a:pt x="1572" y="2182"/>
                  </a:lnTo>
                  <a:lnTo>
                    <a:pt x="1646" y="2127"/>
                  </a:lnTo>
                  <a:lnTo>
                    <a:pt x="1720" y="2034"/>
                  </a:lnTo>
                  <a:lnTo>
                    <a:pt x="1775" y="2293"/>
                  </a:lnTo>
                  <a:lnTo>
                    <a:pt x="2090" y="2293"/>
                  </a:lnTo>
                  <a:lnTo>
                    <a:pt x="2090" y="1091"/>
                  </a:lnTo>
                  <a:lnTo>
                    <a:pt x="1147" y="1091"/>
                  </a:lnTo>
                  <a:lnTo>
                    <a:pt x="1147" y="1461"/>
                  </a:lnTo>
                  <a:lnTo>
                    <a:pt x="1646" y="1461"/>
                  </a:lnTo>
                  <a:lnTo>
                    <a:pt x="1628" y="1572"/>
                  </a:lnTo>
                  <a:lnTo>
                    <a:pt x="1591" y="1665"/>
                  </a:lnTo>
                  <a:lnTo>
                    <a:pt x="1535" y="1739"/>
                  </a:lnTo>
                  <a:lnTo>
                    <a:pt x="1480" y="1813"/>
                  </a:lnTo>
                  <a:lnTo>
                    <a:pt x="1406" y="1868"/>
                  </a:lnTo>
                  <a:lnTo>
                    <a:pt x="1313" y="1905"/>
                  </a:lnTo>
                  <a:lnTo>
                    <a:pt x="1221" y="1923"/>
                  </a:lnTo>
                  <a:lnTo>
                    <a:pt x="1110" y="1942"/>
                  </a:lnTo>
                  <a:lnTo>
                    <a:pt x="943" y="1923"/>
                  </a:lnTo>
                  <a:lnTo>
                    <a:pt x="833" y="1868"/>
                  </a:lnTo>
                  <a:lnTo>
                    <a:pt x="722" y="1794"/>
                  </a:lnTo>
                  <a:lnTo>
                    <a:pt x="629" y="1702"/>
                  </a:lnTo>
                  <a:lnTo>
                    <a:pt x="574" y="1591"/>
                  </a:lnTo>
                  <a:lnTo>
                    <a:pt x="537" y="1461"/>
                  </a:lnTo>
                  <a:lnTo>
                    <a:pt x="500" y="1332"/>
                  </a:lnTo>
                  <a:lnTo>
                    <a:pt x="500" y="1184"/>
                  </a:lnTo>
                  <a:lnTo>
                    <a:pt x="500" y="1036"/>
                  </a:lnTo>
                  <a:lnTo>
                    <a:pt x="537" y="907"/>
                  </a:lnTo>
                  <a:lnTo>
                    <a:pt x="574" y="777"/>
                  </a:lnTo>
                  <a:lnTo>
                    <a:pt x="629" y="666"/>
                  </a:lnTo>
                  <a:lnTo>
                    <a:pt x="722" y="555"/>
                  </a:lnTo>
                  <a:lnTo>
                    <a:pt x="833" y="481"/>
                  </a:lnTo>
                  <a:lnTo>
                    <a:pt x="943" y="444"/>
                  </a:lnTo>
                  <a:lnTo>
                    <a:pt x="1110" y="426"/>
                  </a:lnTo>
                  <a:lnTo>
                    <a:pt x="1184" y="426"/>
                  </a:lnTo>
                  <a:lnTo>
                    <a:pt x="1276" y="444"/>
                  </a:lnTo>
                  <a:lnTo>
                    <a:pt x="1350" y="481"/>
                  </a:lnTo>
                  <a:lnTo>
                    <a:pt x="1406" y="518"/>
                  </a:lnTo>
                  <a:lnTo>
                    <a:pt x="1461" y="574"/>
                  </a:lnTo>
                  <a:lnTo>
                    <a:pt x="1517" y="629"/>
                  </a:lnTo>
                  <a:lnTo>
                    <a:pt x="1554" y="703"/>
                  </a:lnTo>
                  <a:lnTo>
                    <a:pt x="1572" y="796"/>
                  </a:lnTo>
                  <a:lnTo>
                    <a:pt x="2053" y="796"/>
                  </a:lnTo>
                  <a:lnTo>
                    <a:pt x="2016" y="611"/>
                  </a:lnTo>
                  <a:lnTo>
                    <a:pt x="1942" y="463"/>
                  </a:lnTo>
                  <a:lnTo>
                    <a:pt x="1849" y="333"/>
                  </a:lnTo>
                  <a:lnTo>
                    <a:pt x="1739" y="204"/>
                  </a:lnTo>
                  <a:lnTo>
                    <a:pt x="1591" y="130"/>
                  </a:lnTo>
                  <a:lnTo>
                    <a:pt x="1443" y="56"/>
                  </a:lnTo>
                  <a:lnTo>
                    <a:pt x="1276" y="19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91" name="Google Shape;15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600" y="1075975"/>
            <a:ext cx="636100" cy="13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35"/>
          <p:cNvSpPr txBox="1"/>
          <p:nvPr>
            <p:ph type="title"/>
          </p:nvPr>
        </p:nvSpPr>
        <p:spPr>
          <a:xfrm>
            <a:off x="4981000" y="1456350"/>
            <a:ext cx="3908400" cy="11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arrived our final Destination.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listening!</a:t>
            </a:r>
            <a:endParaRPr/>
          </a:p>
        </p:txBody>
      </p:sp>
      <p:sp>
        <p:nvSpPr>
          <p:cNvPr id="1597" name="Google Shape;1597;p35"/>
          <p:cNvSpPr/>
          <p:nvPr/>
        </p:nvSpPr>
        <p:spPr>
          <a:xfrm>
            <a:off x="457200" y="690425"/>
            <a:ext cx="4419831" cy="3594830"/>
          </a:xfrm>
          <a:custGeom>
            <a:rect b="b" l="l" r="r" t="t"/>
            <a:pathLst>
              <a:path extrusionOk="0" h="209550" w="257641">
                <a:moveTo>
                  <a:pt x="92195" y="8739"/>
                </a:moveTo>
                <a:lnTo>
                  <a:pt x="92195" y="36421"/>
                </a:lnTo>
                <a:lnTo>
                  <a:pt x="51376" y="36421"/>
                </a:lnTo>
                <a:lnTo>
                  <a:pt x="51376" y="8739"/>
                </a:lnTo>
                <a:close/>
                <a:moveTo>
                  <a:pt x="167616" y="8739"/>
                </a:moveTo>
                <a:lnTo>
                  <a:pt x="167616" y="36421"/>
                </a:lnTo>
                <a:lnTo>
                  <a:pt x="100933" y="36421"/>
                </a:lnTo>
                <a:lnTo>
                  <a:pt x="100933" y="8739"/>
                </a:lnTo>
                <a:close/>
                <a:moveTo>
                  <a:pt x="248961" y="8739"/>
                </a:moveTo>
                <a:lnTo>
                  <a:pt x="248961" y="36421"/>
                </a:lnTo>
                <a:lnTo>
                  <a:pt x="176296" y="36421"/>
                </a:lnTo>
                <a:lnTo>
                  <a:pt x="176296" y="8739"/>
                </a:lnTo>
                <a:close/>
                <a:moveTo>
                  <a:pt x="92195" y="45159"/>
                </a:moveTo>
                <a:lnTo>
                  <a:pt x="92195" y="93427"/>
                </a:lnTo>
                <a:lnTo>
                  <a:pt x="51376" y="93427"/>
                </a:lnTo>
                <a:lnTo>
                  <a:pt x="51376" y="45159"/>
                </a:lnTo>
                <a:close/>
                <a:moveTo>
                  <a:pt x="167616" y="45159"/>
                </a:moveTo>
                <a:lnTo>
                  <a:pt x="167616" y="85568"/>
                </a:lnTo>
                <a:lnTo>
                  <a:pt x="166971" y="85861"/>
                </a:lnTo>
                <a:lnTo>
                  <a:pt x="166385" y="86154"/>
                </a:lnTo>
                <a:lnTo>
                  <a:pt x="165798" y="86565"/>
                </a:lnTo>
                <a:lnTo>
                  <a:pt x="165212" y="86917"/>
                </a:lnTo>
                <a:lnTo>
                  <a:pt x="164625" y="87327"/>
                </a:lnTo>
                <a:lnTo>
                  <a:pt x="164097" y="87796"/>
                </a:lnTo>
                <a:lnTo>
                  <a:pt x="163100" y="88735"/>
                </a:lnTo>
                <a:lnTo>
                  <a:pt x="162631" y="89263"/>
                </a:lnTo>
                <a:lnTo>
                  <a:pt x="162221" y="89790"/>
                </a:lnTo>
                <a:lnTo>
                  <a:pt x="161810" y="90318"/>
                </a:lnTo>
                <a:lnTo>
                  <a:pt x="161458" y="90905"/>
                </a:lnTo>
                <a:lnTo>
                  <a:pt x="161106" y="91550"/>
                </a:lnTo>
                <a:lnTo>
                  <a:pt x="160754" y="92136"/>
                </a:lnTo>
                <a:lnTo>
                  <a:pt x="160520" y="92781"/>
                </a:lnTo>
                <a:lnTo>
                  <a:pt x="160227" y="93427"/>
                </a:lnTo>
                <a:lnTo>
                  <a:pt x="100933" y="93427"/>
                </a:lnTo>
                <a:lnTo>
                  <a:pt x="100933" y="45159"/>
                </a:lnTo>
                <a:close/>
                <a:moveTo>
                  <a:pt x="248961" y="45159"/>
                </a:moveTo>
                <a:lnTo>
                  <a:pt x="248961" y="93427"/>
                </a:lnTo>
                <a:lnTo>
                  <a:pt x="185621" y="93427"/>
                </a:lnTo>
                <a:lnTo>
                  <a:pt x="185328" y="92664"/>
                </a:lnTo>
                <a:lnTo>
                  <a:pt x="184976" y="91902"/>
                </a:lnTo>
                <a:lnTo>
                  <a:pt x="184566" y="91198"/>
                </a:lnTo>
                <a:lnTo>
                  <a:pt x="184155" y="90494"/>
                </a:lnTo>
                <a:lnTo>
                  <a:pt x="183686" y="89849"/>
                </a:lnTo>
                <a:lnTo>
                  <a:pt x="183158" y="89204"/>
                </a:lnTo>
                <a:lnTo>
                  <a:pt x="182630" y="88617"/>
                </a:lnTo>
                <a:lnTo>
                  <a:pt x="182044" y="88031"/>
                </a:lnTo>
                <a:lnTo>
                  <a:pt x="181399" y="87503"/>
                </a:lnTo>
                <a:lnTo>
                  <a:pt x="180753" y="86975"/>
                </a:lnTo>
                <a:lnTo>
                  <a:pt x="180108" y="86565"/>
                </a:lnTo>
                <a:lnTo>
                  <a:pt x="179404" y="86154"/>
                </a:lnTo>
                <a:lnTo>
                  <a:pt x="178642" y="85744"/>
                </a:lnTo>
                <a:lnTo>
                  <a:pt x="177880" y="85450"/>
                </a:lnTo>
                <a:lnTo>
                  <a:pt x="177117" y="85157"/>
                </a:lnTo>
                <a:lnTo>
                  <a:pt x="176296" y="84923"/>
                </a:lnTo>
                <a:lnTo>
                  <a:pt x="176296" y="45159"/>
                </a:lnTo>
                <a:close/>
                <a:moveTo>
                  <a:pt x="172484" y="92957"/>
                </a:moveTo>
                <a:lnTo>
                  <a:pt x="172953" y="93016"/>
                </a:lnTo>
                <a:lnTo>
                  <a:pt x="173481" y="93075"/>
                </a:lnTo>
                <a:lnTo>
                  <a:pt x="173950" y="93192"/>
                </a:lnTo>
                <a:lnTo>
                  <a:pt x="174361" y="93368"/>
                </a:lnTo>
                <a:lnTo>
                  <a:pt x="174771" y="93544"/>
                </a:lnTo>
                <a:lnTo>
                  <a:pt x="175182" y="93778"/>
                </a:lnTo>
                <a:lnTo>
                  <a:pt x="175534" y="94072"/>
                </a:lnTo>
                <a:lnTo>
                  <a:pt x="175886" y="94365"/>
                </a:lnTo>
                <a:lnTo>
                  <a:pt x="176237" y="94717"/>
                </a:lnTo>
                <a:lnTo>
                  <a:pt x="176472" y="95127"/>
                </a:lnTo>
                <a:lnTo>
                  <a:pt x="176707" y="95479"/>
                </a:lnTo>
                <a:lnTo>
                  <a:pt x="176941" y="95948"/>
                </a:lnTo>
                <a:lnTo>
                  <a:pt x="177117" y="96359"/>
                </a:lnTo>
                <a:lnTo>
                  <a:pt x="177234" y="96828"/>
                </a:lnTo>
                <a:lnTo>
                  <a:pt x="177293" y="97297"/>
                </a:lnTo>
                <a:lnTo>
                  <a:pt x="177293" y="97825"/>
                </a:lnTo>
                <a:lnTo>
                  <a:pt x="177293" y="98294"/>
                </a:lnTo>
                <a:lnTo>
                  <a:pt x="177234" y="98764"/>
                </a:lnTo>
                <a:lnTo>
                  <a:pt x="177117" y="99233"/>
                </a:lnTo>
                <a:lnTo>
                  <a:pt x="176941" y="99702"/>
                </a:lnTo>
                <a:lnTo>
                  <a:pt x="176707" y="100112"/>
                </a:lnTo>
                <a:lnTo>
                  <a:pt x="176472" y="100523"/>
                </a:lnTo>
                <a:lnTo>
                  <a:pt x="176237" y="100875"/>
                </a:lnTo>
                <a:lnTo>
                  <a:pt x="175886" y="101227"/>
                </a:lnTo>
                <a:lnTo>
                  <a:pt x="175534" y="101520"/>
                </a:lnTo>
                <a:lnTo>
                  <a:pt x="175182" y="101813"/>
                </a:lnTo>
                <a:lnTo>
                  <a:pt x="174771" y="102048"/>
                </a:lnTo>
                <a:lnTo>
                  <a:pt x="174361" y="102224"/>
                </a:lnTo>
                <a:lnTo>
                  <a:pt x="173950" y="102400"/>
                </a:lnTo>
                <a:lnTo>
                  <a:pt x="173481" y="102517"/>
                </a:lnTo>
                <a:lnTo>
                  <a:pt x="172953" y="102576"/>
                </a:lnTo>
                <a:lnTo>
                  <a:pt x="172484" y="102634"/>
                </a:lnTo>
                <a:lnTo>
                  <a:pt x="172015" y="102576"/>
                </a:lnTo>
                <a:lnTo>
                  <a:pt x="171546" y="102517"/>
                </a:lnTo>
                <a:lnTo>
                  <a:pt x="171076" y="102400"/>
                </a:lnTo>
                <a:lnTo>
                  <a:pt x="170607" y="102224"/>
                </a:lnTo>
                <a:lnTo>
                  <a:pt x="170197" y="102048"/>
                </a:lnTo>
                <a:lnTo>
                  <a:pt x="169786" y="101813"/>
                </a:lnTo>
                <a:lnTo>
                  <a:pt x="169434" y="101520"/>
                </a:lnTo>
                <a:lnTo>
                  <a:pt x="169082" y="101227"/>
                </a:lnTo>
                <a:lnTo>
                  <a:pt x="168789" y="100875"/>
                </a:lnTo>
                <a:lnTo>
                  <a:pt x="168496" y="100523"/>
                </a:lnTo>
                <a:lnTo>
                  <a:pt x="168261" y="100112"/>
                </a:lnTo>
                <a:lnTo>
                  <a:pt x="168027" y="99702"/>
                </a:lnTo>
                <a:lnTo>
                  <a:pt x="167909" y="99233"/>
                </a:lnTo>
                <a:lnTo>
                  <a:pt x="167792" y="98764"/>
                </a:lnTo>
                <a:lnTo>
                  <a:pt x="167675" y="98294"/>
                </a:lnTo>
                <a:lnTo>
                  <a:pt x="167675" y="97825"/>
                </a:lnTo>
                <a:lnTo>
                  <a:pt x="167675" y="97297"/>
                </a:lnTo>
                <a:lnTo>
                  <a:pt x="167792" y="96828"/>
                </a:lnTo>
                <a:lnTo>
                  <a:pt x="167909" y="96359"/>
                </a:lnTo>
                <a:lnTo>
                  <a:pt x="168027" y="95948"/>
                </a:lnTo>
                <a:lnTo>
                  <a:pt x="168261" y="95479"/>
                </a:lnTo>
                <a:lnTo>
                  <a:pt x="168496" y="95127"/>
                </a:lnTo>
                <a:lnTo>
                  <a:pt x="168789" y="94717"/>
                </a:lnTo>
                <a:lnTo>
                  <a:pt x="169082" y="94365"/>
                </a:lnTo>
                <a:lnTo>
                  <a:pt x="169434" y="94072"/>
                </a:lnTo>
                <a:lnTo>
                  <a:pt x="169786" y="93778"/>
                </a:lnTo>
                <a:lnTo>
                  <a:pt x="170197" y="93544"/>
                </a:lnTo>
                <a:lnTo>
                  <a:pt x="170607" y="93368"/>
                </a:lnTo>
                <a:lnTo>
                  <a:pt x="171076" y="93192"/>
                </a:lnTo>
                <a:lnTo>
                  <a:pt x="171546" y="93075"/>
                </a:lnTo>
                <a:lnTo>
                  <a:pt x="172015" y="93016"/>
                </a:lnTo>
                <a:lnTo>
                  <a:pt x="172484" y="92957"/>
                </a:lnTo>
                <a:close/>
                <a:moveTo>
                  <a:pt x="248961" y="102165"/>
                </a:moveTo>
                <a:lnTo>
                  <a:pt x="248961" y="165153"/>
                </a:lnTo>
                <a:lnTo>
                  <a:pt x="186149" y="102165"/>
                </a:lnTo>
                <a:close/>
                <a:moveTo>
                  <a:pt x="0" y="0"/>
                </a:moveTo>
                <a:lnTo>
                  <a:pt x="0" y="8739"/>
                </a:lnTo>
                <a:lnTo>
                  <a:pt x="42637" y="8739"/>
                </a:lnTo>
                <a:lnTo>
                  <a:pt x="42637" y="36421"/>
                </a:lnTo>
                <a:lnTo>
                  <a:pt x="0" y="36421"/>
                </a:lnTo>
                <a:lnTo>
                  <a:pt x="0" y="45159"/>
                </a:lnTo>
                <a:lnTo>
                  <a:pt x="42637" y="45159"/>
                </a:lnTo>
                <a:lnTo>
                  <a:pt x="42637" y="93427"/>
                </a:lnTo>
                <a:lnTo>
                  <a:pt x="0" y="93427"/>
                </a:lnTo>
                <a:lnTo>
                  <a:pt x="0" y="102165"/>
                </a:lnTo>
                <a:lnTo>
                  <a:pt x="160109" y="102165"/>
                </a:lnTo>
                <a:lnTo>
                  <a:pt x="160461" y="103162"/>
                </a:lnTo>
                <a:lnTo>
                  <a:pt x="160930" y="104101"/>
                </a:lnTo>
                <a:lnTo>
                  <a:pt x="161458" y="105039"/>
                </a:lnTo>
                <a:lnTo>
                  <a:pt x="162045" y="105919"/>
                </a:lnTo>
                <a:lnTo>
                  <a:pt x="162631" y="106740"/>
                </a:lnTo>
                <a:lnTo>
                  <a:pt x="163335" y="107502"/>
                </a:lnTo>
                <a:lnTo>
                  <a:pt x="164097" y="108206"/>
                </a:lnTo>
                <a:lnTo>
                  <a:pt x="164918" y="108851"/>
                </a:lnTo>
                <a:lnTo>
                  <a:pt x="165798" y="109438"/>
                </a:lnTo>
                <a:lnTo>
                  <a:pt x="166678" y="109965"/>
                </a:lnTo>
                <a:lnTo>
                  <a:pt x="167675" y="110435"/>
                </a:lnTo>
                <a:lnTo>
                  <a:pt x="168672" y="110786"/>
                </a:lnTo>
                <a:lnTo>
                  <a:pt x="169669" y="111080"/>
                </a:lnTo>
                <a:lnTo>
                  <a:pt x="170725" y="111314"/>
                </a:lnTo>
                <a:lnTo>
                  <a:pt x="171839" y="111432"/>
                </a:lnTo>
                <a:lnTo>
                  <a:pt x="172895" y="111490"/>
                </a:lnTo>
                <a:lnTo>
                  <a:pt x="174009" y="111432"/>
                </a:lnTo>
                <a:lnTo>
                  <a:pt x="175065" y="111314"/>
                </a:lnTo>
                <a:lnTo>
                  <a:pt x="176062" y="111138"/>
                </a:lnTo>
                <a:lnTo>
                  <a:pt x="177059" y="110845"/>
                </a:lnTo>
                <a:lnTo>
                  <a:pt x="178056" y="110493"/>
                </a:lnTo>
                <a:lnTo>
                  <a:pt x="178994" y="110083"/>
                </a:lnTo>
                <a:lnTo>
                  <a:pt x="179874" y="109555"/>
                </a:lnTo>
                <a:lnTo>
                  <a:pt x="180695" y="109027"/>
                </a:lnTo>
                <a:lnTo>
                  <a:pt x="248961" y="177469"/>
                </a:lnTo>
                <a:lnTo>
                  <a:pt x="248961" y="200284"/>
                </a:lnTo>
                <a:lnTo>
                  <a:pt x="0" y="200284"/>
                </a:lnTo>
                <a:lnTo>
                  <a:pt x="0" y="209550"/>
                </a:lnTo>
                <a:lnTo>
                  <a:pt x="257641" y="209550"/>
                </a:lnTo>
                <a:lnTo>
                  <a:pt x="257641" y="186149"/>
                </a:lnTo>
                <a:lnTo>
                  <a:pt x="257641" y="173833"/>
                </a:lnTo>
                <a:lnTo>
                  <a:pt x="25764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8" name="Google Shape;1598;p35"/>
          <p:cNvGrpSpPr/>
          <p:nvPr/>
        </p:nvGrpSpPr>
        <p:grpSpPr>
          <a:xfrm>
            <a:off x="457206" y="2919597"/>
            <a:ext cx="3147962" cy="1365662"/>
            <a:chOff x="1722837" y="3360929"/>
            <a:chExt cx="2740694" cy="1188876"/>
          </a:xfrm>
        </p:grpSpPr>
        <p:sp>
          <p:nvSpPr>
            <p:cNvPr id="1599" name="Google Shape;1599;p35"/>
            <p:cNvSpPr/>
            <p:nvPr/>
          </p:nvSpPr>
          <p:spPr>
            <a:xfrm>
              <a:off x="4305432" y="3930352"/>
              <a:ext cx="151649" cy="112936"/>
            </a:xfrm>
            <a:custGeom>
              <a:rect b="b" l="l" r="r" t="t"/>
              <a:pathLst>
                <a:path extrusionOk="0" h="8212" w="11027">
                  <a:moveTo>
                    <a:pt x="0" y="1"/>
                  </a:moveTo>
                  <a:lnTo>
                    <a:pt x="0" y="4106"/>
                  </a:lnTo>
                  <a:lnTo>
                    <a:pt x="9970" y="8211"/>
                  </a:lnTo>
                  <a:lnTo>
                    <a:pt x="10088" y="7508"/>
                  </a:lnTo>
                  <a:lnTo>
                    <a:pt x="10557" y="3285"/>
                  </a:lnTo>
                  <a:lnTo>
                    <a:pt x="110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0" name="Google Shape;1600;p35"/>
            <p:cNvGrpSpPr/>
            <p:nvPr/>
          </p:nvGrpSpPr>
          <p:grpSpPr>
            <a:xfrm>
              <a:off x="1722837" y="3360929"/>
              <a:ext cx="2740694" cy="1188876"/>
              <a:chOff x="1722837" y="3360929"/>
              <a:chExt cx="2740694" cy="1188876"/>
            </a:xfrm>
          </p:grpSpPr>
          <p:sp>
            <p:nvSpPr>
              <p:cNvPr id="1601" name="Google Shape;1601;p35"/>
              <p:cNvSpPr/>
              <p:nvPr/>
            </p:nvSpPr>
            <p:spPr>
              <a:xfrm>
                <a:off x="1722837" y="3523855"/>
                <a:ext cx="2740694" cy="808991"/>
              </a:xfrm>
              <a:custGeom>
                <a:rect b="b" l="l" r="r" t="t"/>
                <a:pathLst>
                  <a:path extrusionOk="0" h="58825" w="199287">
                    <a:moveTo>
                      <a:pt x="81169" y="0"/>
                    </a:moveTo>
                    <a:lnTo>
                      <a:pt x="80876" y="59"/>
                    </a:lnTo>
                    <a:lnTo>
                      <a:pt x="80407" y="235"/>
                    </a:lnTo>
                    <a:lnTo>
                      <a:pt x="79820" y="528"/>
                    </a:lnTo>
                    <a:lnTo>
                      <a:pt x="79175" y="938"/>
                    </a:lnTo>
                    <a:lnTo>
                      <a:pt x="77474" y="1994"/>
                    </a:lnTo>
                    <a:lnTo>
                      <a:pt x="75539" y="3402"/>
                    </a:lnTo>
                    <a:lnTo>
                      <a:pt x="73251" y="5044"/>
                    </a:lnTo>
                    <a:lnTo>
                      <a:pt x="70847" y="6920"/>
                    </a:lnTo>
                    <a:lnTo>
                      <a:pt x="65686" y="10909"/>
                    </a:lnTo>
                    <a:lnTo>
                      <a:pt x="60701" y="14955"/>
                    </a:lnTo>
                    <a:lnTo>
                      <a:pt x="56361" y="18533"/>
                    </a:lnTo>
                    <a:lnTo>
                      <a:pt x="52021" y="22110"/>
                    </a:lnTo>
                    <a:lnTo>
                      <a:pt x="20820" y="22110"/>
                    </a:lnTo>
                    <a:lnTo>
                      <a:pt x="19706" y="22228"/>
                    </a:lnTo>
                    <a:lnTo>
                      <a:pt x="18591" y="22345"/>
                    </a:lnTo>
                    <a:lnTo>
                      <a:pt x="17536" y="22580"/>
                    </a:lnTo>
                    <a:lnTo>
                      <a:pt x="16539" y="22873"/>
                    </a:lnTo>
                    <a:lnTo>
                      <a:pt x="15542" y="23166"/>
                    </a:lnTo>
                    <a:lnTo>
                      <a:pt x="14545" y="23577"/>
                    </a:lnTo>
                    <a:lnTo>
                      <a:pt x="13606" y="24046"/>
                    </a:lnTo>
                    <a:lnTo>
                      <a:pt x="12727" y="24515"/>
                    </a:lnTo>
                    <a:lnTo>
                      <a:pt x="11847" y="25101"/>
                    </a:lnTo>
                    <a:lnTo>
                      <a:pt x="11026" y="25688"/>
                    </a:lnTo>
                    <a:lnTo>
                      <a:pt x="10205" y="26392"/>
                    </a:lnTo>
                    <a:lnTo>
                      <a:pt x="9442" y="27095"/>
                    </a:lnTo>
                    <a:lnTo>
                      <a:pt x="8739" y="27858"/>
                    </a:lnTo>
                    <a:lnTo>
                      <a:pt x="8093" y="28679"/>
                    </a:lnTo>
                    <a:lnTo>
                      <a:pt x="7448" y="29559"/>
                    </a:lnTo>
                    <a:lnTo>
                      <a:pt x="6862" y="30438"/>
                    </a:lnTo>
                    <a:lnTo>
                      <a:pt x="6334" y="31377"/>
                    </a:lnTo>
                    <a:lnTo>
                      <a:pt x="5865" y="32315"/>
                    </a:lnTo>
                    <a:lnTo>
                      <a:pt x="5454" y="33312"/>
                    </a:lnTo>
                    <a:lnTo>
                      <a:pt x="5044" y="34368"/>
                    </a:lnTo>
                    <a:lnTo>
                      <a:pt x="4751" y="35482"/>
                    </a:lnTo>
                    <a:lnTo>
                      <a:pt x="4457" y="36596"/>
                    </a:lnTo>
                    <a:lnTo>
                      <a:pt x="4223" y="37769"/>
                    </a:lnTo>
                    <a:lnTo>
                      <a:pt x="4047" y="38884"/>
                    </a:lnTo>
                    <a:lnTo>
                      <a:pt x="3929" y="39998"/>
                    </a:lnTo>
                    <a:lnTo>
                      <a:pt x="3871" y="41112"/>
                    </a:lnTo>
                    <a:lnTo>
                      <a:pt x="3871" y="42285"/>
                    </a:lnTo>
                    <a:lnTo>
                      <a:pt x="3812" y="43224"/>
                    </a:lnTo>
                    <a:lnTo>
                      <a:pt x="3754" y="44045"/>
                    </a:lnTo>
                    <a:lnTo>
                      <a:pt x="3636" y="45276"/>
                    </a:lnTo>
                    <a:lnTo>
                      <a:pt x="3636" y="45628"/>
                    </a:lnTo>
                    <a:lnTo>
                      <a:pt x="1114" y="46801"/>
                    </a:lnTo>
                    <a:lnTo>
                      <a:pt x="880" y="47212"/>
                    </a:lnTo>
                    <a:lnTo>
                      <a:pt x="587" y="47798"/>
                    </a:lnTo>
                    <a:lnTo>
                      <a:pt x="352" y="48561"/>
                    </a:lnTo>
                    <a:lnTo>
                      <a:pt x="117" y="49675"/>
                    </a:lnTo>
                    <a:lnTo>
                      <a:pt x="59" y="50320"/>
                    </a:lnTo>
                    <a:lnTo>
                      <a:pt x="0" y="51024"/>
                    </a:lnTo>
                    <a:lnTo>
                      <a:pt x="0" y="51786"/>
                    </a:lnTo>
                    <a:lnTo>
                      <a:pt x="0" y="52666"/>
                    </a:lnTo>
                    <a:lnTo>
                      <a:pt x="117" y="53604"/>
                    </a:lnTo>
                    <a:lnTo>
                      <a:pt x="235" y="54660"/>
                    </a:lnTo>
                    <a:lnTo>
                      <a:pt x="528" y="56244"/>
                    </a:lnTo>
                    <a:lnTo>
                      <a:pt x="821" y="57534"/>
                    </a:lnTo>
                    <a:lnTo>
                      <a:pt x="1114" y="58824"/>
                    </a:lnTo>
                    <a:lnTo>
                      <a:pt x="196588" y="58824"/>
                    </a:lnTo>
                    <a:lnTo>
                      <a:pt x="196823" y="58414"/>
                    </a:lnTo>
                    <a:lnTo>
                      <a:pt x="197351" y="57534"/>
                    </a:lnTo>
                    <a:lnTo>
                      <a:pt x="197644" y="56889"/>
                    </a:lnTo>
                    <a:lnTo>
                      <a:pt x="197937" y="56185"/>
                    </a:lnTo>
                    <a:lnTo>
                      <a:pt x="198172" y="55481"/>
                    </a:lnTo>
                    <a:lnTo>
                      <a:pt x="198348" y="54660"/>
                    </a:lnTo>
                    <a:lnTo>
                      <a:pt x="198524" y="53487"/>
                    </a:lnTo>
                    <a:lnTo>
                      <a:pt x="198582" y="52314"/>
                    </a:lnTo>
                    <a:lnTo>
                      <a:pt x="198582" y="51200"/>
                    </a:lnTo>
                    <a:lnTo>
                      <a:pt x="198524" y="50203"/>
                    </a:lnTo>
                    <a:lnTo>
                      <a:pt x="198406" y="48619"/>
                    </a:lnTo>
                    <a:lnTo>
                      <a:pt x="198348" y="48033"/>
                    </a:lnTo>
                    <a:lnTo>
                      <a:pt x="196588" y="47212"/>
                    </a:lnTo>
                    <a:lnTo>
                      <a:pt x="196647" y="47212"/>
                    </a:lnTo>
                    <a:lnTo>
                      <a:pt x="197761" y="37769"/>
                    </a:lnTo>
                    <a:lnTo>
                      <a:pt x="197879" y="37066"/>
                    </a:lnTo>
                    <a:lnTo>
                      <a:pt x="198348" y="32843"/>
                    </a:lnTo>
                    <a:lnTo>
                      <a:pt x="198817" y="29559"/>
                    </a:lnTo>
                    <a:lnTo>
                      <a:pt x="199286" y="25805"/>
                    </a:lnTo>
                    <a:lnTo>
                      <a:pt x="199286" y="25453"/>
                    </a:lnTo>
                    <a:lnTo>
                      <a:pt x="199286" y="25043"/>
                    </a:lnTo>
                    <a:lnTo>
                      <a:pt x="199169" y="24691"/>
                    </a:lnTo>
                    <a:lnTo>
                      <a:pt x="199052" y="24339"/>
                    </a:lnTo>
                    <a:lnTo>
                      <a:pt x="198876" y="24046"/>
                    </a:lnTo>
                    <a:lnTo>
                      <a:pt x="198641" y="23753"/>
                    </a:lnTo>
                    <a:lnTo>
                      <a:pt x="198406" y="23459"/>
                    </a:lnTo>
                    <a:lnTo>
                      <a:pt x="198113" y="23166"/>
                    </a:lnTo>
                    <a:lnTo>
                      <a:pt x="197761" y="22931"/>
                    </a:lnTo>
                    <a:lnTo>
                      <a:pt x="197409" y="22697"/>
                    </a:lnTo>
                    <a:lnTo>
                      <a:pt x="196999" y="22521"/>
                    </a:lnTo>
                    <a:lnTo>
                      <a:pt x="196530" y="22404"/>
                    </a:lnTo>
                    <a:lnTo>
                      <a:pt x="196061" y="22228"/>
                    </a:lnTo>
                    <a:lnTo>
                      <a:pt x="195591" y="22169"/>
                    </a:lnTo>
                    <a:lnTo>
                      <a:pt x="195064" y="22110"/>
                    </a:lnTo>
                    <a:lnTo>
                      <a:pt x="180460" y="22110"/>
                    </a:lnTo>
                    <a:lnTo>
                      <a:pt x="171839" y="15249"/>
                    </a:lnTo>
                    <a:lnTo>
                      <a:pt x="167147" y="11554"/>
                    </a:lnTo>
                    <a:lnTo>
                      <a:pt x="162573" y="8035"/>
                    </a:lnTo>
                    <a:lnTo>
                      <a:pt x="158408" y="4868"/>
                    </a:lnTo>
                    <a:lnTo>
                      <a:pt x="154948" y="2287"/>
                    </a:lnTo>
                    <a:lnTo>
                      <a:pt x="153541" y="1349"/>
                    </a:lnTo>
                    <a:lnTo>
                      <a:pt x="152426" y="586"/>
                    </a:lnTo>
                    <a:lnTo>
                      <a:pt x="151605" y="117"/>
                    </a:lnTo>
                    <a:lnTo>
                      <a:pt x="1513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1722837" y="3523855"/>
                <a:ext cx="2740694" cy="808991"/>
              </a:xfrm>
              <a:custGeom>
                <a:rect b="b" l="l" r="r" t="t"/>
                <a:pathLst>
                  <a:path extrusionOk="0" fill="none" h="58825" w="199287">
                    <a:moveTo>
                      <a:pt x="194536" y="22110"/>
                    </a:moveTo>
                    <a:lnTo>
                      <a:pt x="180460" y="22110"/>
                    </a:lnTo>
                    <a:lnTo>
                      <a:pt x="180460" y="22110"/>
                    </a:lnTo>
                    <a:lnTo>
                      <a:pt x="171839" y="15249"/>
                    </a:lnTo>
                    <a:lnTo>
                      <a:pt x="167147" y="11554"/>
                    </a:lnTo>
                    <a:lnTo>
                      <a:pt x="162573" y="8035"/>
                    </a:lnTo>
                    <a:lnTo>
                      <a:pt x="158408" y="4868"/>
                    </a:lnTo>
                    <a:lnTo>
                      <a:pt x="154948" y="2287"/>
                    </a:lnTo>
                    <a:lnTo>
                      <a:pt x="153541" y="1349"/>
                    </a:lnTo>
                    <a:lnTo>
                      <a:pt x="152426" y="586"/>
                    </a:lnTo>
                    <a:lnTo>
                      <a:pt x="151605" y="117"/>
                    </a:lnTo>
                    <a:lnTo>
                      <a:pt x="151312" y="0"/>
                    </a:lnTo>
                    <a:lnTo>
                      <a:pt x="151136" y="0"/>
                    </a:lnTo>
                    <a:lnTo>
                      <a:pt x="81169" y="0"/>
                    </a:lnTo>
                    <a:lnTo>
                      <a:pt x="81169" y="0"/>
                    </a:lnTo>
                    <a:lnTo>
                      <a:pt x="80876" y="59"/>
                    </a:lnTo>
                    <a:lnTo>
                      <a:pt x="80407" y="235"/>
                    </a:lnTo>
                    <a:lnTo>
                      <a:pt x="79820" y="528"/>
                    </a:lnTo>
                    <a:lnTo>
                      <a:pt x="79175" y="938"/>
                    </a:lnTo>
                    <a:lnTo>
                      <a:pt x="77474" y="1994"/>
                    </a:lnTo>
                    <a:lnTo>
                      <a:pt x="75539" y="3402"/>
                    </a:lnTo>
                    <a:lnTo>
                      <a:pt x="73251" y="5044"/>
                    </a:lnTo>
                    <a:lnTo>
                      <a:pt x="70847" y="6920"/>
                    </a:lnTo>
                    <a:lnTo>
                      <a:pt x="65686" y="10909"/>
                    </a:lnTo>
                    <a:lnTo>
                      <a:pt x="60701" y="14955"/>
                    </a:lnTo>
                    <a:lnTo>
                      <a:pt x="56361" y="18533"/>
                    </a:lnTo>
                    <a:lnTo>
                      <a:pt x="52021" y="22110"/>
                    </a:lnTo>
                    <a:lnTo>
                      <a:pt x="52021" y="22110"/>
                    </a:lnTo>
                    <a:lnTo>
                      <a:pt x="21934" y="22110"/>
                    </a:lnTo>
                    <a:lnTo>
                      <a:pt x="21934" y="22110"/>
                    </a:lnTo>
                    <a:lnTo>
                      <a:pt x="20820" y="22110"/>
                    </a:lnTo>
                    <a:lnTo>
                      <a:pt x="19706" y="22228"/>
                    </a:lnTo>
                    <a:lnTo>
                      <a:pt x="18591" y="22345"/>
                    </a:lnTo>
                    <a:lnTo>
                      <a:pt x="17536" y="22580"/>
                    </a:lnTo>
                    <a:lnTo>
                      <a:pt x="16539" y="22873"/>
                    </a:lnTo>
                    <a:lnTo>
                      <a:pt x="15542" y="23166"/>
                    </a:lnTo>
                    <a:lnTo>
                      <a:pt x="14545" y="23577"/>
                    </a:lnTo>
                    <a:lnTo>
                      <a:pt x="13606" y="24046"/>
                    </a:lnTo>
                    <a:lnTo>
                      <a:pt x="12727" y="24515"/>
                    </a:lnTo>
                    <a:lnTo>
                      <a:pt x="11847" y="25101"/>
                    </a:lnTo>
                    <a:lnTo>
                      <a:pt x="11026" y="25688"/>
                    </a:lnTo>
                    <a:lnTo>
                      <a:pt x="10205" y="26392"/>
                    </a:lnTo>
                    <a:lnTo>
                      <a:pt x="9442" y="27095"/>
                    </a:lnTo>
                    <a:lnTo>
                      <a:pt x="8739" y="27858"/>
                    </a:lnTo>
                    <a:lnTo>
                      <a:pt x="8093" y="28679"/>
                    </a:lnTo>
                    <a:lnTo>
                      <a:pt x="7448" y="29559"/>
                    </a:lnTo>
                    <a:lnTo>
                      <a:pt x="7448" y="29559"/>
                    </a:lnTo>
                    <a:lnTo>
                      <a:pt x="6862" y="30438"/>
                    </a:lnTo>
                    <a:lnTo>
                      <a:pt x="6334" y="31377"/>
                    </a:lnTo>
                    <a:lnTo>
                      <a:pt x="5865" y="32315"/>
                    </a:lnTo>
                    <a:lnTo>
                      <a:pt x="5454" y="33312"/>
                    </a:lnTo>
                    <a:lnTo>
                      <a:pt x="5044" y="34368"/>
                    </a:lnTo>
                    <a:lnTo>
                      <a:pt x="4751" y="35482"/>
                    </a:lnTo>
                    <a:lnTo>
                      <a:pt x="4457" y="36596"/>
                    </a:lnTo>
                    <a:lnTo>
                      <a:pt x="4223" y="37769"/>
                    </a:lnTo>
                    <a:lnTo>
                      <a:pt x="4223" y="37769"/>
                    </a:lnTo>
                    <a:lnTo>
                      <a:pt x="4047" y="38884"/>
                    </a:lnTo>
                    <a:lnTo>
                      <a:pt x="3929" y="39998"/>
                    </a:lnTo>
                    <a:lnTo>
                      <a:pt x="3871" y="41112"/>
                    </a:lnTo>
                    <a:lnTo>
                      <a:pt x="3871" y="42285"/>
                    </a:lnTo>
                    <a:lnTo>
                      <a:pt x="3871" y="42285"/>
                    </a:lnTo>
                    <a:lnTo>
                      <a:pt x="3812" y="43224"/>
                    </a:lnTo>
                    <a:lnTo>
                      <a:pt x="3754" y="44045"/>
                    </a:lnTo>
                    <a:lnTo>
                      <a:pt x="3636" y="45276"/>
                    </a:lnTo>
                    <a:lnTo>
                      <a:pt x="3636" y="45628"/>
                    </a:lnTo>
                    <a:lnTo>
                      <a:pt x="1114" y="46801"/>
                    </a:lnTo>
                    <a:lnTo>
                      <a:pt x="1114" y="46801"/>
                    </a:lnTo>
                    <a:lnTo>
                      <a:pt x="880" y="47212"/>
                    </a:lnTo>
                    <a:lnTo>
                      <a:pt x="587" y="47798"/>
                    </a:lnTo>
                    <a:lnTo>
                      <a:pt x="352" y="48561"/>
                    </a:lnTo>
                    <a:lnTo>
                      <a:pt x="117" y="49675"/>
                    </a:lnTo>
                    <a:lnTo>
                      <a:pt x="59" y="50320"/>
                    </a:lnTo>
                    <a:lnTo>
                      <a:pt x="0" y="51024"/>
                    </a:lnTo>
                    <a:lnTo>
                      <a:pt x="0" y="51786"/>
                    </a:lnTo>
                    <a:lnTo>
                      <a:pt x="0" y="52666"/>
                    </a:lnTo>
                    <a:lnTo>
                      <a:pt x="117" y="53604"/>
                    </a:lnTo>
                    <a:lnTo>
                      <a:pt x="235" y="54660"/>
                    </a:lnTo>
                    <a:lnTo>
                      <a:pt x="235" y="54660"/>
                    </a:lnTo>
                    <a:lnTo>
                      <a:pt x="528" y="56244"/>
                    </a:lnTo>
                    <a:lnTo>
                      <a:pt x="821" y="57534"/>
                    </a:lnTo>
                    <a:lnTo>
                      <a:pt x="1114" y="58824"/>
                    </a:lnTo>
                    <a:lnTo>
                      <a:pt x="55481" y="58824"/>
                    </a:lnTo>
                    <a:lnTo>
                      <a:pt x="55481" y="58824"/>
                    </a:lnTo>
                    <a:lnTo>
                      <a:pt x="196588" y="58824"/>
                    </a:lnTo>
                    <a:lnTo>
                      <a:pt x="196588" y="58824"/>
                    </a:lnTo>
                    <a:lnTo>
                      <a:pt x="196823" y="58414"/>
                    </a:lnTo>
                    <a:lnTo>
                      <a:pt x="197351" y="57534"/>
                    </a:lnTo>
                    <a:lnTo>
                      <a:pt x="197644" y="56889"/>
                    </a:lnTo>
                    <a:lnTo>
                      <a:pt x="197937" y="56185"/>
                    </a:lnTo>
                    <a:lnTo>
                      <a:pt x="198172" y="55481"/>
                    </a:lnTo>
                    <a:lnTo>
                      <a:pt x="198348" y="54660"/>
                    </a:lnTo>
                    <a:lnTo>
                      <a:pt x="198348" y="54660"/>
                    </a:lnTo>
                    <a:lnTo>
                      <a:pt x="198524" y="53487"/>
                    </a:lnTo>
                    <a:lnTo>
                      <a:pt x="198582" y="52314"/>
                    </a:lnTo>
                    <a:lnTo>
                      <a:pt x="198582" y="51200"/>
                    </a:lnTo>
                    <a:lnTo>
                      <a:pt x="198524" y="50203"/>
                    </a:lnTo>
                    <a:lnTo>
                      <a:pt x="198406" y="48619"/>
                    </a:lnTo>
                    <a:lnTo>
                      <a:pt x="198348" y="48033"/>
                    </a:lnTo>
                    <a:lnTo>
                      <a:pt x="196588" y="47212"/>
                    </a:lnTo>
                    <a:lnTo>
                      <a:pt x="196588" y="47212"/>
                    </a:lnTo>
                    <a:lnTo>
                      <a:pt x="196647" y="47212"/>
                    </a:lnTo>
                    <a:lnTo>
                      <a:pt x="197761" y="37769"/>
                    </a:lnTo>
                    <a:lnTo>
                      <a:pt x="197879" y="37066"/>
                    </a:lnTo>
                    <a:lnTo>
                      <a:pt x="198348" y="32843"/>
                    </a:lnTo>
                    <a:lnTo>
                      <a:pt x="198817" y="29559"/>
                    </a:lnTo>
                    <a:lnTo>
                      <a:pt x="199286" y="25805"/>
                    </a:lnTo>
                    <a:lnTo>
                      <a:pt x="199286" y="25805"/>
                    </a:lnTo>
                    <a:lnTo>
                      <a:pt x="199286" y="25453"/>
                    </a:lnTo>
                    <a:lnTo>
                      <a:pt x="199286" y="25043"/>
                    </a:lnTo>
                    <a:lnTo>
                      <a:pt x="199169" y="24691"/>
                    </a:lnTo>
                    <a:lnTo>
                      <a:pt x="199052" y="24339"/>
                    </a:lnTo>
                    <a:lnTo>
                      <a:pt x="198876" y="24046"/>
                    </a:lnTo>
                    <a:lnTo>
                      <a:pt x="198641" y="23753"/>
                    </a:lnTo>
                    <a:lnTo>
                      <a:pt x="198406" y="23459"/>
                    </a:lnTo>
                    <a:lnTo>
                      <a:pt x="198113" y="23166"/>
                    </a:lnTo>
                    <a:lnTo>
                      <a:pt x="197761" y="22931"/>
                    </a:lnTo>
                    <a:lnTo>
                      <a:pt x="197409" y="22697"/>
                    </a:lnTo>
                    <a:lnTo>
                      <a:pt x="196999" y="22521"/>
                    </a:lnTo>
                    <a:lnTo>
                      <a:pt x="196530" y="22404"/>
                    </a:lnTo>
                    <a:lnTo>
                      <a:pt x="196061" y="22228"/>
                    </a:lnTo>
                    <a:lnTo>
                      <a:pt x="195591" y="22169"/>
                    </a:lnTo>
                    <a:lnTo>
                      <a:pt x="195064" y="22110"/>
                    </a:lnTo>
                    <a:lnTo>
                      <a:pt x="194536" y="2211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1738157" y="4332832"/>
                <a:ext cx="747696" cy="14"/>
              </a:xfrm>
              <a:custGeom>
                <a:rect b="b" l="l" r="r" t="t"/>
                <a:pathLst>
                  <a:path extrusionOk="0" h="1" w="54368">
                    <a:moveTo>
                      <a:pt x="5436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54367" y="0"/>
                    </a:lnTo>
                    <a:lnTo>
                      <a:pt x="54367" y="0"/>
                    </a:lnTo>
                    <a:close/>
                  </a:path>
                </a:pathLst>
              </a:custGeom>
              <a:solidFill>
                <a:srgbClr val="FFE1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1738157" y="4332832"/>
                <a:ext cx="747696" cy="14"/>
              </a:xfrm>
              <a:custGeom>
                <a:rect b="b" l="l" r="r" t="t"/>
                <a:pathLst>
                  <a:path extrusionOk="0" fill="none" h="1" w="54368">
                    <a:moveTo>
                      <a:pt x="5436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54367" y="0"/>
                    </a:lnTo>
                    <a:lnTo>
                      <a:pt x="5436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1726055" y="4275567"/>
                <a:ext cx="2724563" cy="57279"/>
              </a:xfrm>
              <a:custGeom>
                <a:rect b="b" l="l" r="r" t="t"/>
                <a:pathLst>
                  <a:path extrusionOk="0" h="4165" w="198114">
                    <a:moveTo>
                      <a:pt x="1" y="0"/>
                    </a:moveTo>
                    <a:lnTo>
                      <a:pt x="880" y="4164"/>
                    </a:lnTo>
                    <a:lnTo>
                      <a:pt x="196354" y="4164"/>
                    </a:lnTo>
                    <a:lnTo>
                      <a:pt x="196589" y="3754"/>
                    </a:lnTo>
                    <a:lnTo>
                      <a:pt x="197117" y="2874"/>
                    </a:lnTo>
                    <a:lnTo>
                      <a:pt x="197410" y="2229"/>
                    </a:lnTo>
                    <a:lnTo>
                      <a:pt x="197703" y="1525"/>
                    </a:lnTo>
                    <a:lnTo>
                      <a:pt x="197938" y="821"/>
                    </a:lnTo>
                    <a:lnTo>
                      <a:pt x="198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001902" y="4116671"/>
                <a:ext cx="426685" cy="433135"/>
              </a:xfrm>
              <a:custGeom>
                <a:rect b="b" l="l" r="r" t="t"/>
                <a:pathLst>
                  <a:path extrusionOk="0" h="31495" w="31026">
                    <a:moveTo>
                      <a:pt x="14721" y="0"/>
                    </a:moveTo>
                    <a:lnTo>
                      <a:pt x="13900" y="59"/>
                    </a:lnTo>
                    <a:lnTo>
                      <a:pt x="13137" y="176"/>
                    </a:lnTo>
                    <a:lnTo>
                      <a:pt x="12375" y="294"/>
                    </a:lnTo>
                    <a:lnTo>
                      <a:pt x="11613" y="470"/>
                    </a:lnTo>
                    <a:lnTo>
                      <a:pt x="10909" y="704"/>
                    </a:lnTo>
                    <a:lnTo>
                      <a:pt x="10146" y="939"/>
                    </a:lnTo>
                    <a:lnTo>
                      <a:pt x="9443" y="1232"/>
                    </a:lnTo>
                    <a:lnTo>
                      <a:pt x="8797" y="1525"/>
                    </a:lnTo>
                    <a:lnTo>
                      <a:pt x="8094" y="1877"/>
                    </a:lnTo>
                    <a:lnTo>
                      <a:pt x="7449" y="2288"/>
                    </a:lnTo>
                    <a:lnTo>
                      <a:pt x="6803" y="2698"/>
                    </a:lnTo>
                    <a:lnTo>
                      <a:pt x="6217" y="3109"/>
                    </a:lnTo>
                    <a:lnTo>
                      <a:pt x="5630" y="3578"/>
                    </a:lnTo>
                    <a:lnTo>
                      <a:pt x="5044" y="4106"/>
                    </a:lnTo>
                    <a:lnTo>
                      <a:pt x="4516" y="4634"/>
                    </a:lnTo>
                    <a:lnTo>
                      <a:pt x="3988" y="5161"/>
                    </a:lnTo>
                    <a:lnTo>
                      <a:pt x="3519" y="5748"/>
                    </a:lnTo>
                    <a:lnTo>
                      <a:pt x="3050" y="6334"/>
                    </a:lnTo>
                    <a:lnTo>
                      <a:pt x="2639" y="6921"/>
                    </a:lnTo>
                    <a:lnTo>
                      <a:pt x="2229" y="7566"/>
                    </a:lnTo>
                    <a:lnTo>
                      <a:pt x="1877" y="8211"/>
                    </a:lnTo>
                    <a:lnTo>
                      <a:pt x="1525" y="8915"/>
                    </a:lnTo>
                    <a:lnTo>
                      <a:pt x="1173" y="9619"/>
                    </a:lnTo>
                    <a:lnTo>
                      <a:pt x="939" y="10323"/>
                    </a:lnTo>
                    <a:lnTo>
                      <a:pt x="645" y="11085"/>
                    </a:lnTo>
                    <a:lnTo>
                      <a:pt x="469" y="11789"/>
                    </a:lnTo>
                    <a:lnTo>
                      <a:pt x="294" y="12551"/>
                    </a:lnTo>
                    <a:lnTo>
                      <a:pt x="176" y="13372"/>
                    </a:lnTo>
                    <a:lnTo>
                      <a:pt x="59" y="14135"/>
                    </a:lnTo>
                    <a:lnTo>
                      <a:pt x="0" y="14956"/>
                    </a:lnTo>
                    <a:lnTo>
                      <a:pt x="0" y="15718"/>
                    </a:lnTo>
                    <a:lnTo>
                      <a:pt x="0" y="16539"/>
                    </a:lnTo>
                    <a:lnTo>
                      <a:pt x="59" y="17360"/>
                    </a:lnTo>
                    <a:lnTo>
                      <a:pt x="176" y="18123"/>
                    </a:lnTo>
                    <a:lnTo>
                      <a:pt x="294" y="18944"/>
                    </a:lnTo>
                    <a:lnTo>
                      <a:pt x="469" y="19706"/>
                    </a:lnTo>
                    <a:lnTo>
                      <a:pt x="645" y="20410"/>
                    </a:lnTo>
                    <a:lnTo>
                      <a:pt x="939" y="21172"/>
                    </a:lnTo>
                    <a:lnTo>
                      <a:pt x="1173" y="21876"/>
                    </a:lnTo>
                    <a:lnTo>
                      <a:pt x="1525" y="22580"/>
                    </a:lnTo>
                    <a:lnTo>
                      <a:pt x="1877" y="23225"/>
                    </a:lnTo>
                    <a:lnTo>
                      <a:pt x="2229" y="23929"/>
                    </a:lnTo>
                    <a:lnTo>
                      <a:pt x="2639" y="24574"/>
                    </a:lnTo>
                    <a:lnTo>
                      <a:pt x="3050" y="25161"/>
                    </a:lnTo>
                    <a:lnTo>
                      <a:pt x="3519" y="25747"/>
                    </a:lnTo>
                    <a:lnTo>
                      <a:pt x="3988" y="26333"/>
                    </a:lnTo>
                    <a:lnTo>
                      <a:pt x="4516" y="26861"/>
                    </a:lnTo>
                    <a:lnTo>
                      <a:pt x="5044" y="27389"/>
                    </a:lnTo>
                    <a:lnTo>
                      <a:pt x="5630" y="27917"/>
                    </a:lnTo>
                    <a:lnTo>
                      <a:pt x="6217" y="28386"/>
                    </a:lnTo>
                    <a:lnTo>
                      <a:pt x="6803" y="28797"/>
                    </a:lnTo>
                    <a:lnTo>
                      <a:pt x="7449" y="29207"/>
                    </a:lnTo>
                    <a:lnTo>
                      <a:pt x="8094" y="29618"/>
                    </a:lnTo>
                    <a:lnTo>
                      <a:pt x="8797" y="29970"/>
                    </a:lnTo>
                    <a:lnTo>
                      <a:pt x="9443" y="30263"/>
                    </a:lnTo>
                    <a:lnTo>
                      <a:pt x="10146" y="30556"/>
                    </a:lnTo>
                    <a:lnTo>
                      <a:pt x="10909" y="30791"/>
                    </a:lnTo>
                    <a:lnTo>
                      <a:pt x="11613" y="31025"/>
                    </a:lnTo>
                    <a:lnTo>
                      <a:pt x="12375" y="31201"/>
                    </a:lnTo>
                    <a:lnTo>
                      <a:pt x="13137" y="31319"/>
                    </a:lnTo>
                    <a:lnTo>
                      <a:pt x="13900" y="31436"/>
                    </a:lnTo>
                    <a:lnTo>
                      <a:pt x="14721" y="31495"/>
                    </a:lnTo>
                    <a:lnTo>
                      <a:pt x="16304" y="31495"/>
                    </a:lnTo>
                    <a:lnTo>
                      <a:pt x="17126" y="31436"/>
                    </a:lnTo>
                    <a:lnTo>
                      <a:pt x="17888" y="31319"/>
                    </a:lnTo>
                    <a:lnTo>
                      <a:pt x="18650" y="31201"/>
                    </a:lnTo>
                    <a:lnTo>
                      <a:pt x="19413" y="31025"/>
                    </a:lnTo>
                    <a:lnTo>
                      <a:pt x="20117" y="30791"/>
                    </a:lnTo>
                    <a:lnTo>
                      <a:pt x="20879" y="30556"/>
                    </a:lnTo>
                    <a:lnTo>
                      <a:pt x="21583" y="30263"/>
                    </a:lnTo>
                    <a:lnTo>
                      <a:pt x="22228" y="29970"/>
                    </a:lnTo>
                    <a:lnTo>
                      <a:pt x="22932" y="29618"/>
                    </a:lnTo>
                    <a:lnTo>
                      <a:pt x="23577" y="29207"/>
                    </a:lnTo>
                    <a:lnTo>
                      <a:pt x="24222" y="28797"/>
                    </a:lnTo>
                    <a:lnTo>
                      <a:pt x="24808" y="28386"/>
                    </a:lnTo>
                    <a:lnTo>
                      <a:pt x="25395" y="27917"/>
                    </a:lnTo>
                    <a:lnTo>
                      <a:pt x="25981" y="27389"/>
                    </a:lnTo>
                    <a:lnTo>
                      <a:pt x="26509" y="26861"/>
                    </a:lnTo>
                    <a:lnTo>
                      <a:pt x="27037" y="26333"/>
                    </a:lnTo>
                    <a:lnTo>
                      <a:pt x="27506" y="25747"/>
                    </a:lnTo>
                    <a:lnTo>
                      <a:pt x="27975" y="25161"/>
                    </a:lnTo>
                    <a:lnTo>
                      <a:pt x="28386" y="24574"/>
                    </a:lnTo>
                    <a:lnTo>
                      <a:pt x="28796" y="23929"/>
                    </a:lnTo>
                    <a:lnTo>
                      <a:pt x="29148" y="23225"/>
                    </a:lnTo>
                    <a:lnTo>
                      <a:pt x="29500" y="22580"/>
                    </a:lnTo>
                    <a:lnTo>
                      <a:pt x="29852" y="21876"/>
                    </a:lnTo>
                    <a:lnTo>
                      <a:pt x="30087" y="21172"/>
                    </a:lnTo>
                    <a:lnTo>
                      <a:pt x="30380" y="20410"/>
                    </a:lnTo>
                    <a:lnTo>
                      <a:pt x="30556" y="19706"/>
                    </a:lnTo>
                    <a:lnTo>
                      <a:pt x="30732" y="18944"/>
                    </a:lnTo>
                    <a:lnTo>
                      <a:pt x="30849" y="18123"/>
                    </a:lnTo>
                    <a:lnTo>
                      <a:pt x="30966" y="17360"/>
                    </a:lnTo>
                    <a:lnTo>
                      <a:pt x="31025" y="16539"/>
                    </a:lnTo>
                    <a:lnTo>
                      <a:pt x="31025" y="15718"/>
                    </a:lnTo>
                    <a:lnTo>
                      <a:pt x="31025" y="14956"/>
                    </a:lnTo>
                    <a:lnTo>
                      <a:pt x="30966" y="14135"/>
                    </a:lnTo>
                    <a:lnTo>
                      <a:pt x="30849" y="13372"/>
                    </a:lnTo>
                    <a:lnTo>
                      <a:pt x="30732" y="12551"/>
                    </a:lnTo>
                    <a:lnTo>
                      <a:pt x="30556" y="11789"/>
                    </a:lnTo>
                    <a:lnTo>
                      <a:pt x="30380" y="11085"/>
                    </a:lnTo>
                    <a:lnTo>
                      <a:pt x="30087" y="10323"/>
                    </a:lnTo>
                    <a:lnTo>
                      <a:pt x="29852" y="9619"/>
                    </a:lnTo>
                    <a:lnTo>
                      <a:pt x="29500" y="8915"/>
                    </a:lnTo>
                    <a:lnTo>
                      <a:pt x="29148" y="8211"/>
                    </a:lnTo>
                    <a:lnTo>
                      <a:pt x="28796" y="7566"/>
                    </a:lnTo>
                    <a:lnTo>
                      <a:pt x="28386" y="6921"/>
                    </a:lnTo>
                    <a:lnTo>
                      <a:pt x="27975" y="6334"/>
                    </a:lnTo>
                    <a:lnTo>
                      <a:pt x="27506" y="5748"/>
                    </a:lnTo>
                    <a:lnTo>
                      <a:pt x="27037" y="5161"/>
                    </a:lnTo>
                    <a:lnTo>
                      <a:pt x="26509" y="4634"/>
                    </a:lnTo>
                    <a:lnTo>
                      <a:pt x="25981" y="4106"/>
                    </a:lnTo>
                    <a:lnTo>
                      <a:pt x="25395" y="3578"/>
                    </a:lnTo>
                    <a:lnTo>
                      <a:pt x="24808" y="3109"/>
                    </a:lnTo>
                    <a:lnTo>
                      <a:pt x="24222" y="2698"/>
                    </a:lnTo>
                    <a:lnTo>
                      <a:pt x="23577" y="2288"/>
                    </a:lnTo>
                    <a:lnTo>
                      <a:pt x="22932" y="1877"/>
                    </a:lnTo>
                    <a:lnTo>
                      <a:pt x="22228" y="1525"/>
                    </a:lnTo>
                    <a:lnTo>
                      <a:pt x="21583" y="1232"/>
                    </a:lnTo>
                    <a:lnTo>
                      <a:pt x="20879" y="939"/>
                    </a:lnTo>
                    <a:lnTo>
                      <a:pt x="20117" y="704"/>
                    </a:lnTo>
                    <a:lnTo>
                      <a:pt x="19413" y="470"/>
                    </a:lnTo>
                    <a:lnTo>
                      <a:pt x="18650" y="294"/>
                    </a:lnTo>
                    <a:lnTo>
                      <a:pt x="17888" y="176"/>
                    </a:lnTo>
                    <a:lnTo>
                      <a:pt x="17126" y="59"/>
                    </a:lnTo>
                    <a:lnTo>
                      <a:pt x="163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093852" y="4210229"/>
                <a:ext cx="242787" cy="246018"/>
              </a:xfrm>
              <a:custGeom>
                <a:rect b="b" l="l" r="r" t="t"/>
                <a:pathLst>
                  <a:path extrusionOk="0" h="17889" w="17654">
                    <a:moveTo>
                      <a:pt x="8856" y="1"/>
                    </a:moveTo>
                    <a:lnTo>
                      <a:pt x="7918" y="59"/>
                    </a:lnTo>
                    <a:lnTo>
                      <a:pt x="7038" y="177"/>
                    </a:lnTo>
                    <a:lnTo>
                      <a:pt x="6217" y="411"/>
                    </a:lnTo>
                    <a:lnTo>
                      <a:pt x="5396" y="704"/>
                    </a:lnTo>
                    <a:lnTo>
                      <a:pt x="4633" y="1056"/>
                    </a:lnTo>
                    <a:lnTo>
                      <a:pt x="3871" y="1525"/>
                    </a:lnTo>
                    <a:lnTo>
                      <a:pt x="3226" y="2053"/>
                    </a:lnTo>
                    <a:lnTo>
                      <a:pt x="2581" y="2640"/>
                    </a:lnTo>
                    <a:lnTo>
                      <a:pt x="1994" y="3226"/>
                    </a:lnTo>
                    <a:lnTo>
                      <a:pt x="1525" y="3930"/>
                    </a:lnTo>
                    <a:lnTo>
                      <a:pt x="1056" y="4692"/>
                    </a:lnTo>
                    <a:lnTo>
                      <a:pt x="704" y="5455"/>
                    </a:lnTo>
                    <a:lnTo>
                      <a:pt x="411" y="6276"/>
                    </a:lnTo>
                    <a:lnTo>
                      <a:pt x="176" y="7156"/>
                    </a:lnTo>
                    <a:lnTo>
                      <a:pt x="59" y="8035"/>
                    </a:lnTo>
                    <a:lnTo>
                      <a:pt x="0" y="8915"/>
                    </a:lnTo>
                    <a:lnTo>
                      <a:pt x="59" y="9854"/>
                    </a:lnTo>
                    <a:lnTo>
                      <a:pt x="176" y="10733"/>
                    </a:lnTo>
                    <a:lnTo>
                      <a:pt x="411" y="11613"/>
                    </a:lnTo>
                    <a:lnTo>
                      <a:pt x="704" y="12434"/>
                    </a:lnTo>
                    <a:lnTo>
                      <a:pt x="1056" y="13196"/>
                    </a:lnTo>
                    <a:lnTo>
                      <a:pt x="1525" y="13959"/>
                    </a:lnTo>
                    <a:lnTo>
                      <a:pt x="1994" y="14604"/>
                    </a:lnTo>
                    <a:lnTo>
                      <a:pt x="2581" y="15249"/>
                    </a:lnTo>
                    <a:lnTo>
                      <a:pt x="3226" y="15836"/>
                    </a:lnTo>
                    <a:lnTo>
                      <a:pt x="3871" y="16363"/>
                    </a:lnTo>
                    <a:lnTo>
                      <a:pt x="4633" y="16833"/>
                    </a:lnTo>
                    <a:lnTo>
                      <a:pt x="5396" y="17185"/>
                    </a:lnTo>
                    <a:lnTo>
                      <a:pt x="6217" y="17478"/>
                    </a:lnTo>
                    <a:lnTo>
                      <a:pt x="7038" y="17712"/>
                    </a:lnTo>
                    <a:lnTo>
                      <a:pt x="7918" y="17830"/>
                    </a:lnTo>
                    <a:lnTo>
                      <a:pt x="8856" y="17888"/>
                    </a:lnTo>
                    <a:lnTo>
                      <a:pt x="9736" y="17830"/>
                    </a:lnTo>
                    <a:lnTo>
                      <a:pt x="10615" y="17712"/>
                    </a:lnTo>
                    <a:lnTo>
                      <a:pt x="11437" y="17478"/>
                    </a:lnTo>
                    <a:lnTo>
                      <a:pt x="12258" y="17185"/>
                    </a:lnTo>
                    <a:lnTo>
                      <a:pt x="13020" y="16833"/>
                    </a:lnTo>
                    <a:lnTo>
                      <a:pt x="13782" y="16363"/>
                    </a:lnTo>
                    <a:lnTo>
                      <a:pt x="14428" y="15836"/>
                    </a:lnTo>
                    <a:lnTo>
                      <a:pt x="15073" y="15249"/>
                    </a:lnTo>
                    <a:lnTo>
                      <a:pt x="15659" y="14604"/>
                    </a:lnTo>
                    <a:lnTo>
                      <a:pt x="16128" y="13959"/>
                    </a:lnTo>
                    <a:lnTo>
                      <a:pt x="16598" y="13196"/>
                    </a:lnTo>
                    <a:lnTo>
                      <a:pt x="16949" y="12434"/>
                    </a:lnTo>
                    <a:lnTo>
                      <a:pt x="17243" y="11613"/>
                    </a:lnTo>
                    <a:lnTo>
                      <a:pt x="17477" y="10733"/>
                    </a:lnTo>
                    <a:lnTo>
                      <a:pt x="17595" y="9854"/>
                    </a:lnTo>
                    <a:lnTo>
                      <a:pt x="17653" y="8915"/>
                    </a:lnTo>
                    <a:lnTo>
                      <a:pt x="17595" y="8035"/>
                    </a:lnTo>
                    <a:lnTo>
                      <a:pt x="17477" y="7156"/>
                    </a:lnTo>
                    <a:lnTo>
                      <a:pt x="17243" y="6276"/>
                    </a:lnTo>
                    <a:lnTo>
                      <a:pt x="16949" y="5455"/>
                    </a:lnTo>
                    <a:lnTo>
                      <a:pt x="16598" y="4692"/>
                    </a:lnTo>
                    <a:lnTo>
                      <a:pt x="16128" y="3930"/>
                    </a:lnTo>
                    <a:lnTo>
                      <a:pt x="15659" y="3226"/>
                    </a:lnTo>
                    <a:lnTo>
                      <a:pt x="15073" y="2640"/>
                    </a:lnTo>
                    <a:lnTo>
                      <a:pt x="14428" y="2053"/>
                    </a:lnTo>
                    <a:lnTo>
                      <a:pt x="13782" y="1525"/>
                    </a:lnTo>
                    <a:lnTo>
                      <a:pt x="13020" y="1056"/>
                    </a:lnTo>
                    <a:lnTo>
                      <a:pt x="12258" y="704"/>
                    </a:lnTo>
                    <a:lnTo>
                      <a:pt x="11437" y="411"/>
                    </a:lnTo>
                    <a:lnTo>
                      <a:pt x="10615" y="177"/>
                    </a:lnTo>
                    <a:lnTo>
                      <a:pt x="9736" y="59"/>
                    </a:lnTo>
                    <a:lnTo>
                      <a:pt x="885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3730358" y="4116671"/>
                <a:ext cx="427483" cy="433135"/>
              </a:xfrm>
              <a:custGeom>
                <a:rect b="b" l="l" r="r" t="t"/>
                <a:pathLst>
                  <a:path extrusionOk="0" h="31495" w="31084">
                    <a:moveTo>
                      <a:pt x="14721" y="0"/>
                    </a:moveTo>
                    <a:lnTo>
                      <a:pt x="13958" y="59"/>
                    </a:lnTo>
                    <a:lnTo>
                      <a:pt x="13196" y="176"/>
                    </a:lnTo>
                    <a:lnTo>
                      <a:pt x="12433" y="294"/>
                    </a:lnTo>
                    <a:lnTo>
                      <a:pt x="11671" y="470"/>
                    </a:lnTo>
                    <a:lnTo>
                      <a:pt x="10909" y="704"/>
                    </a:lnTo>
                    <a:lnTo>
                      <a:pt x="10205" y="939"/>
                    </a:lnTo>
                    <a:lnTo>
                      <a:pt x="9501" y="1232"/>
                    </a:lnTo>
                    <a:lnTo>
                      <a:pt x="8797" y="1525"/>
                    </a:lnTo>
                    <a:lnTo>
                      <a:pt x="8152" y="1877"/>
                    </a:lnTo>
                    <a:lnTo>
                      <a:pt x="7507" y="2288"/>
                    </a:lnTo>
                    <a:lnTo>
                      <a:pt x="6862" y="2698"/>
                    </a:lnTo>
                    <a:lnTo>
                      <a:pt x="6217" y="3109"/>
                    </a:lnTo>
                    <a:lnTo>
                      <a:pt x="5630" y="3578"/>
                    </a:lnTo>
                    <a:lnTo>
                      <a:pt x="5102" y="4106"/>
                    </a:lnTo>
                    <a:lnTo>
                      <a:pt x="4575" y="4634"/>
                    </a:lnTo>
                    <a:lnTo>
                      <a:pt x="4047" y="5161"/>
                    </a:lnTo>
                    <a:lnTo>
                      <a:pt x="3578" y="5748"/>
                    </a:lnTo>
                    <a:lnTo>
                      <a:pt x="3108" y="6334"/>
                    </a:lnTo>
                    <a:lnTo>
                      <a:pt x="2639" y="6921"/>
                    </a:lnTo>
                    <a:lnTo>
                      <a:pt x="2229" y="7566"/>
                    </a:lnTo>
                    <a:lnTo>
                      <a:pt x="1877" y="8211"/>
                    </a:lnTo>
                    <a:lnTo>
                      <a:pt x="1525" y="8915"/>
                    </a:lnTo>
                    <a:lnTo>
                      <a:pt x="1232" y="9619"/>
                    </a:lnTo>
                    <a:lnTo>
                      <a:pt x="938" y="10323"/>
                    </a:lnTo>
                    <a:lnTo>
                      <a:pt x="704" y="11085"/>
                    </a:lnTo>
                    <a:lnTo>
                      <a:pt x="469" y="11789"/>
                    </a:lnTo>
                    <a:lnTo>
                      <a:pt x="293" y="12551"/>
                    </a:lnTo>
                    <a:lnTo>
                      <a:pt x="176" y="13372"/>
                    </a:lnTo>
                    <a:lnTo>
                      <a:pt x="59" y="14135"/>
                    </a:lnTo>
                    <a:lnTo>
                      <a:pt x="0" y="14956"/>
                    </a:lnTo>
                    <a:lnTo>
                      <a:pt x="0" y="15718"/>
                    </a:lnTo>
                    <a:lnTo>
                      <a:pt x="0" y="16539"/>
                    </a:lnTo>
                    <a:lnTo>
                      <a:pt x="59" y="17360"/>
                    </a:lnTo>
                    <a:lnTo>
                      <a:pt x="176" y="18123"/>
                    </a:lnTo>
                    <a:lnTo>
                      <a:pt x="293" y="18944"/>
                    </a:lnTo>
                    <a:lnTo>
                      <a:pt x="469" y="19706"/>
                    </a:lnTo>
                    <a:lnTo>
                      <a:pt x="704" y="20410"/>
                    </a:lnTo>
                    <a:lnTo>
                      <a:pt x="938" y="21172"/>
                    </a:lnTo>
                    <a:lnTo>
                      <a:pt x="1232" y="21876"/>
                    </a:lnTo>
                    <a:lnTo>
                      <a:pt x="1525" y="22580"/>
                    </a:lnTo>
                    <a:lnTo>
                      <a:pt x="1877" y="23225"/>
                    </a:lnTo>
                    <a:lnTo>
                      <a:pt x="2229" y="23929"/>
                    </a:lnTo>
                    <a:lnTo>
                      <a:pt x="2639" y="24574"/>
                    </a:lnTo>
                    <a:lnTo>
                      <a:pt x="3108" y="25161"/>
                    </a:lnTo>
                    <a:lnTo>
                      <a:pt x="3578" y="25747"/>
                    </a:lnTo>
                    <a:lnTo>
                      <a:pt x="4047" y="26333"/>
                    </a:lnTo>
                    <a:lnTo>
                      <a:pt x="4575" y="26861"/>
                    </a:lnTo>
                    <a:lnTo>
                      <a:pt x="5102" y="27389"/>
                    </a:lnTo>
                    <a:lnTo>
                      <a:pt x="5630" y="27917"/>
                    </a:lnTo>
                    <a:lnTo>
                      <a:pt x="6217" y="28386"/>
                    </a:lnTo>
                    <a:lnTo>
                      <a:pt x="6862" y="28797"/>
                    </a:lnTo>
                    <a:lnTo>
                      <a:pt x="7507" y="29207"/>
                    </a:lnTo>
                    <a:lnTo>
                      <a:pt x="8152" y="29618"/>
                    </a:lnTo>
                    <a:lnTo>
                      <a:pt x="8797" y="29970"/>
                    </a:lnTo>
                    <a:lnTo>
                      <a:pt x="9501" y="30263"/>
                    </a:lnTo>
                    <a:lnTo>
                      <a:pt x="10205" y="30556"/>
                    </a:lnTo>
                    <a:lnTo>
                      <a:pt x="10909" y="30791"/>
                    </a:lnTo>
                    <a:lnTo>
                      <a:pt x="11671" y="31025"/>
                    </a:lnTo>
                    <a:lnTo>
                      <a:pt x="12433" y="31201"/>
                    </a:lnTo>
                    <a:lnTo>
                      <a:pt x="13196" y="31319"/>
                    </a:lnTo>
                    <a:lnTo>
                      <a:pt x="13958" y="31436"/>
                    </a:lnTo>
                    <a:lnTo>
                      <a:pt x="14721" y="31495"/>
                    </a:lnTo>
                    <a:lnTo>
                      <a:pt x="16363" y="31495"/>
                    </a:lnTo>
                    <a:lnTo>
                      <a:pt x="17125" y="31436"/>
                    </a:lnTo>
                    <a:lnTo>
                      <a:pt x="17888" y="31319"/>
                    </a:lnTo>
                    <a:lnTo>
                      <a:pt x="18650" y="31201"/>
                    </a:lnTo>
                    <a:lnTo>
                      <a:pt x="19413" y="31025"/>
                    </a:lnTo>
                    <a:lnTo>
                      <a:pt x="20175" y="30791"/>
                    </a:lnTo>
                    <a:lnTo>
                      <a:pt x="20879" y="30556"/>
                    </a:lnTo>
                    <a:lnTo>
                      <a:pt x="21583" y="30263"/>
                    </a:lnTo>
                    <a:lnTo>
                      <a:pt x="22286" y="29970"/>
                    </a:lnTo>
                    <a:lnTo>
                      <a:pt x="22932" y="29618"/>
                    </a:lnTo>
                    <a:lnTo>
                      <a:pt x="23577" y="29207"/>
                    </a:lnTo>
                    <a:lnTo>
                      <a:pt x="24222" y="28797"/>
                    </a:lnTo>
                    <a:lnTo>
                      <a:pt x="24808" y="28386"/>
                    </a:lnTo>
                    <a:lnTo>
                      <a:pt x="25453" y="27917"/>
                    </a:lnTo>
                    <a:lnTo>
                      <a:pt x="25981" y="27389"/>
                    </a:lnTo>
                    <a:lnTo>
                      <a:pt x="26509" y="26861"/>
                    </a:lnTo>
                    <a:lnTo>
                      <a:pt x="27037" y="26333"/>
                    </a:lnTo>
                    <a:lnTo>
                      <a:pt x="27506" y="25747"/>
                    </a:lnTo>
                    <a:lnTo>
                      <a:pt x="27975" y="25161"/>
                    </a:lnTo>
                    <a:lnTo>
                      <a:pt x="28444" y="24574"/>
                    </a:lnTo>
                    <a:lnTo>
                      <a:pt x="28855" y="23929"/>
                    </a:lnTo>
                    <a:lnTo>
                      <a:pt x="29207" y="23225"/>
                    </a:lnTo>
                    <a:lnTo>
                      <a:pt x="29559" y="22580"/>
                    </a:lnTo>
                    <a:lnTo>
                      <a:pt x="29852" y="21876"/>
                    </a:lnTo>
                    <a:lnTo>
                      <a:pt x="30145" y="21172"/>
                    </a:lnTo>
                    <a:lnTo>
                      <a:pt x="30380" y="20410"/>
                    </a:lnTo>
                    <a:lnTo>
                      <a:pt x="30614" y="19706"/>
                    </a:lnTo>
                    <a:lnTo>
                      <a:pt x="30790" y="18944"/>
                    </a:lnTo>
                    <a:lnTo>
                      <a:pt x="30908" y="18123"/>
                    </a:lnTo>
                    <a:lnTo>
                      <a:pt x="31025" y="17360"/>
                    </a:lnTo>
                    <a:lnTo>
                      <a:pt x="31084" y="16539"/>
                    </a:lnTo>
                    <a:lnTo>
                      <a:pt x="31084" y="15718"/>
                    </a:lnTo>
                    <a:lnTo>
                      <a:pt x="31084" y="14956"/>
                    </a:lnTo>
                    <a:lnTo>
                      <a:pt x="31025" y="14135"/>
                    </a:lnTo>
                    <a:lnTo>
                      <a:pt x="30908" y="13372"/>
                    </a:lnTo>
                    <a:lnTo>
                      <a:pt x="30790" y="12551"/>
                    </a:lnTo>
                    <a:lnTo>
                      <a:pt x="30614" y="11789"/>
                    </a:lnTo>
                    <a:lnTo>
                      <a:pt x="30380" y="11085"/>
                    </a:lnTo>
                    <a:lnTo>
                      <a:pt x="30145" y="10323"/>
                    </a:lnTo>
                    <a:lnTo>
                      <a:pt x="29852" y="9619"/>
                    </a:lnTo>
                    <a:lnTo>
                      <a:pt x="29559" y="8915"/>
                    </a:lnTo>
                    <a:lnTo>
                      <a:pt x="29207" y="8211"/>
                    </a:lnTo>
                    <a:lnTo>
                      <a:pt x="28855" y="7566"/>
                    </a:lnTo>
                    <a:lnTo>
                      <a:pt x="28444" y="6921"/>
                    </a:lnTo>
                    <a:lnTo>
                      <a:pt x="27975" y="6334"/>
                    </a:lnTo>
                    <a:lnTo>
                      <a:pt x="27506" y="5748"/>
                    </a:lnTo>
                    <a:lnTo>
                      <a:pt x="27037" y="5161"/>
                    </a:lnTo>
                    <a:lnTo>
                      <a:pt x="26509" y="4634"/>
                    </a:lnTo>
                    <a:lnTo>
                      <a:pt x="25981" y="4106"/>
                    </a:lnTo>
                    <a:lnTo>
                      <a:pt x="25453" y="3578"/>
                    </a:lnTo>
                    <a:lnTo>
                      <a:pt x="24808" y="3109"/>
                    </a:lnTo>
                    <a:lnTo>
                      <a:pt x="24222" y="2698"/>
                    </a:lnTo>
                    <a:lnTo>
                      <a:pt x="23577" y="2288"/>
                    </a:lnTo>
                    <a:lnTo>
                      <a:pt x="22932" y="1877"/>
                    </a:lnTo>
                    <a:lnTo>
                      <a:pt x="22286" y="1525"/>
                    </a:lnTo>
                    <a:lnTo>
                      <a:pt x="21583" y="1232"/>
                    </a:lnTo>
                    <a:lnTo>
                      <a:pt x="20879" y="939"/>
                    </a:lnTo>
                    <a:lnTo>
                      <a:pt x="20175" y="704"/>
                    </a:lnTo>
                    <a:lnTo>
                      <a:pt x="19413" y="470"/>
                    </a:lnTo>
                    <a:lnTo>
                      <a:pt x="18650" y="294"/>
                    </a:lnTo>
                    <a:lnTo>
                      <a:pt x="17888" y="176"/>
                    </a:lnTo>
                    <a:lnTo>
                      <a:pt x="17125" y="59"/>
                    </a:lnTo>
                    <a:lnTo>
                      <a:pt x="1636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3822293" y="4210229"/>
                <a:ext cx="243598" cy="246018"/>
              </a:xfrm>
              <a:custGeom>
                <a:rect b="b" l="l" r="r" t="t"/>
                <a:pathLst>
                  <a:path extrusionOk="0" h="17889" w="17713">
                    <a:moveTo>
                      <a:pt x="8857" y="1"/>
                    </a:moveTo>
                    <a:lnTo>
                      <a:pt x="7977" y="59"/>
                    </a:lnTo>
                    <a:lnTo>
                      <a:pt x="7097" y="177"/>
                    </a:lnTo>
                    <a:lnTo>
                      <a:pt x="6218" y="411"/>
                    </a:lnTo>
                    <a:lnTo>
                      <a:pt x="5397" y="704"/>
                    </a:lnTo>
                    <a:lnTo>
                      <a:pt x="4634" y="1056"/>
                    </a:lnTo>
                    <a:lnTo>
                      <a:pt x="3930" y="1525"/>
                    </a:lnTo>
                    <a:lnTo>
                      <a:pt x="3227" y="2053"/>
                    </a:lnTo>
                    <a:lnTo>
                      <a:pt x="2640" y="2640"/>
                    </a:lnTo>
                    <a:lnTo>
                      <a:pt x="2054" y="3226"/>
                    </a:lnTo>
                    <a:lnTo>
                      <a:pt x="1526" y="3930"/>
                    </a:lnTo>
                    <a:lnTo>
                      <a:pt x="1115" y="4692"/>
                    </a:lnTo>
                    <a:lnTo>
                      <a:pt x="705" y="5455"/>
                    </a:lnTo>
                    <a:lnTo>
                      <a:pt x="412" y="6276"/>
                    </a:lnTo>
                    <a:lnTo>
                      <a:pt x="177" y="7156"/>
                    </a:lnTo>
                    <a:lnTo>
                      <a:pt x="60" y="8035"/>
                    </a:lnTo>
                    <a:lnTo>
                      <a:pt x="1" y="8915"/>
                    </a:lnTo>
                    <a:lnTo>
                      <a:pt x="60" y="9854"/>
                    </a:lnTo>
                    <a:lnTo>
                      <a:pt x="177" y="10733"/>
                    </a:lnTo>
                    <a:lnTo>
                      <a:pt x="412" y="11613"/>
                    </a:lnTo>
                    <a:lnTo>
                      <a:pt x="705" y="12434"/>
                    </a:lnTo>
                    <a:lnTo>
                      <a:pt x="1115" y="13196"/>
                    </a:lnTo>
                    <a:lnTo>
                      <a:pt x="1526" y="13959"/>
                    </a:lnTo>
                    <a:lnTo>
                      <a:pt x="2054" y="14604"/>
                    </a:lnTo>
                    <a:lnTo>
                      <a:pt x="2640" y="15249"/>
                    </a:lnTo>
                    <a:lnTo>
                      <a:pt x="3227" y="15836"/>
                    </a:lnTo>
                    <a:lnTo>
                      <a:pt x="3930" y="16363"/>
                    </a:lnTo>
                    <a:lnTo>
                      <a:pt x="4634" y="16833"/>
                    </a:lnTo>
                    <a:lnTo>
                      <a:pt x="5397" y="17185"/>
                    </a:lnTo>
                    <a:lnTo>
                      <a:pt x="6218" y="17478"/>
                    </a:lnTo>
                    <a:lnTo>
                      <a:pt x="7097" y="17712"/>
                    </a:lnTo>
                    <a:lnTo>
                      <a:pt x="7977" y="17830"/>
                    </a:lnTo>
                    <a:lnTo>
                      <a:pt x="8857" y="17888"/>
                    </a:lnTo>
                    <a:lnTo>
                      <a:pt x="9737" y="17830"/>
                    </a:lnTo>
                    <a:lnTo>
                      <a:pt x="10616" y="17712"/>
                    </a:lnTo>
                    <a:lnTo>
                      <a:pt x="11496" y="17478"/>
                    </a:lnTo>
                    <a:lnTo>
                      <a:pt x="12317" y="17185"/>
                    </a:lnTo>
                    <a:lnTo>
                      <a:pt x="13080" y="16833"/>
                    </a:lnTo>
                    <a:lnTo>
                      <a:pt x="13783" y="16363"/>
                    </a:lnTo>
                    <a:lnTo>
                      <a:pt x="14487" y="15836"/>
                    </a:lnTo>
                    <a:lnTo>
                      <a:pt x="15074" y="15249"/>
                    </a:lnTo>
                    <a:lnTo>
                      <a:pt x="15660" y="14604"/>
                    </a:lnTo>
                    <a:lnTo>
                      <a:pt x="16188" y="13959"/>
                    </a:lnTo>
                    <a:lnTo>
                      <a:pt x="16598" y="13196"/>
                    </a:lnTo>
                    <a:lnTo>
                      <a:pt x="17009" y="12434"/>
                    </a:lnTo>
                    <a:lnTo>
                      <a:pt x="17302" y="11613"/>
                    </a:lnTo>
                    <a:lnTo>
                      <a:pt x="17478" y="10733"/>
                    </a:lnTo>
                    <a:lnTo>
                      <a:pt x="17654" y="9854"/>
                    </a:lnTo>
                    <a:lnTo>
                      <a:pt x="17713" y="8915"/>
                    </a:lnTo>
                    <a:lnTo>
                      <a:pt x="17654" y="8035"/>
                    </a:lnTo>
                    <a:lnTo>
                      <a:pt x="17478" y="7156"/>
                    </a:lnTo>
                    <a:lnTo>
                      <a:pt x="17302" y="6276"/>
                    </a:lnTo>
                    <a:lnTo>
                      <a:pt x="17009" y="5455"/>
                    </a:lnTo>
                    <a:lnTo>
                      <a:pt x="16598" y="4692"/>
                    </a:lnTo>
                    <a:lnTo>
                      <a:pt x="16188" y="3930"/>
                    </a:lnTo>
                    <a:lnTo>
                      <a:pt x="15660" y="3226"/>
                    </a:lnTo>
                    <a:lnTo>
                      <a:pt x="15074" y="2640"/>
                    </a:lnTo>
                    <a:lnTo>
                      <a:pt x="14487" y="2053"/>
                    </a:lnTo>
                    <a:lnTo>
                      <a:pt x="13783" y="1525"/>
                    </a:lnTo>
                    <a:lnTo>
                      <a:pt x="13080" y="1056"/>
                    </a:lnTo>
                    <a:lnTo>
                      <a:pt x="12317" y="704"/>
                    </a:lnTo>
                    <a:lnTo>
                      <a:pt x="11496" y="411"/>
                    </a:lnTo>
                    <a:lnTo>
                      <a:pt x="10616" y="177"/>
                    </a:lnTo>
                    <a:lnTo>
                      <a:pt x="9737" y="59"/>
                    </a:lnTo>
                    <a:lnTo>
                      <a:pt x="885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972183" y="3360929"/>
                <a:ext cx="136329" cy="162926"/>
              </a:xfrm>
              <a:custGeom>
                <a:rect b="b" l="l" r="r" t="t"/>
                <a:pathLst>
                  <a:path extrusionOk="0" h="11847" w="9913">
                    <a:moveTo>
                      <a:pt x="1936" y="0"/>
                    </a:moveTo>
                    <a:lnTo>
                      <a:pt x="1" y="11847"/>
                    </a:lnTo>
                    <a:lnTo>
                      <a:pt x="9912" y="11847"/>
                    </a:lnTo>
                    <a:lnTo>
                      <a:pt x="82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951224" y="3490781"/>
                <a:ext cx="182289" cy="33075"/>
              </a:xfrm>
              <a:custGeom>
                <a:rect b="b" l="l" r="r" t="t"/>
                <a:pathLst>
                  <a:path extrusionOk="0" h="2405" w="13255">
                    <a:moveTo>
                      <a:pt x="0" y="0"/>
                    </a:moveTo>
                    <a:lnTo>
                      <a:pt x="0" y="2405"/>
                    </a:lnTo>
                    <a:lnTo>
                      <a:pt x="13255" y="2405"/>
                    </a:lnTo>
                    <a:lnTo>
                      <a:pt x="13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3108497" y="3873898"/>
                <a:ext cx="123415" cy="19364"/>
              </a:xfrm>
              <a:custGeom>
                <a:rect b="b" l="l" r="r" t="t"/>
                <a:pathLst>
                  <a:path extrusionOk="0" h="1408" w="8974">
                    <a:moveTo>
                      <a:pt x="704" y="0"/>
                    </a:moveTo>
                    <a:lnTo>
                      <a:pt x="411" y="59"/>
                    </a:lnTo>
                    <a:lnTo>
                      <a:pt x="235" y="235"/>
                    </a:lnTo>
                    <a:lnTo>
                      <a:pt x="59" y="470"/>
                    </a:lnTo>
                    <a:lnTo>
                      <a:pt x="0" y="704"/>
                    </a:lnTo>
                    <a:lnTo>
                      <a:pt x="59" y="997"/>
                    </a:lnTo>
                    <a:lnTo>
                      <a:pt x="235" y="1173"/>
                    </a:lnTo>
                    <a:lnTo>
                      <a:pt x="411" y="1349"/>
                    </a:lnTo>
                    <a:lnTo>
                      <a:pt x="704" y="1408"/>
                    </a:lnTo>
                    <a:lnTo>
                      <a:pt x="8328" y="1408"/>
                    </a:lnTo>
                    <a:lnTo>
                      <a:pt x="8563" y="1349"/>
                    </a:lnTo>
                    <a:lnTo>
                      <a:pt x="8798" y="1173"/>
                    </a:lnTo>
                    <a:lnTo>
                      <a:pt x="8915" y="997"/>
                    </a:lnTo>
                    <a:lnTo>
                      <a:pt x="8974" y="704"/>
                    </a:lnTo>
                    <a:lnTo>
                      <a:pt x="8915" y="470"/>
                    </a:lnTo>
                    <a:lnTo>
                      <a:pt x="8798" y="235"/>
                    </a:lnTo>
                    <a:lnTo>
                      <a:pt x="8563" y="59"/>
                    </a:lnTo>
                    <a:lnTo>
                      <a:pt x="83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3881979" y="3873898"/>
                <a:ext cx="123429" cy="19364"/>
              </a:xfrm>
              <a:custGeom>
                <a:rect b="b" l="l" r="r" t="t"/>
                <a:pathLst>
                  <a:path extrusionOk="0" h="1408" w="8975">
                    <a:moveTo>
                      <a:pt x="705" y="0"/>
                    </a:moveTo>
                    <a:lnTo>
                      <a:pt x="470" y="59"/>
                    </a:lnTo>
                    <a:lnTo>
                      <a:pt x="236" y="235"/>
                    </a:lnTo>
                    <a:lnTo>
                      <a:pt x="60" y="470"/>
                    </a:lnTo>
                    <a:lnTo>
                      <a:pt x="1" y="704"/>
                    </a:lnTo>
                    <a:lnTo>
                      <a:pt x="60" y="997"/>
                    </a:lnTo>
                    <a:lnTo>
                      <a:pt x="236" y="1173"/>
                    </a:lnTo>
                    <a:lnTo>
                      <a:pt x="470" y="1349"/>
                    </a:lnTo>
                    <a:lnTo>
                      <a:pt x="705" y="1408"/>
                    </a:lnTo>
                    <a:lnTo>
                      <a:pt x="8329" y="1408"/>
                    </a:lnTo>
                    <a:lnTo>
                      <a:pt x="8564" y="1349"/>
                    </a:lnTo>
                    <a:lnTo>
                      <a:pt x="8798" y="1173"/>
                    </a:lnTo>
                    <a:lnTo>
                      <a:pt x="8974" y="997"/>
                    </a:lnTo>
                    <a:lnTo>
                      <a:pt x="8974" y="704"/>
                    </a:lnTo>
                    <a:lnTo>
                      <a:pt x="8974" y="470"/>
                    </a:lnTo>
                    <a:lnTo>
                      <a:pt x="8798" y="235"/>
                    </a:lnTo>
                    <a:lnTo>
                      <a:pt x="8564" y="59"/>
                    </a:lnTo>
                    <a:lnTo>
                      <a:pt x="83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1780900" y="3930352"/>
                <a:ext cx="204885" cy="112936"/>
              </a:xfrm>
              <a:custGeom>
                <a:rect b="b" l="l" r="r" t="t"/>
                <a:pathLst>
                  <a:path extrusionOk="0" h="8212" w="14898">
                    <a:moveTo>
                      <a:pt x="3226" y="1"/>
                    </a:moveTo>
                    <a:lnTo>
                      <a:pt x="2640" y="880"/>
                    </a:lnTo>
                    <a:lnTo>
                      <a:pt x="2112" y="1819"/>
                    </a:lnTo>
                    <a:lnTo>
                      <a:pt x="1643" y="2757"/>
                    </a:lnTo>
                    <a:lnTo>
                      <a:pt x="1232" y="3754"/>
                    </a:lnTo>
                    <a:lnTo>
                      <a:pt x="822" y="4810"/>
                    </a:lnTo>
                    <a:lnTo>
                      <a:pt x="529" y="5924"/>
                    </a:lnTo>
                    <a:lnTo>
                      <a:pt x="235" y="7038"/>
                    </a:lnTo>
                    <a:lnTo>
                      <a:pt x="1" y="8211"/>
                    </a:lnTo>
                    <a:lnTo>
                      <a:pt x="10616" y="8211"/>
                    </a:lnTo>
                    <a:lnTo>
                      <a:pt x="1489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3285135" y="3586759"/>
                <a:ext cx="769466" cy="241178"/>
              </a:xfrm>
              <a:custGeom>
                <a:rect b="b" l="l" r="r" t="t"/>
                <a:pathLst>
                  <a:path extrusionOk="0" h="17537" w="55951">
                    <a:moveTo>
                      <a:pt x="0" y="1"/>
                    </a:moveTo>
                    <a:lnTo>
                      <a:pt x="0" y="17536"/>
                    </a:lnTo>
                    <a:lnTo>
                      <a:pt x="55951" y="17536"/>
                    </a:lnTo>
                    <a:lnTo>
                      <a:pt x="53194" y="14780"/>
                    </a:lnTo>
                    <a:lnTo>
                      <a:pt x="46919" y="8739"/>
                    </a:lnTo>
                    <a:lnTo>
                      <a:pt x="43576" y="5514"/>
                    </a:lnTo>
                    <a:lnTo>
                      <a:pt x="40526" y="2757"/>
                    </a:lnTo>
                    <a:lnTo>
                      <a:pt x="38298" y="763"/>
                    </a:lnTo>
                    <a:lnTo>
                      <a:pt x="37594" y="177"/>
                    </a:lnTo>
                    <a:lnTo>
                      <a:pt x="37359" y="59"/>
                    </a:lnTo>
                    <a:lnTo>
                      <a:pt x="372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514871" y="3586759"/>
                <a:ext cx="740435" cy="241178"/>
              </a:xfrm>
              <a:custGeom>
                <a:rect b="b" l="l" r="r" t="t"/>
                <a:pathLst>
                  <a:path extrusionOk="0" h="17537" w="53840">
                    <a:moveTo>
                      <a:pt x="22639" y="1"/>
                    </a:moveTo>
                    <a:lnTo>
                      <a:pt x="22463" y="59"/>
                    </a:lnTo>
                    <a:lnTo>
                      <a:pt x="22111" y="177"/>
                    </a:lnTo>
                    <a:lnTo>
                      <a:pt x="21172" y="763"/>
                    </a:lnTo>
                    <a:lnTo>
                      <a:pt x="19941" y="1643"/>
                    </a:lnTo>
                    <a:lnTo>
                      <a:pt x="18416" y="2757"/>
                    </a:lnTo>
                    <a:lnTo>
                      <a:pt x="14721" y="5514"/>
                    </a:lnTo>
                    <a:lnTo>
                      <a:pt x="10674" y="8739"/>
                    </a:lnTo>
                    <a:lnTo>
                      <a:pt x="6686" y="11965"/>
                    </a:lnTo>
                    <a:lnTo>
                      <a:pt x="3285" y="14780"/>
                    </a:lnTo>
                    <a:lnTo>
                      <a:pt x="0" y="17536"/>
                    </a:lnTo>
                    <a:lnTo>
                      <a:pt x="53839" y="17536"/>
                    </a:lnTo>
                    <a:lnTo>
                      <a:pt x="538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17" name="Google Shape;1617;p35"/>
          <p:cNvGrpSpPr/>
          <p:nvPr/>
        </p:nvGrpSpPr>
        <p:grpSpPr>
          <a:xfrm>
            <a:off x="599450" y="1026075"/>
            <a:ext cx="3954100" cy="2000850"/>
            <a:chOff x="599450" y="1026075"/>
            <a:chExt cx="3954100" cy="2000850"/>
          </a:xfrm>
        </p:grpSpPr>
        <p:sp>
          <p:nvSpPr>
            <p:cNvPr id="1618" name="Google Shape;1618;p35"/>
            <p:cNvSpPr/>
            <p:nvPr/>
          </p:nvSpPr>
          <p:spPr>
            <a:xfrm>
              <a:off x="599450" y="1026075"/>
              <a:ext cx="419700" cy="4197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19" name="Google Shape;1619;p35"/>
            <p:cNvSpPr/>
            <p:nvPr/>
          </p:nvSpPr>
          <p:spPr>
            <a:xfrm>
              <a:off x="4133850" y="2607225"/>
              <a:ext cx="419700" cy="419700"/>
            </a:xfrm>
            <a:prstGeom prst="ellipse">
              <a:avLst/>
            </a:prstGeom>
            <a:solidFill>
              <a:schemeClr val="accent6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20" name="Google Shape;1620;p35"/>
            <p:cNvSpPr/>
            <p:nvPr/>
          </p:nvSpPr>
          <p:spPr>
            <a:xfrm>
              <a:off x="1038225" y="1209675"/>
              <a:ext cx="3095625" cy="1590675"/>
            </a:xfrm>
            <a:custGeom>
              <a:rect b="b" l="l" r="r" t="t"/>
              <a:pathLst>
                <a:path extrusionOk="0" h="63627" w="123825">
                  <a:moveTo>
                    <a:pt x="0" y="0"/>
                  </a:moveTo>
                  <a:lnTo>
                    <a:pt x="43053" y="0"/>
                  </a:lnTo>
                  <a:lnTo>
                    <a:pt x="43053" y="25146"/>
                  </a:lnTo>
                  <a:lnTo>
                    <a:pt x="94869" y="25146"/>
                  </a:lnTo>
                  <a:lnTo>
                    <a:pt x="94869" y="56769"/>
                  </a:lnTo>
                  <a:lnTo>
                    <a:pt x="101727" y="63627"/>
                  </a:lnTo>
                  <a:lnTo>
                    <a:pt x="123825" y="63627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8" name="Google Shape;228;p15"/>
          <p:cNvCxnSpPr/>
          <p:nvPr/>
        </p:nvCxnSpPr>
        <p:spPr>
          <a:xfrm>
            <a:off x="0" y="2800350"/>
            <a:ext cx="8706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29" name="Google Shape;229;p15"/>
          <p:cNvGrpSpPr/>
          <p:nvPr/>
        </p:nvGrpSpPr>
        <p:grpSpPr>
          <a:xfrm>
            <a:off x="334305" y="2137419"/>
            <a:ext cx="2745353" cy="1107701"/>
            <a:chOff x="2296592" y="2262599"/>
            <a:chExt cx="2396014" cy="966665"/>
          </a:xfrm>
        </p:grpSpPr>
        <p:sp>
          <p:nvSpPr>
            <p:cNvPr id="230" name="Google Shape;230;p15"/>
            <p:cNvSpPr/>
            <p:nvPr/>
          </p:nvSpPr>
          <p:spPr>
            <a:xfrm flipH="1">
              <a:off x="4503323" y="2918498"/>
              <a:ext cx="109374" cy="153412"/>
            </a:xfrm>
            <a:custGeom>
              <a:rect b="b" l="l" r="r" t="t"/>
              <a:pathLst>
                <a:path extrusionOk="0" h="18296" w="13044">
                  <a:moveTo>
                    <a:pt x="13043" y="1"/>
                  </a:moveTo>
                  <a:lnTo>
                    <a:pt x="1" y="561"/>
                  </a:lnTo>
                  <a:lnTo>
                    <a:pt x="384" y="3306"/>
                  </a:lnTo>
                  <a:lnTo>
                    <a:pt x="857" y="6109"/>
                  </a:lnTo>
                  <a:lnTo>
                    <a:pt x="1388" y="9355"/>
                  </a:lnTo>
                  <a:lnTo>
                    <a:pt x="1712" y="11007"/>
                  </a:lnTo>
                  <a:lnTo>
                    <a:pt x="2007" y="12600"/>
                  </a:lnTo>
                  <a:lnTo>
                    <a:pt x="2332" y="14076"/>
                  </a:lnTo>
                  <a:lnTo>
                    <a:pt x="2657" y="15433"/>
                  </a:lnTo>
                  <a:lnTo>
                    <a:pt x="2981" y="16554"/>
                  </a:lnTo>
                  <a:lnTo>
                    <a:pt x="3129" y="17056"/>
                  </a:lnTo>
                  <a:lnTo>
                    <a:pt x="3276" y="17440"/>
                  </a:lnTo>
                  <a:lnTo>
                    <a:pt x="3424" y="17794"/>
                  </a:lnTo>
                  <a:lnTo>
                    <a:pt x="3571" y="18030"/>
                  </a:lnTo>
                  <a:lnTo>
                    <a:pt x="3719" y="18177"/>
                  </a:lnTo>
                  <a:lnTo>
                    <a:pt x="3778" y="18236"/>
                  </a:lnTo>
                  <a:lnTo>
                    <a:pt x="3837" y="18236"/>
                  </a:lnTo>
                  <a:lnTo>
                    <a:pt x="4575" y="18295"/>
                  </a:lnTo>
                  <a:lnTo>
                    <a:pt x="8352" y="18295"/>
                  </a:lnTo>
                  <a:lnTo>
                    <a:pt x="11833" y="18236"/>
                  </a:lnTo>
                  <a:lnTo>
                    <a:pt x="13043" y="1"/>
                  </a:lnTo>
                  <a:close/>
                </a:path>
              </a:pathLst>
            </a:custGeom>
            <a:solidFill>
              <a:srgbClr val="544E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 flipH="1">
              <a:off x="2328010" y="2306880"/>
              <a:ext cx="2299779" cy="793732"/>
            </a:xfrm>
            <a:custGeom>
              <a:rect b="b" l="l" r="r" t="t"/>
              <a:pathLst>
                <a:path extrusionOk="0" h="94661" w="274273">
                  <a:moveTo>
                    <a:pt x="231841" y="1"/>
                  </a:moveTo>
                  <a:lnTo>
                    <a:pt x="119004" y="325"/>
                  </a:lnTo>
                  <a:lnTo>
                    <a:pt x="118267" y="355"/>
                  </a:lnTo>
                  <a:lnTo>
                    <a:pt x="117470" y="414"/>
                  </a:lnTo>
                  <a:lnTo>
                    <a:pt x="116585" y="532"/>
                  </a:lnTo>
                  <a:lnTo>
                    <a:pt x="115611" y="709"/>
                  </a:lnTo>
                  <a:lnTo>
                    <a:pt x="114608" y="916"/>
                  </a:lnTo>
                  <a:lnTo>
                    <a:pt x="113546" y="1181"/>
                  </a:lnTo>
                  <a:lnTo>
                    <a:pt x="112424" y="1506"/>
                  </a:lnTo>
                  <a:lnTo>
                    <a:pt x="111244" y="1889"/>
                  </a:lnTo>
                  <a:lnTo>
                    <a:pt x="110064" y="2332"/>
                  </a:lnTo>
                  <a:lnTo>
                    <a:pt x="108824" y="2834"/>
                  </a:lnTo>
                  <a:lnTo>
                    <a:pt x="107585" y="3394"/>
                  </a:lnTo>
                  <a:lnTo>
                    <a:pt x="106316" y="4043"/>
                  </a:lnTo>
                  <a:lnTo>
                    <a:pt x="105047" y="4751"/>
                  </a:lnTo>
                  <a:lnTo>
                    <a:pt x="103749" y="5519"/>
                  </a:lnTo>
                  <a:lnTo>
                    <a:pt x="102480" y="6345"/>
                  </a:lnTo>
                  <a:lnTo>
                    <a:pt x="101182" y="7260"/>
                  </a:lnTo>
                  <a:lnTo>
                    <a:pt x="100975" y="7466"/>
                  </a:lnTo>
                  <a:lnTo>
                    <a:pt x="100739" y="7673"/>
                  </a:lnTo>
                  <a:lnTo>
                    <a:pt x="100297" y="8145"/>
                  </a:lnTo>
                  <a:lnTo>
                    <a:pt x="99884" y="8676"/>
                  </a:lnTo>
                  <a:lnTo>
                    <a:pt x="99471" y="9266"/>
                  </a:lnTo>
                  <a:lnTo>
                    <a:pt x="98615" y="10417"/>
                  </a:lnTo>
                  <a:lnTo>
                    <a:pt x="98202" y="10948"/>
                  </a:lnTo>
                  <a:lnTo>
                    <a:pt x="97759" y="11420"/>
                  </a:lnTo>
                  <a:lnTo>
                    <a:pt x="94661" y="14430"/>
                  </a:lnTo>
                  <a:lnTo>
                    <a:pt x="92949" y="16082"/>
                  </a:lnTo>
                  <a:lnTo>
                    <a:pt x="91179" y="17764"/>
                  </a:lnTo>
                  <a:lnTo>
                    <a:pt x="89320" y="19446"/>
                  </a:lnTo>
                  <a:lnTo>
                    <a:pt x="87461" y="21158"/>
                  </a:lnTo>
                  <a:lnTo>
                    <a:pt x="85632" y="22810"/>
                  </a:lnTo>
                  <a:lnTo>
                    <a:pt x="83773" y="24403"/>
                  </a:lnTo>
                  <a:lnTo>
                    <a:pt x="82002" y="25938"/>
                  </a:lnTo>
                  <a:lnTo>
                    <a:pt x="80291" y="27325"/>
                  </a:lnTo>
                  <a:lnTo>
                    <a:pt x="78697" y="28593"/>
                  </a:lnTo>
                  <a:lnTo>
                    <a:pt x="77222" y="29685"/>
                  </a:lnTo>
                  <a:lnTo>
                    <a:pt x="76543" y="30157"/>
                  </a:lnTo>
                  <a:lnTo>
                    <a:pt x="75894" y="30570"/>
                  </a:lnTo>
                  <a:lnTo>
                    <a:pt x="75304" y="30924"/>
                  </a:lnTo>
                  <a:lnTo>
                    <a:pt x="74743" y="31249"/>
                  </a:lnTo>
                  <a:lnTo>
                    <a:pt x="74271" y="31485"/>
                  </a:lnTo>
                  <a:lnTo>
                    <a:pt x="73799" y="31662"/>
                  </a:lnTo>
                  <a:lnTo>
                    <a:pt x="73415" y="31780"/>
                  </a:lnTo>
                  <a:lnTo>
                    <a:pt x="73091" y="31810"/>
                  </a:lnTo>
                  <a:lnTo>
                    <a:pt x="72088" y="31869"/>
                  </a:lnTo>
                  <a:lnTo>
                    <a:pt x="70347" y="31987"/>
                  </a:lnTo>
                  <a:lnTo>
                    <a:pt x="67957" y="32193"/>
                  </a:lnTo>
                  <a:lnTo>
                    <a:pt x="64976" y="32488"/>
                  </a:lnTo>
                  <a:lnTo>
                    <a:pt x="61553" y="32901"/>
                  </a:lnTo>
                  <a:lnTo>
                    <a:pt x="57717" y="33403"/>
                  </a:lnTo>
                  <a:lnTo>
                    <a:pt x="53616" y="33993"/>
                  </a:lnTo>
                  <a:lnTo>
                    <a:pt x="51491" y="34318"/>
                  </a:lnTo>
                  <a:lnTo>
                    <a:pt x="49308" y="34672"/>
                  </a:lnTo>
                  <a:lnTo>
                    <a:pt x="47095" y="35055"/>
                  </a:lnTo>
                  <a:lnTo>
                    <a:pt x="44882" y="35469"/>
                  </a:lnTo>
                  <a:lnTo>
                    <a:pt x="42639" y="35911"/>
                  </a:lnTo>
                  <a:lnTo>
                    <a:pt x="40426" y="36383"/>
                  </a:lnTo>
                  <a:lnTo>
                    <a:pt x="38243" y="36885"/>
                  </a:lnTo>
                  <a:lnTo>
                    <a:pt x="36059" y="37416"/>
                  </a:lnTo>
                  <a:lnTo>
                    <a:pt x="33935" y="37977"/>
                  </a:lnTo>
                  <a:lnTo>
                    <a:pt x="31839" y="38537"/>
                  </a:lnTo>
                  <a:lnTo>
                    <a:pt x="29833" y="39157"/>
                  </a:lnTo>
                  <a:lnTo>
                    <a:pt x="27885" y="39806"/>
                  </a:lnTo>
                  <a:lnTo>
                    <a:pt x="26027" y="40485"/>
                  </a:lnTo>
                  <a:lnTo>
                    <a:pt x="24256" y="41163"/>
                  </a:lnTo>
                  <a:lnTo>
                    <a:pt x="23430" y="41547"/>
                  </a:lnTo>
                  <a:lnTo>
                    <a:pt x="22604" y="41901"/>
                  </a:lnTo>
                  <a:lnTo>
                    <a:pt x="21836" y="42285"/>
                  </a:lnTo>
                  <a:lnTo>
                    <a:pt x="21069" y="42668"/>
                  </a:lnTo>
                  <a:lnTo>
                    <a:pt x="20361" y="43081"/>
                  </a:lnTo>
                  <a:lnTo>
                    <a:pt x="19682" y="43465"/>
                  </a:lnTo>
                  <a:lnTo>
                    <a:pt x="19033" y="43878"/>
                  </a:lnTo>
                  <a:lnTo>
                    <a:pt x="18414" y="44321"/>
                  </a:lnTo>
                  <a:lnTo>
                    <a:pt x="16555" y="45649"/>
                  </a:lnTo>
                  <a:lnTo>
                    <a:pt x="14902" y="46917"/>
                  </a:lnTo>
                  <a:lnTo>
                    <a:pt x="13279" y="48245"/>
                  </a:lnTo>
                  <a:lnTo>
                    <a:pt x="11863" y="49485"/>
                  </a:lnTo>
                  <a:lnTo>
                    <a:pt x="10624" y="50635"/>
                  </a:lnTo>
                  <a:lnTo>
                    <a:pt x="10092" y="51166"/>
                  </a:lnTo>
                  <a:lnTo>
                    <a:pt x="9591" y="51668"/>
                  </a:lnTo>
                  <a:lnTo>
                    <a:pt x="8971" y="52376"/>
                  </a:lnTo>
                  <a:lnTo>
                    <a:pt x="8971" y="52406"/>
                  </a:lnTo>
                  <a:lnTo>
                    <a:pt x="8411" y="53055"/>
                  </a:lnTo>
                  <a:lnTo>
                    <a:pt x="8145" y="53380"/>
                  </a:lnTo>
                  <a:lnTo>
                    <a:pt x="7702" y="54029"/>
                  </a:lnTo>
                  <a:lnTo>
                    <a:pt x="7319" y="54619"/>
                  </a:lnTo>
                  <a:lnTo>
                    <a:pt x="6994" y="55209"/>
                  </a:lnTo>
                  <a:lnTo>
                    <a:pt x="6699" y="55770"/>
                  </a:lnTo>
                  <a:lnTo>
                    <a:pt x="6552" y="56153"/>
                  </a:lnTo>
                  <a:lnTo>
                    <a:pt x="6522" y="56212"/>
                  </a:lnTo>
                  <a:lnTo>
                    <a:pt x="6434" y="56478"/>
                  </a:lnTo>
                  <a:lnTo>
                    <a:pt x="6286" y="56950"/>
                  </a:lnTo>
                  <a:lnTo>
                    <a:pt x="6227" y="57186"/>
                  </a:lnTo>
                  <a:lnTo>
                    <a:pt x="6168" y="57422"/>
                  </a:lnTo>
                  <a:lnTo>
                    <a:pt x="6050" y="57865"/>
                  </a:lnTo>
                  <a:lnTo>
                    <a:pt x="6020" y="58071"/>
                  </a:lnTo>
                  <a:lnTo>
                    <a:pt x="5991" y="58278"/>
                  </a:lnTo>
                  <a:lnTo>
                    <a:pt x="5961" y="58455"/>
                  </a:lnTo>
                  <a:lnTo>
                    <a:pt x="5932" y="58868"/>
                  </a:lnTo>
                  <a:lnTo>
                    <a:pt x="5902" y="59015"/>
                  </a:lnTo>
                  <a:lnTo>
                    <a:pt x="5873" y="59340"/>
                  </a:lnTo>
                  <a:lnTo>
                    <a:pt x="5843" y="59606"/>
                  </a:lnTo>
                  <a:lnTo>
                    <a:pt x="5814" y="59901"/>
                  </a:lnTo>
                  <a:lnTo>
                    <a:pt x="5755" y="60255"/>
                  </a:lnTo>
                  <a:lnTo>
                    <a:pt x="5637" y="60579"/>
                  </a:lnTo>
                  <a:lnTo>
                    <a:pt x="5519" y="60904"/>
                  </a:lnTo>
                  <a:lnTo>
                    <a:pt x="5342" y="61228"/>
                  </a:lnTo>
                  <a:lnTo>
                    <a:pt x="5165" y="61553"/>
                  </a:lnTo>
                  <a:lnTo>
                    <a:pt x="4958" y="61848"/>
                  </a:lnTo>
                  <a:lnTo>
                    <a:pt x="4722" y="62143"/>
                  </a:lnTo>
                  <a:lnTo>
                    <a:pt x="4457" y="62438"/>
                  </a:lnTo>
                  <a:lnTo>
                    <a:pt x="3778" y="63146"/>
                  </a:lnTo>
                  <a:lnTo>
                    <a:pt x="3040" y="63855"/>
                  </a:lnTo>
                  <a:lnTo>
                    <a:pt x="2273" y="64533"/>
                  </a:lnTo>
                  <a:lnTo>
                    <a:pt x="1565" y="65241"/>
                  </a:lnTo>
                  <a:lnTo>
                    <a:pt x="1240" y="65596"/>
                  </a:lnTo>
                  <a:lnTo>
                    <a:pt x="945" y="65950"/>
                  </a:lnTo>
                  <a:lnTo>
                    <a:pt x="680" y="66333"/>
                  </a:lnTo>
                  <a:lnTo>
                    <a:pt x="444" y="66687"/>
                  </a:lnTo>
                  <a:lnTo>
                    <a:pt x="267" y="67071"/>
                  </a:lnTo>
                  <a:lnTo>
                    <a:pt x="119" y="67484"/>
                  </a:lnTo>
                  <a:lnTo>
                    <a:pt x="30" y="67868"/>
                  </a:lnTo>
                  <a:lnTo>
                    <a:pt x="1" y="68281"/>
                  </a:lnTo>
                  <a:lnTo>
                    <a:pt x="30" y="74920"/>
                  </a:lnTo>
                  <a:lnTo>
                    <a:pt x="30" y="75038"/>
                  </a:lnTo>
                  <a:lnTo>
                    <a:pt x="89" y="75126"/>
                  </a:lnTo>
                  <a:lnTo>
                    <a:pt x="178" y="75244"/>
                  </a:lnTo>
                  <a:lnTo>
                    <a:pt x="267" y="75333"/>
                  </a:lnTo>
                  <a:lnTo>
                    <a:pt x="562" y="75480"/>
                  </a:lnTo>
                  <a:lnTo>
                    <a:pt x="945" y="75658"/>
                  </a:lnTo>
                  <a:lnTo>
                    <a:pt x="1417" y="75776"/>
                  </a:lnTo>
                  <a:lnTo>
                    <a:pt x="1948" y="75923"/>
                  </a:lnTo>
                  <a:lnTo>
                    <a:pt x="3158" y="76159"/>
                  </a:lnTo>
                  <a:lnTo>
                    <a:pt x="4457" y="76484"/>
                  </a:lnTo>
                  <a:lnTo>
                    <a:pt x="5106" y="76661"/>
                  </a:lnTo>
                  <a:lnTo>
                    <a:pt x="5755" y="76867"/>
                  </a:lnTo>
                  <a:lnTo>
                    <a:pt x="6345" y="77103"/>
                  </a:lnTo>
                  <a:lnTo>
                    <a:pt x="6906" y="77369"/>
                  </a:lnTo>
                  <a:lnTo>
                    <a:pt x="7171" y="77516"/>
                  </a:lnTo>
                  <a:lnTo>
                    <a:pt x="7407" y="77694"/>
                  </a:lnTo>
                  <a:lnTo>
                    <a:pt x="7643" y="77871"/>
                  </a:lnTo>
                  <a:lnTo>
                    <a:pt x="7850" y="78048"/>
                  </a:lnTo>
                  <a:lnTo>
                    <a:pt x="8234" y="78490"/>
                  </a:lnTo>
                  <a:lnTo>
                    <a:pt x="8647" y="79021"/>
                  </a:lnTo>
                  <a:lnTo>
                    <a:pt x="9060" y="79611"/>
                  </a:lnTo>
                  <a:lnTo>
                    <a:pt x="9443" y="80231"/>
                  </a:lnTo>
                  <a:lnTo>
                    <a:pt x="9797" y="80939"/>
                  </a:lnTo>
                  <a:lnTo>
                    <a:pt x="10122" y="81647"/>
                  </a:lnTo>
                  <a:lnTo>
                    <a:pt x="10417" y="82356"/>
                  </a:lnTo>
                  <a:lnTo>
                    <a:pt x="10653" y="83064"/>
                  </a:lnTo>
                  <a:lnTo>
                    <a:pt x="10830" y="83743"/>
                  </a:lnTo>
                  <a:lnTo>
                    <a:pt x="10919" y="84362"/>
                  </a:lnTo>
                  <a:lnTo>
                    <a:pt x="10948" y="84687"/>
                  </a:lnTo>
                  <a:lnTo>
                    <a:pt x="10948" y="84952"/>
                  </a:lnTo>
                  <a:lnTo>
                    <a:pt x="10919" y="85218"/>
                  </a:lnTo>
                  <a:lnTo>
                    <a:pt x="10889" y="85483"/>
                  </a:lnTo>
                  <a:lnTo>
                    <a:pt x="10830" y="85690"/>
                  </a:lnTo>
                  <a:lnTo>
                    <a:pt x="10742" y="85897"/>
                  </a:lnTo>
                  <a:lnTo>
                    <a:pt x="10624" y="86074"/>
                  </a:lnTo>
                  <a:lnTo>
                    <a:pt x="10476" y="86221"/>
                  </a:lnTo>
                  <a:lnTo>
                    <a:pt x="10299" y="86339"/>
                  </a:lnTo>
                  <a:lnTo>
                    <a:pt x="10092" y="86428"/>
                  </a:lnTo>
                  <a:lnTo>
                    <a:pt x="9856" y="86487"/>
                  </a:lnTo>
                  <a:lnTo>
                    <a:pt x="9591" y="86516"/>
                  </a:lnTo>
                  <a:lnTo>
                    <a:pt x="3217" y="86516"/>
                  </a:lnTo>
                  <a:lnTo>
                    <a:pt x="2952" y="86546"/>
                  </a:lnTo>
                  <a:lnTo>
                    <a:pt x="2716" y="86605"/>
                  </a:lnTo>
                  <a:lnTo>
                    <a:pt x="2480" y="86664"/>
                  </a:lnTo>
                  <a:lnTo>
                    <a:pt x="2273" y="86782"/>
                  </a:lnTo>
                  <a:lnTo>
                    <a:pt x="2096" y="86929"/>
                  </a:lnTo>
                  <a:lnTo>
                    <a:pt x="1919" y="87077"/>
                  </a:lnTo>
                  <a:lnTo>
                    <a:pt x="1742" y="87283"/>
                  </a:lnTo>
                  <a:lnTo>
                    <a:pt x="1594" y="87490"/>
                  </a:lnTo>
                  <a:lnTo>
                    <a:pt x="1476" y="87696"/>
                  </a:lnTo>
                  <a:lnTo>
                    <a:pt x="1358" y="87933"/>
                  </a:lnTo>
                  <a:lnTo>
                    <a:pt x="1270" y="88198"/>
                  </a:lnTo>
                  <a:lnTo>
                    <a:pt x="1181" y="88464"/>
                  </a:lnTo>
                  <a:lnTo>
                    <a:pt x="1122" y="88729"/>
                  </a:lnTo>
                  <a:lnTo>
                    <a:pt x="1093" y="88995"/>
                  </a:lnTo>
                  <a:lnTo>
                    <a:pt x="1063" y="89290"/>
                  </a:lnTo>
                  <a:lnTo>
                    <a:pt x="1034" y="89555"/>
                  </a:lnTo>
                  <a:lnTo>
                    <a:pt x="1063" y="89880"/>
                  </a:lnTo>
                  <a:lnTo>
                    <a:pt x="1093" y="90205"/>
                  </a:lnTo>
                  <a:lnTo>
                    <a:pt x="1152" y="90588"/>
                  </a:lnTo>
                  <a:lnTo>
                    <a:pt x="1270" y="91001"/>
                  </a:lnTo>
                  <a:lnTo>
                    <a:pt x="1417" y="91414"/>
                  </a:lnTo>
                  <a:lnTo>
                    <a:pt x="1653" y="91857"/>
                  </a:lnTo>
                  <a:lnTo>
                    <a:pt x="1919" y="92270"/>
                  </a:lnTo>
                  <a:lnTo>
                    <a:pt x="2244" y="92683"/>
                  </a:lnTo>
                  <a:lnTo>
                    <a:pt x="2450" y="92890"/>
                  </a:lnTo>
                  <a:lnTo>
                    <a:pt x="2686" y="93096"/>
                  </a:lnTo>
                  <a:lnTo>
                    <a:pt x="2922" y="93273"/>
                  </a:lnTo>
                  <a:lnTo>
                    <a:pt x="3188" y="93450"/>
                  </a:lnTo>
                  <a:lnTo>
                    <a:pt x="3453" y="93627"/>
                  </a:lnTo>
                  <a:lnTo>
                    <a:pt x="3778" y="93805"/>
                  </a:lnTo>
                  <a:lnTo>
                    <a:pt x="4102" y="93952"/>
                  </a:lnTo>
                  <a:lnTo>
                    <a:pt x="4457" y="94070"/>
                  </a:lnTo>
                  <a:lnTo>
                    <a:pt x="4840" y="94218"/>
                  </a:lnTo>
                  <a:lnTo>
                    <a:pt x="5253" y="94336"/>
                  </a:lnTo>
                  <a:lnTo>
                    <a:pt x="5696" y="94424"/>
                  </a:lnTo>
                  <a:lnTo>
                    <a:pt x="6168" y="94513"/>
                  </a:lnTo>
                  <a:lnTo>
                    <a:pt x="6670" y="94572"/>
                  </a:lnTo>
                  <a:lnTo>
                    <a:pt x="7201" y="94631"/>
                  </a:lnTo>
                  <a:lnTo>
                    <a:pt x="7791" y="94660"/>
                  </a:lnTo>
                  <a:lnTo>
                    <a:pt x="8381" y="94660"/>
                  </a:lnTo>
                  <a:lnTo>
                    <a:pt x="21718" y="94631"/>
                  </a:lnTo>
                  <a:lnTo>
                    <a:pt x="23046" y="94395"/>
                  </a:lnTo>
                  <a:lnTo>
                    <a:pt x="24463" y="94188"/>
                  </a:lnTo>
                  <a:lnTo>
                    <a:pt x="25938" y="94011"/>
                  </a:lnTo>
                  <a:lnTo>
                    <a:pt x="27443" y="93864"/>
                  </a:lnTo>
                  <a:lnTo>
                    <a:pt x="29036" y="93745"/>
                  </a:lnTo>
                  <a:lnTo>
                    <a:pt x="30659" y="93657"/>
                  </a:lnTo>
                  <a:lnTo>
                    <a:pt x="32312" y="93568"/>
                  </a:lnTo>
                  <a:lnTo>
                    <a:pt x="34053" y="93480"/>
                  </a:lnTo>
                  <a:lnTo>
                    <a:pt x="37623" y="93391"/>
                  </a:lnTo>
                  <a:lnTo>
                    <a:pt x="41370" y="93332"/>
                  </a:lnTo>
                  <a:lnTo>
                    <a:pt x="45265" y="93303"/>
                  </a:lnTo>
                  <a:lnTo>
                    <a:pt x="49278" y="93273"/>
                  </a:lnTo>
                  <a:lnTo>
                    <a:pt x="52259" y="93273"/>
                  </a:lnTo>
                  <a:lnTo>
                    <a:pt x="55268" y="93303"/>
                  </a:lnTo>
                  <a:lnTo>
                    <a:pt x="58367" y="93332"/>
                  </a:lnTo>
                  <a:lnTo>
                    <a:pt x="61524" y="93421"/>
                  </a:lnTo>
                  <a:lnTo>
                    <a:pt x="64711" y="93568"/>
                  </a:lnTo>
                  <a:lnTo>
                    <a:pt x="66334" y="93657"/>
                  </a:lnTo>
                  <a:lnTo>
                    <a:pt x="67927" y="93775"/>
                  </a:lnTo>
                  <a:lnTo>
                    <a:pt x="69579" y="93923"/>
                  </a:lnTo>
                  <a:lnTo>
                    <a:pt x="71202" y="94070"/>
                  </a:lnTo>
                  <a:lnTo>
                    <a:pt x="72855" y="94247"/>
                  </a:lnTo>
                  <a:lnTo>
                    <a:pt x="74507" y="94454"/>
                  </a:lnTo>
                  <a:lnTo>
                    <a:pt x="208560" y="94070"/>
                  </a:lnTo>
                  <a:lnTo>
                    <a:pt x="210359" y="93834"/>
                  </a:lnTo>
                  <a:lnTo>
                    <a:pt x="212071" y="93598"/>
                  </a:lnTo>
                  <a:lnTo>
                    <a:pt x="215169" y="93096"/>
                  </a:lnTo>
                  <a:lnTo>
                    <a:pt x="217854" y="92624"/>
                  </a:lnTo>
                  <a:lnTo>
                    <a:pt x="220097" y="92182"/>
                  </a:lnTo>
                  <a:lnTo>
                    <a:pt x="221867" y="91798"/>
                  </a:lnTo>
                  <a:lnTo>
                    <a:pt x="223136" y="91503"/>
                  </a:lnTo>
                  <a:lnTo>
                    <a:pt x="224198" y="91237"/>
                  </a:lnTo>
                  <a:lnTo>
                    <a:pt x="224671" y="90972"/>
                  </a:lnTo>
                  <a:lnTo>
                    <a:pt x="225231" y="90647"/>
                  </a:lnTo>
                  <a:lnTo>
                    <a:pt x="225998" y="90234"/>
                  </a:lnTo>
                  <a:lnTo>
                    <a:pt x="226972" y="89762"/>
                  </a:lnTo>
                  <a:lnTo>
                    <a:pt x="228123" y="89201"/>
                  </a:lnTo>
                  <a:lnTo>
                    <a:pt x="229451" y="88641"/>
                  </a:lnTo>
                  <a:lnTo>
                    <a:pt x="230926" y="88021"/>
                  </a:lnTo>
                  <a:lnTo>
                    <a:pt x="232520" y="87431"/>
                  </a:lnTo>
                  <a:lnTo>
                    <a:pt x="234260" y="86841"/>
                  </a:lnTo>
                  <a:lnTo>
                    <a:pt x="235175" y="86546"/>
                  </a:lnTo>
                  <a:lnTo>
                    <a:pt x="236119" y="86280"/>
                  </a:lnTo>
                  <a:lnTo>
                    <a:pt x="237093" y="86044"/>
                  </a:lnTo>
                  <a:lnTo>
                    <a:pt x="238096" y="85808"/>
                  </a:lnTo>
                  <a:lnTo>
                    <a:pt x="239100" y="85572"/>
                  </a:lnTo>
                  <a:lnTo>
                    <a:pt x="240132" y="85395"/>
                  </a:lnTo>
                  <a:lnTo>
                    <a:pt x="241195" y="85218"/>
                  </a:lnTo>
                  <a:lnTo>
                    <a:pt x="242257" y="85070"/>
                  </a:lnTo>
                  <a:lnTo>
                    <a:pt x="243349" y="84952"/>
                  </a:lnTo>
                  <a:lnTo>
                    <a:pt x="244470" y="84864"/>
                  </a:lnTo>
                  <a:lnTo>
                    <a:pt x="245591" y="84805"/>
                  </a:lnTo>
                  <a:lnTo>
                    <a:pt x="246713" y="84775"/>
                  </a:lnTo>
                  <a:lnTo>
                    <a:pt x="249309" y="84805"/>
                  </a:lnTo>
                  <a:lnTo>
                    <a:pt x="251670" y="84864"/>
                  </a:lnTo>
                  <a:lnTo>
                    <a:pt x="252762" y="84923"/>
                  </a:lnTo>
                  <a:lnTo>
                    <a:pt x="253794" y="84982"/>
                  </a:lnTo>
                  <a:lnTo>
                    <a:pt x="254798" y="85070"/>
                  </a:lnTo>
                  <a:lnTo>
                    <a:pt x="255712" y="85159"/>
                  </a:lnTo>
                  <a:lnTo>
                    <a:pt x="256598" y="85277"/>
                  </a:lnTo>
                  <a:lnTo>
                    <a:pt x="257424" y="85424"/>
                  </a:lnTo>
                  <a:lnTo>
                    <a:pt x="258191" y="85572"/>
                  </a:lnTo>
                  <a:lnTo>
                    <a:pt x="258929" y="85749"/>
                  </a:lnTo>
                  <a:lnTo>
                    <a:pt x="259607" y="85926"/>
                  </a:lnTo>
                  <a:lnTo>
                    <a:pt x="260227" y="86133"/>
                  </a:lnTo>
                  <a:lnTo>
                    <a:pt x="260788" y="86369"/>
                  </a:lnTo>
                  <a:lnTo>
                    <a:pt x="261319" y="86605"/>
                  </a:lnTo>
                  <a:lnTo>
                    <a:pt x="265686" y="86605"/>
                  </a:lnTo>
                  <a:lnTo>
                    <a:pt x="266010" y="86575"/>
                  </a:lnTo>
                  <a:lnTo>
                    <a:pt x="266306" y="86546"/>
                  </a:lnTo>
                  <a:lnTo>
                    <a:pt x="266630" y="86487"/>
                  </a:lnTo>
                  <a:lnTo>
                    <a:pt x="266984" y="86398"/>
                  </a:lnTo>
                  <a:lnTo>
                    <a:pt x="267663" y="86192"/>
                  </a:lnTo>
                  <a:lnTo>
                    <a:pt x="268371" y="85897"/>
                  </a:lnTo>
                  <a:lnTo>
                    <a:pt x="269079" y="85542"/>
                  </a:lnTo>
                  <a:lnTo>
                    <a:pt x="269817" y="85129"/>
                  </a:lnTo>
                  <a:lnTo>
                    <a:pt x="270496" y="84687"/>
                  </a:lnTo>
                  <a:lnTo>
                    <a:pt x="271174" y="84185"/>
                  </a:lnTo>
                  <a:lnTo>
                    <a:pt x="271823" y="83654"/>
                  </a:lnTo>
                  <a:lnTo>
                    <a:pt x="272414" y="83093"/>
                  </a:lnTo>
                  <a:lnTo>
                    <a:pt x="272945" y="82533"/>
                  </a:lnTo>
                  <a:lnTo>
                    <a:pt x="273387" y="81943"/>
                  </a:lnTo>
                  <a:lnTo>
                    <a:pt x="273594" y="81677"/>
                  </a:lnTo>
                  <a:lnTo>
                    <a:pt x="273771" y="81382"/>
                  </a:lnTo>
                  <a:lnTo>
                    <a:pt x="273918" y="81116"/>
                  </a:lnTo>
                  <a:lnTo>
                    <a:pt x="274037" y="80821"/>
                  </a:lnTo>
                  <a:lnTo>
                    <a:pt x="274155" y="80556"/>
                  </a:lnTo>
                  <a:lnTo>
                    <a:pt x="274214" y="80290"/>
                  </a:lnTo>
                  <a:lnTo>
                    <a:pt x="274273" y="80025"/>
                  </a:lnTo>
                  <a:lnTo>
                    <a:pt x="274273" y="79759"/>
                  </a:lnTo>
                  <a:lnTo>
                    <a:pt x="274243" y="63973"/>
                  </a:lnTo>
                  <a:lnTo>
                    <a:pt x="274214" y="63825"/>
                  </a:lnTo>
                  <a:lnTo>
                    <a:pt x="274184" y="63648"/>
                  </a:lnTo>
                  <a:lnTo>
                    <a:pt x="274096" y="63501"/>
                  </a:lnTo>
                  <a:lnTo>
                    <a:pt x="273977" y="63294"/>
                  </a:lnTo>
                  <a:lnTo>
                    <a:pt x="273682" y="62910"/>
                  </a:lnTo>
                  <a:lnTo>
                    <a:pt x="273299" y="62497"/>
                  </a:lnTo>
                  <a:lnTo>
                    <a:pt x="272827" y="62055"/>
                  </a:lnTo>
                  <a:lnTo>
                    <a:pt x="272296" y="61583"/>
                  </a:lnTo>
                  <a:lnTo>
                    <a:pt x="271204" y="60579"/>
                  </a:lnTo>
                  <a:lnTo>
                    <a:pt x="270614" y="60048"/>
                  </a:lnTo>
                  <a:lnTo>
                    <a:pt x="270083" y="59488"/>
                  </a:lnTo>
                  <a:lnTo>
                    <a:pt x="269551" y="58956"/>
                  </a:lnTo>
                  <a:lnTo>
                    <a:pt x="269079" y="58396"/>
                  </a:lnTo>
                  <a:lnTo>
                    <a:pt x="268696" y="57865"/>
                  </a:lnTo>
                  <a:lnTo>
                    <a:pt x="268548" y="57570"/>
                  </a:lnTo>
                  <a:lnTo>
                    <a:pt x="268401" y="57304"/>
                  </a:lnTo>
                  <a:lnTo>
                    <a:pt x="268283" y="57038"/>
                  </a:lnTo>
                  <a:lnTo>
                    <a:pt x="268194" y="56773"/>
                  </a:lnTo>
                  <a:lnTo>
                    <a:pt x="268165" y="56507"/>
                  </a:lnTo>
                  <a:lnTo>
                    <a:pt x="268135" y="56242"/>
                  </a:lnTo>
                  <a:lnTo>
                    <a:pt x="268076" y="37239"/>
                  </a:lnTo>
                  <a:lnTo>
                    <a:pt x="268076" y="37091"/>
                  </a:lnTo>
                  <a:lnTo>
                    <a:pt x="268017" y="36885"/>
                  </a:lnTo>
                  <a:lnTo>
                    <a:pt x="267781" y="36354"/>
                  </a:lnTo>
                  <a:lnTo>
                    <a:pt x="267427" y="35705"/>
                  </a:lnTo>
                  <a:lnTo>
                    <a:pt x="266955" y="34908"/>
                  </a:lnTo>
                  <a:lnTo>
                    <a:pt x="266365" y="33993"/>
                  </a:lnTo>
                  <a:lnTo>
                    <a:pt x="265686" y="32990"/>
                  </a:lnTo>
                  <a:lnTo>
                    <a:pt x="264919" y="31869"/>
                  </a:lnTo>
                  <a:lnTo>
                    <a:pt x="264033" y="30659"/>
                  </a:lnTo>
                  <a:lnTo>
                    <a:pt x="263532" y="30010"/>
                  </a:lnTo>
                  <a:lnTo>
                    <a:pt x="262971" y="29331"/>
                  </a:lnTo>
                  <a:lnTo>
                    <a:pt x="262381" y="28652"/>
                  </a:lnTo>
                  <a:lnTo>
                    <a:pt x="261732" y="27944"/>
                  </a:lnTo>
                  <a:lnTo>
                    <a:pt x="260404" y="26528"/>
                  </a:lnTo>
                  <a:lnTo>
                    <a:pt x="258958" y="25112"/>
                  </a:lnTo>
                  <a:lnTo>
                    <a:pt x="257512" y="23636"/>
                  </a:lnTo>
                  <a:lnTo>
                    <a:pt x="256037" y="22131"/>
                  </a:lnTo>
                  <a:lnTo>
                    <a:pt x="255329" y="21364"/>
                  </a:lnTo>
                  <a:lnTo>
                    <a:pt x="254650" y="20597"/>
                  </a:lnTo>
                  <a:lnTo>
                    <a:pt x="253971" y="19830"/>
                  </a:lnTo>
                  <a:lnTo>
                    <a:pt x="253322" y="19063"/>
                  </a:lnTo>
                  <a:lnTo>
                    <a:pt x="252526" y="18030"/>
                  </a:lnTo>
                  <a:lnTo>
                    <a:pt x="251758" y="17027"/>
                  </a:lnTo>
                  <a:lnTo>
                    <a:pt x="251050" y="16023"/>
                  </a:lnTo>
                  <a:lnTo>
                    <a:pt x="250342" y="15050"/>
                  </a:lnTo>
                  <a:lnTo>
                    <a:pt x="249073" y="13132"/>
                  </a:lnTo>
                  <a:lnTo>
                    <a:pt x="247922" y="11332"/>
                  </a:lnTo>
                  <a:lnTo>
                    <a:pt x="246004" y="8322"/>
                  </a:lnTo>
                  <a:lnTo>
                    <a:pt x="245237" y="7171"/>
                  </a:lnTo>
                  <a:lnTo>
                    <a:pt x="244883" y="6699"/>
                  </a:lnTo>
                  <a:lnTo>
                    <a:pt x="244588" y="6315"/>
                  </a:lnTo>
                  <a:lnTo>
                    <a:pt x="243998" y="5666"/>
                  </a:lnTo>
                  <a:lnTo>
                    <a:pt x="243850" y="5489"/>
                  </a:lnTo>
                  <a:lnTo>
                    <a:pt x="243732" y="5342"/>
                  </a:lnTo>
                  <a:lnTo>
                    <a:pt x="243673" y="5194"/>
                  </a:lnTo>
                  <a:lnTo>
                    <a:pt x="243614" y="5076"/>
                  </a:lnTo>
                  <a:lnTo>
                    <a:pt x="243614" y="4958"/>
                  </a:lnTo>
                  <a:lnTo>
                    <a:pt x="243614" y="4840"/>
                  </a:lnTo>
                  <a:lnTo>
                    <a:pt x="243644" y="4722"/>
                  </a:lnTo>
                  <a:lnTo>
                    <a:pt x="243703" y="4604"/>
                  </a:lnTo>
                  <a:lnTo>
                    <a:pt x="243791" y="4515"/>
                  </a:lnTo>
                  <a:lnTo>
                    <a:pt x="243880" y="4427"/>
                  </a:lnTo>
                  <a:lnTo>
                    <a:pt x="244116" y="4279"/>
                  </a:lnTo>
                  <a:lnTo>
                    <a:pt x="244411" y="4132"/>
                  </a:lnTo>
                  <a:lnTo>
                    <a:pt x="244736" y="3984"/>
                  </a:lnTo>
                  <a:lnTo>
                    <a:pt x="245414" y="3748"/>
                  </a:lnTo>
                  <a:lnTo>
                    <a:pt x="246063" y="3512"/>
                  </a:lnTo>
                  <a:lnTo>
                    <a:pt x="246359" y="3394"/>
                  </a:lnTo>
                  <a:lnTo>
                    <a:pt x="246565" y="3247"/>
                  </a:lnTo>
                  <a:lnTo>
                    <a:pt x="246624" y="3158"/>
                  </a:lnTo>
                  <a:lnTo>
                    <a:pt x="246683" y="3070"/>
                  </a:lnTo>
                  <a:lnTo>
                    <a:pt x="246742" y="2981"/>
                  </a:lnTo>
                  <a:lnTo>
                    <a:pt x="246742" y="2893"/>
                  </a:lnTo>
                  <a:lnTo>
                    <a:pt x="246713" y="2804"/>
                  </a:lnTo>
                  <a:lnTo>
                    <a:pt x="246624" y="2686"/>
                  </a:lnTo>
                  <a:lnTo>
                    <a:pt x="246477" y="2597"/>
                  </a:lnTo>
                  <a:lnTo>
                    <a:pt x="246300" y="2479"/>
                  </a:lnTo>
                  <a:lnTo>
                    <a:pt x="245768" y="2243"/>
                  </a:lnTo>
                  <a:lnTo>
                    <a:pt x="245090" y="2007"/>
                  </a:lnTo>
                  <a:lnTo>
                    <a:pt x="244234" y="1771"/>
                  </a:lnTo>
                  <a:lnTo>
                    <a:pt x="243290" y="1506"/>
                  </a:lnTo>
                  <a:lnTo>
                    <a:pt x="242227" y="1270"/>
                  </a:lnTo>
                  <a:lnTo>
                    <a:pt x="241077" y="1063"/>
                  </a:lnTo>
                  <a:lnTo>
                    <a:pt x="239867" y="827"/>
                  </a:lnTo>
                  <a:lnTo>
                    <a:pt x="238628" y="650"/>
                  </a:lnTo>
                  <a:lnTo>
                    <a:pt x="237388" y="443"/>
                  </a:lnTo>
                  <a:lnTo>
                    <a:pt x="236178" y="296"/>
                  </a:lnTo>
                  <a:lnTo>
                    <a:pt x="234969" y="178"/>
                  </a:lnTo>
                  <a:lnTo>
                    <a:pt x="233847" y="89"/>
                  </a:lnTo>
                  <a:lnTo>
                    <a:pt x="232785" y="30"/>
                  </a:lnTo>
                  <a:lnTo>
                    <a:pt x="2318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 flipH="1">
              <a:off x="4003040" y="2816814"/>
              <a:ext cx="442896" cy="283547"/>
            </a:xfrm>
            <a:custGeom>
              <a:rect b="b" l="l" r="r" t="t"/>
              <a:pathLst>
                <a:path extrusionOk="0" h="33816" w="52820">
                  <a:moveTo>
                    <a:pt x="26322" y="0"/>
                  </a:moveTo>
                  <a:lnTo>
                    <a:pt x="24964" y="59"/>
                  </a:lnTo>
                  <a:lnTo>
                    <a:pt x="23636" y="148"/>
                  </a:lnTo>
                  <a:lnTo>
                    <a:pt x="22309" y="325"/>
                  </a:lnTo>
                  <a:lnTo>
                    <a:pt x="21010" y="561"/>
                  </a:lnTo>
                  <a:lnTo>
                    <a:pt x="19741" y="856"/>
                  </a:lnTo>
                  <a:lnTo>
                    <a:pt x="18473" y="1240"/>
                  </a:lnTo>
                  <a:lnTo>
                    <a:pt x="17263" y="1653"/>
                  </a:lnTo>
                  <a:lnTo>
                    <a:pt x="16053" y="2125"/>
                  </a:lnTo>
                  <a:lnTo>
                    <a:pt x="14902" y="2656"/>
                  </a:lnTo>
                  <a:lnTo>
                    <a:pt x="13751" y="3246"/>
                  </a:lnTo>
                  <a:lnTo>
                    <a:pt x="12660" y="3895"/>
                  </a:lnTo>
                  <a:lnTo>
                    <a:pt x="11597" y="4574"/>
                  </a:lnTo>
                  <a:lnTo>
                    <a:pt x="10565" y="5312"/>
                  </a:lnTo>
                  <a:lnTo>
                    <a:pt x="9561" y="6108"/>
                  </a:lnTo>
                  <a:lnTo>
                    <a:pt x="8588" y="6935"/>
                  </a:lnTo>
                  <a:lnTo>
                    <a:pt x="7673" y="7820"/>
                  </a:lnTo>
                  <a:lnTo>
                    <a:pt x="6817" y="8735"/>
                  </a:lnTo>
                  <a:lnTo>
                    <a:pt x="5991" y="9679"/>
                  </a:lnTo>
                  <a:lnTo>
                    <a:pt x="5194" y="10682"/>
                  </a:lnTo>
                  <a:lnTo>
                    <a:pt x="4486" y="11715"/>
                  </a:lnTo>
                  <a:lnTo>
                    <a:pt x="3778" y="12807"/>
                  </a:lnTo>
                  <a:lnTo>
                    <a:pt x="3158" y="13898"/>
                  </a:lnTo>
                  <a:lnTo>
                    <a:pt x="2568" y="15049"/>
                  </a:lnTo>
                  <a:lnTo>
                    <a:pt x="2037" y="16229"/>
                  </a:lnTo>
                  <a:lnTo>
                    <a:pt x="1565" y="17410"/>
                  </a:lnTo>
                  <a:lnTo>
                    <a:pt x="1152" y="18649"/>
                  </a:lnTo>
                  <a:lnTo>
                    <a:pt x="827" y="19888"/>
                  </a:lnTo>
                  <a:lnTo>
                    <a:pt x="532" y="21187"/>
                  </a:lnTo>
                  <a:lnTo>
                    <a:pt x="296" y="22485"/>
                  </a:lnTo>
                  <a:lnTo>
                    <a:pt x="119" y="23783"/>
                  </a:lnTo>
                  <a:lnTo>
                    <a:pt x="30" y="25141"/>
                  </a:lnTo>
                  <a:lnTo>
                    <a:pt x="1" y="26498"/>
                  </a:lnTo>
                  <a:lnTo>
                    <a:pt x="30" y="33816"/>
                  </a:lnTo>
                  <a:lnTo>
                    <a:pt x="52819" y="33668"/>
                  </a:lnTo>
                  <a:lnTo>
                    <a:pt x="52790" y="26321"/>
                  </a:lnTo>
                  <a:lnTo>
                    <a:pt x="52760" y="24993"/>
                  </a:lnTo>
                  <a:lnTo>
                    <a:pt x="52642" y="23636"/>
                  </a:lnTo>
                  <a:lnTo>
                    <a:pt x="52495" y="22308"/>
                  </a:lnTo>
                  <a:lnTo>
                    <a:pt x="52259" y="21010"/>
                  </a:lnTo>
                  <a:lnTo>
                    <a:pt x="51934" y="19741"/>
                  </a:lnTo>
                  <a:lnTo>
                    <a:pt x="51580" y="18501"/>
                  </a:lnTo>
                  <a:lnTo>
                    <a:pt x="51167" y="17262"/>
                  </a:lnTo>
                  <a:lnTo>
                    <a:pt x="50695" y="16082"/>
                  </a:lnTo>
                  <a:lnTo>
                    <a:pt x="50164" y="14902"/>
                  </a:lnTo>
                  <a:lnTo>
                    <a:pt x="49573" y="13780"/>
                  </a:lnTo>
                  <a:lnTo>
                    <a:pt x="48924" y="12659"/>
                  </a:lnTo>
                  <a:lnTo>
                    <a:pt x="48246" y="11597"/>
                  </a:lnTo>
                  <a:lnTo>
                    <a:pt x="47508" y="10564"/>
                  </a:lnTo>
                  <a:lnTo>
                    <a:pt x="46711" y="9561"/>
                  </a:lnTo>
                  <a:lnTo>
                    <a:pt x="45885" y="8616"/>
                  </a:lnTo>
                  <a:lnTo>
                    <a:pt x="45000" y="7702"/>
                  </a:lnTo>
                  <a:lnTo>
                    <a:pt x="44085" y="6817"/>
                  </a:lnTo>
                  <a:lnTo>
                    <a:pt x="43111" y="5990"/>
                  </a:lnTo>
                  <a:lnTo>
                    <a:pt x="42138" y="5223"/>
                  </a:lnTo>
                  <a:lnTo>
                    <a:pt x="41075" y="4485"/>
                  </a:lnTo>
                  <a:lnTo>
                    <a:pt x="40013" y="3807"/>
                  </a:lnTo>
                  <a:lnTo>
                    <a:pt x="38892" y="3158"/>
                  </a:lnTo>
                  <a:lnTo>
                    <a:pt x="37770" y="2597"/>
                  </a:lnTo>
                  <a:lnTo>
                    <a:pt x="36590" y="2066"/>
                  </a:lnTo>
                  <a:lnTo>
                    <a:pt x="35380" y="1594"/>
                  </a:lnTo>
                  <a:lnTo>
                    <a:pt x="34171" y="1181"/>
                  </a:lnTo>
                  <a:lnTo>
                    <a:pt x="32902" y="827"/>
                  </a:lnTo>
                  <a:lnTo>
                    <a:pt x="31633" y="531"/>
                  </a:lnTo>
                  <a:lnTo>
                    <a:pt x="30335" y="295"/>
                  </a:lnTo>
                  <a:lnTo>
                    <a:pt x="29007" y="148"/>
                  </a:lnTo>
                  <a:lnTo>
                    <a:pt x="27679" y="30"/>
                  </a:lnTo>
                  <a:lnTo>
                    <a:pt x="263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 flipH="1">
              <a:off x="4034962" y="2848727"/>
              <a:ext cx="379052" cy="379052"/>
            </a:xfrm>
            <a:custGeom>
              <a:rect b="b" l="l" r="r" t="t"/>
              <a:pathLst>
                <a:path extrusionOk="0" h="45206" w="45206">
                  <a:moveTo>
                    <a:pt x="22515" y="1"/>
                  </a:moveTo>
                  <a:lnTo>
                    <a:pt x="21364" y="30"/>
                  </a:lnTo>
                  <a:lnTo>
                    <a:pt x="20213" y="119"/>
                  </a:lnTo>
                  <a:lnTo>
                    <a:pt x="19092" y="266"/>
                  </a:lnTo>
                  <a:lnTo>
                    <a:pt x="17970" y="473"/>
                  </a:lnTo>
                  <a:lnTo>
                    <a:pt x="16879" y="738"/>
                  </a:lnTo>
                  <a:lnTo>
                    <a:pt x="15816" y="1034"/>
                  </a:lnTo>
                  <a:lnTo>
                    <a:pt x="14754" y="1388"/>
                  </a:lnTo>
                  <a:lnTo>
                    <a:pt x="13721" y="1801"/>
                  </a:lnTo>
                  <a:lnTo>
                    <a:pt x="12748" y="2273"/>
                  </a:lnTo>
                  <a:lnTo>
                    <a:pt x="11774" y="2774"/>
                  </a:lnTo>
                  <a:lnTo>
                    <a:pt x="10830" y="3306"/>
                  </a:lnTo>
                  <a:lnTo>
                    <a:pt x="9915" y="3896"/>
                  </a:lnTo>
                  <a:lnTo>
                    <a:pt x="9030" y="4545"/>
                  </a:lnTo>
                  <a:lnTo>
                    <a:pt x="8174" y="5194"/>
                  </a:lnTo>
                  <a:lnTo>
                    <a:pt x="7348" y="5932"/>
                  </a:lnTo>
                  <a:lnTo>
                    <a:pt x="6551" y="6669"/>
                  </a:lnTo>
                  <a:lnTo>
                    <a:pt x="5813" y="7466"/>
                  </a:lnTo>
                  <a:lnTo>
                    <a:pt x="5105" y="8292"/>
                  </a:lnTo>
                  <a:lnTo>
                    <a:pt x="4456" y="9148"/>
                  </a:lnTo>
                  <a:lnTo>
                    <a:pt x="3807" y="10033"/>
                  </a:lnTo>
                  <a:lnTo>
                    <a:pt x="3217" y="10948"/>
                  </a:lnTo>
                  <a:lnTo>
                    <a:pt x="2686" y="11892"/>
                  </a:lnTo>
                  <a:lnTo>
                    <a:pt x="2184" y="12866"/>
                  </a:lnTo>
                  <a:lnTo>
                    <a:pt x="1741" y="13869"/>
                  </a:lnTo>
                  <a:lnTo>
                    <a:pt x="1328" y="14902"/>
                  </a:lnTo>
                  <a:lnTo>
                    <a:pt x="974" y="15935"/>
                  </a:lnTo>
                  <a:lnTo>
                    <a:pt x="679" y="17026"/>
                  </a:lnTo>
                  <a:lnTo>
                    <a:pt x="443" y="18118"/>
                  </a:lnTo>
                  <a:lnTo>
                    <a:pt x="236" y="19240"/>
                  </a:lnTo>
                  <a:lnTo>
                    <a:pt x="89" y="20361"/>
                  </a:lnTo>
                  <a:lnTo>
                    <a:pt x="30" y="21512"/>
                  </a:lnTo>
                  <a:lnTo>
                    <a:pt x="0" y="22662"/>
                  </a:lnTo>
                  <a:lnTo>
                    <a:pt x="30" y="23843"/>
                  </a:lnTo>
                  <a:lnTo>
                    <a:pt x="118" y="24993"/>
                  </a:lnTo>
                  <a:lnTo>
                    <a:pt x="266" y="26115"/>
                  </a:lnTo>
                  <a:lnTo>
                    <a:pt x="472" y="27236"/>
                  </a:lnTo>
                  <a:lnTo>
                    <a:pt x="709" y="28328"/>
                  </a:lnTo>
                  <a:lnTo>
                    <a:pt x="1033" y="29390"/>
                  </a:lnTo>
                  <a:lnTo>
                    <a:pt x="1387" y="30452"/>
                  </a:lnTo>
                  <a:lnTo>
                    <a:pt x="1800" y="31456"/>
                  </a:lnTo>
                  <a:lnTo>
                    <a:pt x="2243" y="32459"/>
                  </a:lnTo>
                  <a:lnTo>
                    <a:pt x="2745" y="33433"/>
                  </a:lnTo>
                  <a:lnTo>
                    <a:pt x="3305" y="34377"/>
                  </a:lnTo>
                  <a:lnTo>
                    <a:pt x="3895" y="35292"/>
                  </a:lnTo>
                  <a:lnTo>
                    <a:pt x="4515" y="36177"/>
                  </a:lnTo>
                  <a:lnTo>
                    <a:pt x="5194" y="37032"/>
                  </a:lnTo>
                  <a:lnTo>
                    <a:pt x="5902" y="37859"/>
                  </a:lnTo>
                  <a:lnTo>
                    <a:pt x="6669" y="38626"/>
                  </a:lnTo>
                  <a:lnTo>
                    <a:pt x="7436" y="39393"/>
                  </a:lnTo>
                  <a:lnTo>
                    <a:pt x="8262" y="40101"/>
                  </a:lnTo>
                  <a:lnTo>
                    <a:pt x="9118" y="40750"/>
                  </a:lnTo>
                  <a:lnTo>
                    <a:pt x="10003" y="41370"/>
                  </a:lnTo>
                  <a:lnTo>
                    <a:pt x="10918" y="41960"/>
                  </a:lnTo>
                  <a:lnTo>
                    <a:pt x="11862" y="42521"/>
                  </a:lnTo>
                  <a:lnTo>
                    <a:pt x="12866" y="42993"/>
                  </a:lnTo>
                  <a:lnTo>
                    <a:pt x="13869" y="43465"/>
                  </a:lnTo>
                  <a:lnTo>
                    <a:pt x="14872" y="43849"/>
                  </a:lnTo>
                  <a:lnTo>
                    <a:pt x="15934" y="44203"/>
                  </a:lnTo>
                  <a:lnTo>
                    <a:pt x="16997" y="44498"/>
                  </a:lnTo>
                  <a:lnTo>
                    <a:pt x="18088" y="44763"/>
                  </a:lnTo>
                  <a:lnTo>
                    <a:pt x="19210" y="44970"/>
                  </a:lnTo>
                  <a:lnTo>
                    <a:pt x="20361" y="45088"/>
                  </a:lnTo>
                  <a:lnTo>
                    <a:pt x="21482" y="45176"/>
                  </a:lnTo>
                  <a:lnTo>
                    <a:pt x="22662" y="45206"/>
                  </a:lnTo>
                  <a:lnTo>
                    <a:pt x="23813" y="45176"/>
                  </a:lnTo>
                  <a:lnTo>
                    <a:pt x="24964" y="45088"/>
                  </a:lnTo>
                  <a:lnTo>
                    <a:pt x="26114" y="44940"/>
                  </a:lnTo>
                  <a:lnTo>
                    <a:pt x="27206" y="44734"/>
                  </a:lnTo>
                  <a:lnTo>
                    <a:pt x="28298" y="44468"/>
                  </a:lnTo>
                  <a:lnTo>
                    <a:pt x="29390" y="44173"/>
                  </a:lnTo>
                  <a:lnTo>
                    <a:pt x="30423" y="43819"/>
                  </a:lnTo>
                  <a:lnTo>
                    <a:pt x="31455" y="43406"/>
                  </a:lnTo>
                  <a:lnTo>
                    <a:pt x="32459" y="42963"/>
                  </a:lnTo>
                  <a:lnTo>
                    <a:pt x="33432" y="42462"/>
                  </a:lnTo>
                  <a:lnTo>
                    <a:pt x="34377" y="41901"/>
                  </a:lnTo>
                  <a:lnTo>
                    <a:pt x="35291" y="41311"/>
                  </a:lnTo>
                  <a:lnTo>
                    <a:pt x="36176" y="40691"/>
                  </a:lnTo>
                  <a:lnTo>
                    <a:pt x="37032" y="40013"/>
                  </a:lnTo>
                  <a:lnTo>
                    <a:pt x="37829" y="39305"/>
                  </a:lnTo>
                  <a:lnTo>
                    <a:pt x="38626" y="38537"/>
                  </a:lnTo>
                  <a:lnTo>
                    <a:pt x="39363" y="37741"/>
                  </a:lnTo>
                  <a:lnTo>
                    <a:pt x="40071" y="36944"/>
                  </a:lnTo>
                  <a:lnTo>
                    <a:pt x="40750" y="36088"/>
                  </a:lnTo>
                  <a:lnTo>
                    <a:pt x="41370" y="35173"/>
                  </a:lnTo>
                  <a:lnTo>
                    <a:pt x="41960" y="34259"/>
                  </a:lnTo>
                  <a:lnTo>
                    <a:pt x="42491" y="33315"/>
                  </a:lnTo>
                  <a:lnTo>
                    <a:pt x="42993" y="32341"/>
                  </a:lnTo>
                  <a:lnTo>
                    <a:pt x="43435" y="31338"/>
                  </a:lnTo>
                  <a:lnTo>
                    <a:pt x="43848" y="30305"/>
                  </a:lnTo>
                  <a:lnTo>
                    <a:pt x="44203" y="29272"/>
                  </a:lnTo>
                  <a:lnTo>
                    <a:pt x="44498" y="28180"/>
                  </a:lnTo>
                  <a:lnTo>
                    <a:pt x="44734" y="27088"/>
                  </a:lnTo>
                  <a:lnTo>
                    <a:pt x="44940" y="25997"/>
                  </a:lnTo>
                  <a:lnTo>
                    <a:pt x="45088" y="24846"/>
                  </a:lnTo>
                  <a:lnTo>
                    <a:pt x="45176" y="23695"/>
                  </a:lnTo>
                  <a:lnTo>
                    <a:pt x="45206" y="22544"/>
                  </a:lnTo>
                  <a:lnTo>
                    <a:pt x="45147" y="21364"/>
                  </a:lnTo>
                  <a:lnTo>
                    <a:pt x="45058" y="20243"/>
                  </a:lnTo>
                  <a:lnTo>
                    <a:pt x="44911" y="19092"/>
                  </a:lnTo>
                  <a:lnTo>
                    <a:pt x="44734" y="18000"/>
                  </a:lnTo>
                  <a:lnTo>
                    <a:pt x="44468" y="16879"/>
                  </a:lnTo>
                  <a:lnTo>
                    <a:pt x="44143" y="15817"/>
                  </a:lnTo>
                  <a:lnTo>
                    <a:pt x="43789" y="14784"/>
                  </a:lnTo>
                  <a:lnTo>
                    <a:pt x="43406" y="13751"/>
                  </a:lnTo>
                  <a:lnTo>
                    <a:pt x="42934" y="12748"/>
                  </a:lnTo>
                  <a:lnTo>
                    <a:pt x="42432" y="11774"/>
                  </a:lnTo>
                  <a:lnTo>
                    <a:pt x="41901" y="10830"/>
                  </a:lnTo>
                  <a:lnTo>
                    <a:pt x="41311" y="9915"/>
                  </a:lnTo>
                  <a:lnTo>
                    <a:pt x="40662" y="9030"/>
                  </a:lnTo>
                  <a:lnTo>
                    <a:pt x="39983" y="8174"/>
                  </a:lnTo>
                  <a:lnTo>
                    <a:pt x="39275" y="7348"/>
                  </a:lnTo>
                  <a:lnTo>
                    <a:pt x="38537" y="6581"/>
                  </a:lnTo>
                  <a:lnTo>
                    <a:pt x="37740" y="5843"/>
                  </a:lnTo>
                  <a:lnTo>
                    <a:pt x="36914" y="5135"/>
                  </a:lnTo>
                  <a:lnTo>
                    <a:pt x="36058" y="4456"/>
                  </a:lnTo>
                  <a:lnTo>
                    <a:pt x="35173" y="3837"/>
                  </a:lnTo>
                  <a:lnTo>
                    <a:pt x="34259" y="3247"/>
                  </a:lnTo>
                  <a:lnTo>
                    <a:pt x="33314" y="2715"/>
                  </a:lnTo>
                  <a:lnTo>
                    <a:pt x="32341" y="2214"/>
                  </a:lnTo>
                  <a:lnTo>
                    <a:pt x="31337" y="1742"/>
                  </a:lnTo>
                  <a:lnTo>
                    <a:pt x="30305" y="1358"/>
                  </a:lnTo>
                  <a:lnTo>
                    <a:pt x="29242" y="1004"/>
                  </a:lnTo>
                  <a:lnTo>
                    <a:pt x="28180" y="709"/>
                  </a:lnTo>
                  <a:lnTo>
                    <a:pt x="27088" y="443"/>
                  </a:lnTo>
                  <a:lnTo>
                    <a:pt x="25967" y="266"/>
                  </a:lnTo>
                  <a:lnTo>
                    <a:pt x="24846" y="119"/>
                  </a:lnTo>
                  <a:lnTo>
                    <a:pt x="23695" y="30"/>
                  </a:lnTo>
                  <a:lnTo>
                    <a:pt x="225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 flipH="1">
              <a:off x="4091862" y="2905636"/>
              <a:ext cx="265494" cy="265243"/>
            </a:xfrm>
            <a:custGeom>
              <a:rect b="b" l="l" r="r" t="t"/>
              <a:pathLst>
                <a:path extrusionOk="0" h="31633" w="31663">
                  <a:moveTo>
                    <a:pt x="15787" y="0"/>
                  </a:moveTo>
                  <a:lnTo>
                    <a:pt x="14961" y="30"/>
                  </a:lnTo>
                  <a:lnTo>
                    <a:pt x="14164" y="89"/>
                  </a:lnTo>
                  <a:lnTo>
                    <a:pt x="13367" y="178"/>
                  </a:lnTo>
                  <a:lnTo>
                    <a:pt x="12600" y="325"/>
                  </a:lnTo>
                  <a:lnTo>
                    <a:pt x="11833" y="502"/>
                  </a:lnTo>
                  <a:lnTo>
                    <a:pt x="11095" y="709"/>
                  </a:lnTo>
                  <a:lnTo>
                    <a:pt x="10358" y="974"/>
                  </a:lnTo>
                  <a:lnTo>
                    <a:pt x="9620" y="1240"/>
                  </a:lnTo>
                  <a:lnTo>
                    <a:pt x="8941" y="1564"/>
                  </a:lnTo>
                  <a:lnTo>
                    <a:pt x="8263" y="1918"/>
                  </a:lnTo>
                  <a:lnTo>
                    <a:pt x="7584" y="2302"/>
                  </a:lnTo>
                  <a:lnTo>
                    <a:pt x="6935" y="2715"/>
                  </a:lnTo>
                  <a:lnTo>
                    <a:pt x="6315" y="3158"/>
                  </a:lnTo>
                  <a:lnTo>
                    <a:pt x="5725" y="3630"/>
                  </a:lnTo>
                  <a:lnTo>
                    <a:pt x="5164" y="4131"/>
                  </a:lnTo>
                  <a:lnTo>
                    <a:pt x="4604" y="4663"/>
                  </a:lnTo>
                  <a:lnTo>
                    <a:pt x="4102" y="5223"/>
                  </a:lnTo>
                  <a:lnTo>
                    <a:pt x="3600" y="5784"/>
                  </a:lnTo>
                  <a:lnTo>
                    <a:pt x="3128" y="6374"/>
                  </a:lnTo>
                  <a:lnTo>
                    <a:pt x="2686" y="6994"/>
                  </a:lnTo>
                  <a:lnTo>
                    <a:pt x="2273" y="7643"/>
                  </a:lnTo>
                  <a:lnTo>
                    <a:pt x="1889" y="8322"/>
                  </a:lnTo>
                  <a:lnTo>
                    <a:pt x="1535" y="9000"/>
                  </a:lnTo>
                  <a:lnTo>
                    <a:pt x="1240" y="9708"/>
                  </a:lnTo>
                  <a:lnTo>
                    <a:pt x="945" y="10417"/>
                  </a:lnTo>
                  <a:lnTo>
                    <a:pt x="709" y="11154"/>
                  </a:lnTo>
                  <a:lnTo>
                    <a:pt x="502" y="11921"/>
                  </a:lnTo>
                  <a:lnTo>
                    <a:pt x="325" y="12689"/>
                  </a:lnTo>
                  <a:lnTo>
                    <a:pt x="178" y="13456"/>
                  </a:lnTo>
                  <a:lnTo>
                    <a:pt x="89" y="14252"/>
                  </a:lnTo>
                  <a:lnTo>
                    <a:pt x="30" y="15049"/>
                  </a:lnTo>
                  <a:lnTo>
                    <a:pt x="1" y="15875"/>
                  </a:lnTo>
                  <a:lnTo>
                    <a:pt x="30" y="16672"/>
                  </a:lnTo>
                  <a:lnTo>
                    <a:pt x="89" y="17469"/>
                  </a:lnTo>
                  <a:lnTo>
                    <a:pt x="207" y="18265"/>
                  </a:lnTo>
                  <a:lnTo>
                    <a:pt x="325" y="19062"/>
                  </a:lnTo>
                  <a:lnTo>
                    <a:pt x="532" y="19829"/>
                  </a:lnTo>
                  <a:lnTo>
                    <a:pt x="738" y="20567"/>
                  </a:lnTo>
                  <a:lnTo>
                    <a:pt x="974" y="21305"/>
                  </a:lnTo>
                  <a:lnTo>
                    <a:pt x="1269" y="22013"/>
                  </a:lnTo>
                  <a:lnTo>
                    <a:pt x="1594" y="22721"/>
                  </a:lnTo>
                  <a:lnTo>
                    <a:pt x="1948" y="23400"/>
                  </a:lnTo>
                  <a:lnTo>
                    <a:pt x="2332" y="24078"/>
                  </a:lnTo>
                  <a:lnTo>
                    <a:pt x="2745" y="24698"/>
                  </a:lnTo>
                  <a:lnTo>
                    <a:pt x="3187" y="25318"/>
                  </a:lnTo>
                  <a:lnTo>
                    <a:pt x="3659" y="25908"/>
                  </a:lnTo>
                  <a:lnTo>
                    <a:pt x="4161" y="26498"/>
                  </a:lnTo>
                  <a:lnTo>
                    <a:pt x="4663" y="27029"/>
                  </a:lnTo>
                  <a:lnTo>
                    <a:pt x="5223" y="27560"/>
                  </a:lnTo>
                  <a:lnTo>
                    <a:pt x="5814" y="28062"/>
                  </a:lnTo>
                  <a:lnTo>
                    <a:pt x="6404" y="28534"/>
                  </a:lnTo>
                  <a:lnTo>
                    <a:pt x="7023" y="28977"/>
                  </a:lnTo>
                  <a:lnTo>
                    <a:pt x="7673" y="29390"/>
                  </a:lnTo>
                  <a:lnTo>
                    <a:pt x="8322" y="29744"/>
                  </a:lnTo>
                  <a:lnTo>
                    <a:pt x="9000" y="30098"/>
                  </a:lnTo>
                  <a:lnTo>
                    <a:pt x="9709" y="30422"/>
                  </a:lnTo>
                  <a:lnTo>
                    <a:pt x="10446" y="30688"/>
                  </a:lnTo>
                  <a:lnTo>
                    <a:pt x="11184" y="30954"/>
                  </a:lnTo>
                  <a:lnTo>
                    <a:pt x="11922" y="31160"/>
                  </a:lnTo>
                  <a:lnTo>
                    <a:pt x="12689" y="31337"/>
                  </a:lnTo>
                  <a:lnTo>
                    <a:pt x="13456" y="31455"/>
                  </a:lnTo>
                  <a:lnTo>
                    <a:pt x="14253" y="31573"/>
                  </a:lnTo>
                  <a:lnTo>
                    <a:pt x="15079" y="31632"/>
                  </a:lnTo>
                  <a:lnTo>
                    <a:pt x="16702" y="31632"/>
                  </a:lnTo>
                  <a:lnTo>
                    <a:pt x="17498" y="31573"/>
                  </a:lnTo>
                  <a:lnTo>
                    <a:pt x="18295" y="31455"/>
                  </a:lnTo>
                  <a:lnTo>
                    <a:pt x="19062" y="31308"/>
                  </a:lnTo>
                  <a:lnTo>
                    <a:pt x="19830" y="31131"/>
                  </a:lnTo>
                  <a:lnTo>
                    <a:pt x="20597" y="30924"/>
                  </a:lnTo>
                  <a:lnTo>
                    <a:pt x="21334" y="30659"/>
                  </a:lnTo>
                  <a:lnTo>
                    <a:pt x="22043" y="30393"/>
                  </a:lnTo>
                  <a:lnTo>
                    <a:pt x="22751" y="30068"/>
                  </a:lnTo>
                  <a:lnTo>
                    <a:pt x="23429" y="29714"/>
                  </a:lnTo>
                  <a:lnTo>
                    <a:pt x="24079" y="29331"/>
                  </a:lnTo>
                  <a:lnTo>
                    <a:pt x="24728" y="28918"/>
                  </a:lnTo>
                  <a:lnTo>
                    <a:pt x="25347" y="28475"/>
                  </a:lnTo>
                  <a:lnTo>
                    <a:pt x="25938" y="28003"/>
                  </a:lnTo>
                  <a:lnTo>
                    <a:pt x="26498" y="27501"/>
                  </a:lnTo>
                  <a:lnTo>
                    <a:pt x="27059" y="26970"/>
                  </a:lnTo>
                  <a:lnTo>
                    <a:pt x="27590" y="26439"/>
                  </a:lnTo>
                  <a:lnTo>
                    <a:pt x="28092" y="25849"/>
                  </a:lnTo>
                  <a:lnTo>
                    <a:pt x="28534" y="25259"/>
                  </a:lnTo>
                  <a:lnTo>
                    <a:pt x="28977" y="24639"/>
                  </a:lnTo>
                  <a:lnTo>
                    <a:pt x="29390" y="23990"/>
                  </a:lnTo>
                  <a:lnTo>
                    <a:pt x="29774" y="23311"/>
                  </a:lnTo>
                  <a:lnTo>
                    <a:pt x="30128" y="22633"/>
                  </a:lnTo>
                  <a:lnTo>
                    <a:pt x="30423" y="21924"/>
                  </a:lnTo>
                  <a:lnTo>
                    <a:pt x="30718" y="21216"/>
                  </a:lnTo>
                  <a:lnTo>
                    <a:pt x="30954" y="20479"/>
                  </a:lnTo>
                  <a:lnTo>
                    <a:pt x="31160" y="19741"/>
                  </a:lnTo>
                  <a:lnTo>
                    <a:pt x="31337" y="18974"/>
                  </a:lnTo>
                  <a:lnTo>
                    <a:pt x="31485" y="18177"/>
                  </a:lnTo>
                  <a:lnTo>
                    <a:pt x="31574" y="17380"/>
                  </a:lnTo>
                  <a:lnTo>
                    <a:pt x="31633" y="16584"/>
                  </a:lnTo>
                  <a:lnTo>
                    <a:pt x="31662" y="15787"/>
                  </a:lnTo>
                  <a:lnTo>
                    <a:pt x="31633" y="14961"/>
                  </a:lnTo>
                  <a:lnTo>
                    <a:pt x="31574" y="14164"/>
                  </a:lnTo>
                  <a:lnTo>
                    <a:pt x="31485" y="13367"/>
                  </a:lnTo>
                  <a:lnTo>
                    <a:pt x="31337" y="12571"/>
                  </a:lnTo>
                  <a:lnTo>
                    <a:pt x="31160" y="11833"/>
                  </a:lnTo>
                  <a:lnTo>
                    <a:pt x="30924" y="11066"/>
                  </a:lnTo>
                  <a:lnTo>
                    <a:pt x="30688" y="10328"/>
                  </a:lnTo>
                  <a:lnTo>
                    <a:pt x="30393" y="9620"/>
                  </a:lnTo>
                  <a:lnTo>
                    <a:pt x="30069" y="8912"/>
                  </a:lnTo>
                  <a:lnTo>
                    <a:pt x="29744" y="8233"/>
                  </a:lnTo>
                  <a:lnTo>
                    <a:pt x="29360" y="7584"/>
                  </a:lnTo>
                  <a:lnTo>
                    <a:pt x="28947" y="6935"/>
                  </a:lnTo>
                  <a:lnTo>
                    <a:pt x="28505" y="6315"/>
                  </a:lnTo>
                  <a:lnTo>
                    <a:pt x="28033" y="5725"/>
                  </a:lnTo>
                  <a:lnTo>
                    <a:pt x="27531" y="5135"/>
                  </a:lnTo>
                  <a:lnTo>
                    <a:pt x="27000" y="4604"/>
                  </a:lnTo>
                  <a:lnTo>
                    <a:pt x="26439" y="4072"/>
                  </a:lnTo>
                  <a:lnTo>
                    <a:pt x="25879" y="3571"/>
                  </a:lnTo>
                  <a:lnTo>
                    <a:pt x="25259" y="3099"/>
                  </a:lnTo>
                  <a:lnTo>
                    <a:pt x="24639" y="2656"/>
                  </a:lnTo>
                  <a:lnTo>
                    <a:pt x="23990" y="2273"/>
                  </a:lnTo>
                  <a:lnTo>
                    <a:pt x="23341" y="1889"/>
                  </a:lnTo>
                  <a:lnTo>
                    <a:pt x="22662" y="1535"/>
                  </a:lnTo>
                  <a:lnTo>
                    <a:pt x="21954" y="1210"/>
                  </a:lnTo>
                  <a:lnTo>
                    <a:pt x="21246" y="945"/>
                  </a:lnTo>
                  <a:lnTo>
                    <a:pt x="20508" y="679"/>
                  </a:lnTo>
                  <a:lnTo>
                    <a:pt x="19741" y="473"/>
                  </a:lnTo>
                  <a:lnTo>
                    <a:pt x="18974" y="296"/>
                  </a:lnTo>
                  <a:lnTo>
                    <a:pt x="18207" y="178"/>
                  </a:lnTo>
                  <a:lnTo>
                    <a:pt x="17410" y="59"/>
                  </a:lnTo>
                  <a:lnTo>
                    <a:pt x="16613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 flipH="1">
              <a:off x="4108196" y="2921961"/>
              <a:ext cx="232583" cy="232583"/>
            </a:xfrm>
            <a:custGeom>
              <a:rect b="b" l="l" r="r" t="t"/>
              <a:pathLst>
                <a:path extrusionOk="0" h="27738" w="27738">
                  <a:moveTo>
                    <a:pt x="13810" y="1"/>
                  </a:moveTo>
                  <a:lnTo>
                    <a:pt x="13102" y="30"/>
                  </a:lnTo>
                  <a:lnTo>
                    <a:pt x="12394" y="89"/>
                  </a:lnTo>
                  <a:lnTo>
                    <a:pt x="11715" y="178"/>
                  </a:lnTo>
                  <a:lnTo>
                    <a:pt x="11036" y="296"/>
                  </a:lnTo>
                  <a:lnTo>
                    <a:pt x="10358" y="444"/>
                  </a:lnTo>
                  <a:lnTo>
                    <a:pt x="9709" y="650"/>
                  </a:lnTo>
                  <a:lnTo>
                    <a:pt x="9059" y="857"/>
                  </a:lnTo>
                  <a:lnTo>
                    <a:pt x="8410" y="1122"/>
                  </a:lnTo>
                  <a:lnTo>
                    <a:pt x="7820" y="1388"/>
                  </a:lnTo>
                  <a:lnTo>
                    <a:pt x="7200" y="1712"/>
                  </a:lnTo>
                  <a:lnTo>
                    <a:pt x="6640" y="2037"/>
                  </a:lnTo>
                  <a:lnTo>
                    <a:pt x="6079" y="2391"/>
                  </a:lnTo>
                  <a:lnTo>
                    <a:pt x="5518" y="2775"/>
                  </a:lnTo>
                  <a:lnTo>
                    <a:pt x="5017" y="3188"/>
                  </a:lnTo>
                  <a:lnTo>
                    <a:pt x="4515" y="3630"/>
                  </a:lnTo>
                  <a:lnTo>
                    <a:pt x="4014" y="4102"/>
                  </a:lnTo>
                  <a:lnTo>
                    <a:pt x="3571" y="4575"/>
                  </a:lnTo>
                  <a:lnTo>
                    <a:pt x="3128" y="5076"/>
                  </a:lnTo>
                  <a:lnTo>
                    <a:pt x="2715" y="5607"/>
                  </a:lnTo>
                  <a:lnTo>
                    <a:pt x="2332" y="6168"/>
                  </a:lnTo>
                  <a:lnTo>
                    <a:pt x="1978" y="6729"/>
                  </a:lnTo>
                  <a:lnTo>
                    <a:pt x="1653" y="7289"/>
                  </a:lnTo>
                  <a:lnTo>
                    <a:pt x="1358" y="7909"/>
                  </a:lnTo>
                  <a:lnTo>
                    <a:pt x="1063" y="8499"/>
                  </a:lnTo>
                  <a:lnTo>
                    <a:pt x="827" y="9148"/>
                  </a:lnTo>
                  <a:lnTo>
                    <a:pt x="620" y="9797"/>
                  </a:lnTo>
                  <a:lnTo>
                    <a:pt x="414" y="10447"/>
                  </a:lnTo>
                  <a:lnTo>
                    <a:pt x="266" y="11125"/>
                  </a:lnTo>
                  <a:lnTo>
                    <a:pt x="148" y="11804"/>
                  </a:lnTo>
                  <a:lnTo>
                    <a:pt x="60" y="12483"/>
                  </a:lnTo>
                  <a:lnTo>
                    <a:pt x="1" y="13191"/>
                  </a:lnTo>
                  <a:lnTo>
                    <a:pt x="1" y="13899"/>
                  </a:lnTo>
                  <a:lnTo>
                    <a:pt x="1" y="14637"/>
                  </a:lnTo>
                  <a:lnTo>
                    <a:pt x="60" y="15315"/>
                  </a:lnTo>
                  <a:lnTo>
                    <a:pt x="148" y="16023"/>
                  </a:lnTo>
                  <a:lnTo>
                    <a:pt x="296" y="16702"/>
                  </a:lnTo>
                  <a:lnTo>
                    <a:pt x="443" y="17381"/>
                  </a:lnTo>
                  <a:lnTo>
                    <a:pt x="620" y="18030"/>
                  </a:lnTo>
                  <a:lnTo>
                    <a:pt x="856" y="18679"/>
                  </a:lnTo>
                  <a:lnTo>
                    <a:pt x="1092" y="19299"/>
                  </a:lnTo>
                  <a:lnTo>
                    <a:pt x="1387" y="19918"/>
                  </a:lnTo>
                  <a:lnTo>
                    <a:pt x="1682" y="20509"/>
                  </a:lnTo>
                  <a:lnTo>
                    <a:pt x="2037" y="21099"/>
                  </a:lnTo>
                  <a:lnTo>
                    <a:pt x="2391" y="21659"/>
                  </a:lnTo>
                  <a:lnTo>
                    <a:pt x="2774" y="22190"/>
                  </a:lnTo>
                  <a:lnTo>
                    <a:pt x="3187" y="22722"/>
                  </a:lnTo>
                  <a:lnTo>
                    <a:pt x="3630" y="23223"/>
                  </a:lnTo>
                  <a:lnTo>
                    <a:pt x="4073" y="23695"/>
                  </a:lnTo>
                  <a:lnTo>
                    <a:pt x="4574" y="24167"/>
                  </a:lnTo>
                  <a:lnTo>
                    <a:pt x="5076" y="24610"/>
                  </a:lnTo>
                  <a:lnTo>
                    <a:pt x="5607" y="24994"/>
                  </a:lnTo>
                  <a:lnTo>
                    <a:pt x="6138" y="25377"/>
                  </a:lnTo>
                  <a:lnTo>
                    <a:pt x="6699" y="25761"/>
                  </a:lnTo>
                  <a:lnTo>
                    <a:pt x="7289" y="26085"/>
                  </a:lnTo>
                  <a:lnTo>
                    <a:pt x="7879" y="26380"/>
                  </a:lnTo>
                  <a:lnTo>
                    <a:pt x="8499" y="26676"/>
                  </a:lnTo>
                  <a:lnTo>
                    <a:pt x="9118" y="26912"/>
                  </a:lnTo>
                  <a:lnTo>
                    <a:pt x="9768" y="27118"/>
                  </a:lnTo>
                  <a:lnTo>
                    <a:pt x="10446" y="27295"/>
                  </a:lnTo>
                  <a:lnTo>
                    <a:pt x="11095" y="27472"/>
                  </a:lnTo>
                  <a:lnTo>
                    <a:pt x="11774" y="27590"/>
                  </a:lnTo>
                  <a:lnTo>
                    <a:pt x="12482" y="27679"/>
                  </a:lnTo>
                  <a:lnTo>
                    <a:pt x="13190" y="27708"/>
                  </a:lnTo>
                  <a:lnTo>
                    <a:pt x="13899" y="27738"/>
                  </a:lnTo>
                  <a:lnTo>
                    <a:pt x="14607" y="27708"/>
                  </a:lnTo>
                  <a:lnTo>
                    <a:pt x="15315" y="27649"/>
                  </a:lnTo>
                  <a:lnTo>
                    <a:pt x="16023" y="27561"/>
                  </a:lnTo>
                  <a:lnTo>
                    <a:pt x="16702" y="27443"/>
                  </a:lnTo>
                  <a:lnTo>
                    <a:pt x="17351" y="27295"/>
                  </a:lnTo>
                  <a:lnTo>
                    <a:pt x="18030" y="27089"/>
                  </a:lnTo>
                  <a:lnTo>
                    <a:pt x="18649" y="26882"/>
                  </a:lnTo>
                  <a:lnTo>
                    <a:pt x="19298" y="26617"/>
                  </a:lnTo>
                  <a:lnTo>
                    <a:pt x="19918" y="26351"/>
                  </a:lnTo>
                  <a:lnTo>
                    <a:pt x="20508" y="26056"/>
                  </a:lnTo>
                  <a:lnTo>
                    <a:pt x="21069" y="25702"/>
                  </a:lnTo>
                  <a:lnTo>
                    <a:pt x="21630" y="25348"/>
                  </a:lnTo>
                  <a:lnTo>
                    <a:pt x="22190" y="24964"/>
                  </a:lnTo>
                  <a:lnTo>
                    <a:pt x="22721" y="24551"/>
                  </a:lnTo>
                  <a:lnTo>
                    <a:pt x="23223" y="24108"/>
                  </a:lnTo>
                  <a:lnTo>
                    <a:pt x="23695" y="23636"/>
                  </a:lnTo>
                  <a:lnTo>
                    <a:pt x="24138" y="23164"/>
                  </a:lnTo>
                  <a:lnTo>
                    <a:pt x="24580" y="22663"/>
                  </a:lnTo>
                  <a:lnTo>
                    <a:pt x="24993" y="22131"/>
                  </a:lnTo>
                  <a:lnTo>
                    <a:pt x="25377" y="21600"/>
                  </a:lnTo>
                  <a:lnTo>
                    <a:pt x="25731" y="21040"/>
                  </a:lnTo>
                  <a:lnTo>
                    <a:pt x="26056" y="20450"/>
                  </a:lnTo>
                  <a:lnTo>
                    <a:pt x="26380" y="19859"/>
                  </a:lnTo>
                  <a:lnTo>
                    <a:pt x="26646" y="19240"/>
                  </a:lnTo>
                  <a:lnTo>
                    <a:pt x="26882" y="18591"/>
                  </a:lnTo>
                  <a:lnTo>
                    <a:pt x="27118" y="17971"/>
                  </a:lnTo>
                  <a:lnTo>
                    <a:pt x="27295" y="17292"/>
                  </a:lnTo>
                  <a:lnTo>
                    <a:pt x="27442" y="16614"/>
                  </a:lnTo>
                  <a:lnTo>
                    <a:pt x="27561" y="15935"/>
                  </a:lnTo>
                  <a:lnTo>
                    <a:pt x="27649" y="15256"/>
                  </a:lnTo>
                  <a:lnTo>
                    <a:pt x="27708" y="14548"/>
                  </a:lnTo>
                  <a:lnTo>
                    <a:pt x="27738" y="13840"/>
                  </a:lnTo>
                  <a:lnTo>
                    <a:pt x="27708" y="13132"/>
                  </a:lnTo>
                  <a:lnTo>
                    <a:pt x="27649" y="12424"/>
                  </a:lnTo>
                  <a:lnTo>
                    <a:pt x="27561" y="11715"/>
                  </a:lnTo>
                  <a:lnTo>
                    <a:pt x="27442" y="11037"/>
                  </a:lnTo>
                  <a:lnTo>
                    <a:pt x="27265" y="10358"/>
                  </a:lnTo>
                  <a:lnTo>
                    <a:pt x="27088" y="9709"/>
                  </a:lnTo>
                  <a:lnTo>
                    <a:pt x="26882" y="9060"/>
                  </a:lnTo>
                  <a:lnTo>
                    <a:pt x="26616" y="8440"/>
                  </a:lnTo>
                  <a:lnTo>
                    <a:pt x="26351" y="7820"/>
                  </a:lnTo>
                  <a:lnTo>
                    <a:pt x="26026" y="7230"/>
                  </a:lnTo>
                  <a:lnTo>
                    <a:pt x="25702" y="6640"/>
                  </a:lnTo>
                  <a:lnTo>
                    <a:pt x="25347" y="6079"/>
                  </a:lnTo>
                  <a:lnTo>
                    <a:pt x="24934" y="5548"/>
                  </a:lnTo>
                  <a:lnTo>
                    <a:pt x="24521" y="5017"/>
                  </a:lnTo>
                  <a:lnTo>
                    <a:pt x="24108" y="4516"/>
                  </a:lnTo>
                  <a:lnTo>
                    <a:pt x="23636" y="4043"/>
                  </a:lnTo>
                  <a:lnTo>
                    <a:pt x="23164" y="3571"/>
                  </a:lnTo>
                  <a:lnTo>
                    <a:pt x="22633" y="3158"/>
                  </a:lnTo>
                  <a:lnTo>
                    <a:pt x="22131" y="2745"/>
                  </a:lnTo>
                  <a:lnTo>
                    <a:pt x="21571" y="2362"/>
                  </a:lnTo>
                  <a:lnTo>
                    <a:pt x="21010" y="2007"/>
                  </a:lnTo>
                  <a:lnTo>
                    <a:pt x="20420" y="1653"/>
                  </a:lnTo>
                  <a:lnTo>
                    <a:pt x="19830" y="1358"/>
                  </a:lnTo>
                  <a:lnTo>
                    <a:pt x="19210" y="1093"/>
                  </a:lnTo>
                  <a:lnTo>
                    <a:pt x="18590" y="827"/>
                  </a:lnTo>
                  <a:lnTo>
                    <a:pt x="17941" y="621"/>
                  </a:lnTo>
                  <a:lnTo>
                    <a:pt x="17292" y="444"/>
                  </a:lnTo>
                  <a:lnTo>
                    <a:pt x="16613" y="296"/>
                  </a:lnTo>
                  <a:lnTo>
                    <a:pt x="15935" y="148"/>
                  </a:lnTo>
                  <a:lnTo>
                    <a:pt x="15226" y="89"/>
                  </a:lnTo>
                  <a:lnTo>
                    <a:pt x="14518" y="30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 flipH="1">
              <a:off x="4120321" y="2933843"/>
              <a:ext cx="208585" cy="208828"/>
            </a:xfrm>
            <a:custGeom>
              <a:rect b="b" l="l" r="r" t="t"/>
              <a:pathLst>
                <a:path extrusionOk="0" h="24905" w="24876">
                  <a:moveTo>
                    <a:pt x="12394" y="0"/>
                  </a:moveTo>
                  <a:lnTo>
                    <a:pt x="11774" y="30"/>
                  </a:lnTo>
                  <a:lnTo>
                    <a:pt x="11125" y="89"/>
                  </a:lnTo>
                  <a:lnTo>
                    <a:pt x="10506" y="148"/>
                  </a:lnTo>
                  <a:lnTo>
                    <a:pt x="9886" y="266"/>
                  </a:lnTo>
                  <a:lnTo>
                    <a:pt x="9296" y="413"/>
                  </a:lnTo>
                  <a:lnTo>
                    <a:pt x="8706" y="590"/>
                  </a:lnTo>
                  <a:lnTo>
                    <a:pt x="8115" y="767"/>
                  </a:lnTo>
                  <a:lnTo>
                    <a:pt x="7555" y="1004"/>
                  </a:lnTo>
                  <a:lnTo>
                    <a:pt x="7024" y="1240"/>
                  </a:lnTo>
                  <a:lnTo>
                    <a:pt x="6493" y="1535"/>
                  </a:lnTo>
                  <a:lnTo>
                    <a:pt x="5961" y="1830"/>
                  </a:lnTo>
                  <a:lnTo>
                    <a:pt x="5460" y="2154"/>
                  </a:lnTo>
                  <a:lnTo>
                    <a:pt x="4958" y="2508"/>
                  </a:lnTo>
                  <a:lnTo>
                    <a:pt x="4486" y="2863"/>
                  </a:lnTo>
                  <a:lnTo>
                    <a:pt x="4043" y="3276"/>
                  </a:lnTo>
                  <a:lnTo>
                    <a:pt x="3630" y="3689"/>
                  </a:lnTo>
                  <a:lnTo>
                    <a:pt x="3217" y="4102"/>
                  </a:lnTo>
                  <a:lnTo>
                    <a:pt x="2804" y="4574"/>
                  </a:lnTo>
                  <a:lnTo>
                    <a:pt x="2450" y="5046"/>
                  </a:lnTo>
                  <a:lnTo>
                    <a:pt x="2096" y="5518"/>
                  </a:lnTo>
                  <a:lnTo>
                    <a:pt x="1771" y="6020"/>
                  </a:lnTo>
                  <a:lnTo>
                    <a:pt x="1476" y="6551"/>
                  </a:lnTo>
                  <a:lnTo>
                    <a:pt x="1211" y="7082"/>
                  </a:lnTo>
                  <a:lnTo>
                    <a:pt x="975" y="7643"/>
                  </a:lnTo>
                  <a:lnTo>
                    <a:pt x="739" y="8203"/>
                  </a:lnTo>
                  <a:lnTo>
                    <a:pt x="532" y="8793"/>
                  </a:lnTo>
                  <a:lnTo>
                    <a:pt x="385" y="9384"/>
                  </a:lnTo>
                  <a:lnTo>
                    <a:pt x="237" y="9974"/>
                  </a:lnTo>
                  <a:lnTo>
                    <a:pt x="148" y="10593"/>
                  </a:lnTo>
                  <a:lnTo>
                    <a:pt x="60" y="11213"/>
                  </a:lnTo>
                  <a:lnTo>
                    <a:pt x="1" y="11862"/>
                  </a:lnTo>
                  <a:lnTo>
                    <a:pt x="1" y="12482"/>
                  </a:lnTo>
                  <a:lnTo>
                    <a:pt x="30" y="13131"/>
                  </a:lnTo>
                  <a:lnTo>
                    <a:pt x="60" y="13751"/>
                  </a:lnTo>
                  <a:lnTo>
                    <a:pt x="148" y="14400"/>
                  </a:lnTo>
                  <a:lnTo>
                    <a:pt x="266" y="14990"/>
                  </a:lnTo>
                  <a:lnTo>
                    <a:pt x="385" y="15610"/>
                  </a:lnTo>
                  <a:lnTo>
                    <a:pt x="562" y="16200"/>
                  </a:lnTo>
                  <a:lnTo>
                    <a:pt x="768" y="16760"/>
                  </a:lnTo>
                  <a:lnTo>
                    <a:pt x="1004" y="17321"/>
                  </a:lnTo>
                  <a:lnTo>
                    <a:pt x="1240" y="17882"/>
                  </a:lnTo>
                  <a:lnTo>
                    <a:pt x="1506" y="18413"/>
                  </a:lnTo>
                  <a:lnTo>
                    <a:pt x="1830" y="18944"/>
                  </a:lnTo>
                  <a:lnTo>
                    <a:pt x="2155" y="19446"/>
                  </a:lnTo>
                  <a:lnTo>
                    <a:pt x="2480" y="19918"/>
                  </a:lnTo>
                  <a:lnTo>
                    <a:pt x="2863" y="20390"/>
                  </a:lnTo>
                  <a:lnTo>
                    <a:pt x="3247" y="20862"/>
                  </a:lnTo>
                  <a:lnTo>
                    <a:pt x="3660" y="21275"/>
                  </a:lnTo>
                  <a:lnTo>
                    <a:pt x="4102" y="21688"/>
                  </a:lnTo>
                  <a:lnTo>
                    <a:pt x="4545" y="22072"/>
                  </a:lnTo>
                  <a:lnTo>
                    <a:pt x="5017" y="22455"/>
                  </a:lnTo>
                  <a:lnTo>
                    <a:pt x="5519" y="22780"/>
                  </a:lnTo>
                  <a:lnTo>
                    <a:pt x="6020" y="23105"/>
                  </a:lnTo>
                  <a:lnTo>
                    <a:pt x="6552" y="23429"/>
                  </a:lnTo>
                  <a:lnTo>
                    <a:pt x="7083" y="23695"/>
                  </a:lnTo>
                  <a:lnTo>
                    <a:pt x="7643" y="23931"/>
                  </a:lnTo>
                  <a:lnTo>
                    <a:pt x="8204" y="24167"/>
                  </a:lnTo>
                  <a:lnTo>
                    <a:pt x="8765" y="24344"/>
                  </a:lnTo>
                  <a:lnTo>
                    <a:pt x="9355" y="24521"/>
                  </a:lnTo>
                  <a:lnTo>
                    <a:pt x="9974" y="24668"/>
                  </a:lnTo>
                  <a:lnTo>
                    <a:pt x="10594" y="24757"/>
                  </a:lnTo>
                  <a:lnTo>
                    <a:pt x="11214" y="24845"/>
                  </a:lnTo>
                  <a:lnTo>
                    <a:pt x="11833" y="24875"/>
                  </a:lnTo>
                  <a:lnTo>
                    <a:pt x="12483" y="24904"/>
                  </a:lnTo>
                  <a:lnTo>
                    <a:pt x="13132" y="24875"/>
                  </a:lnTo>
                  <a:lnTo>
                    <a:pt x="13751" y="24845"/>
                  </a:lnTo>
                  <a:lnTo>
                    <a:pt x="14371" y="24757"/>
                  </a:lnTo>
                  <a:lnTo>
                    <a:pt x="14991" y="24639"/>
                  </a:lnTo>
                  <a:lnTo>
                    <a:pt x="15581" y="24491"/>
                  </a:lnTo>
                  <a:lnTo>
                    <a:pt x="16171" y="24344"/>
                  </a:lnTo>
                  <a:lnTo>
                    <a:pt x="16761" y="24137"/>
                  </a:lnTo>
                  <a:lnTo>
                    <a:pt x="17322" y="23901"/>
                  </a:lnTo>
                  <a:lnTo>
                    <a:pt x="17882" y="23665"/>
                  </a:lnTo>
                  <a:lnTo>
                    <a:pt x="18414" y="23370"/>
                  </a:lnTo>
                  <a:lnTo>
                    <a:pt x="18915" y="23075"/>
                  </a:lnTo>
                  <a:lnTo>
                    <a:pt x="19417" y="22750"/>
                  </a:lnTo>
                  <a:lnTo>
                    <a:pt x="19918" y="22396"/>
                  </a:lnTo>
                  <a:lnTo>
                    <a:pt x="20391" y="22042"/>
                  </a:lnTo>
                  <a:lnTo>
                    <a:pt x="20833" y="21629"/>
                  </a:lnTo>
                  <a:lnTo>
                    <a:pt x="21276" y="21216"/>
                  </a:lnTo>
                  <a:lnTo>
                    <a:pt x="21689" y="20803"/>
                  </a:lnTo>
                  <a:lnTo>
                    <a:pt x="22072" y="20331"/>
                  </a:lnTo>
                  <a:lnTo>
                    <a:pt x="22427" y="19859"/>
                  </a:lnTo>
                  <a:lnTo>
                    <a:pt x="22781" y="19387"/>
                  </a:lnTo>
                  <a:lnTo>
                    <a:pt x="23105" y="18885"/>
                  </a:lnTo>
                  <a:lnTo>
                    <a:pt x="23400" y="18354"/>
                  </a:lnTo>
                  <a:lnTo>
                    <a:pt x="23666" y="17823"/>
                  </a:lnTo>
                  <a:lnTo>
                    <a:pt x="23931" y="17262"/>
                  </a:lnTo>
                  <a:lnTo>
                    <a:pt x="24138" y="16701"/>
                  </a:lnTo>
                  <a:lnTo>
                    <a:pt x="24345" y="16111"/>
                  </a:lnTo>
                  <a:lnTo>
                    <a:pt x="24492" y="15521"/>
                  </a:lnTo>
                  <a:lnTo>
                    <a:pt x="24640" y="14931"/>
                  </a:lnTo>
                  <a:lnTo>
                    <a:pt x="24758" y="14311"/>
                  </a:lnTo>
                  <a:lnTo>
                    <a:pt x="24817" y="13692"/>
                  </a:lnTo>
                  <a:lnTo>
                    <a:pt x="24876" y="13072"/>
                  </a:lnTo>
                  <a:lnTo>
                    <a:pt x="24876" y="12423"/>
                  </a:lnTo>
                  <a:lnTo>
                    <a:pt x="24876" y="11774"/>
                  </a:lnTo>
                  <a:lnTo>
                    <a:pt x="24817" y="11154"/>
                  </a:lnTo>
                  <a:lnTo>
                    <a:pt x="24728" y="10534"/>
                  </a:lnTo>
                  <a:lnTo>
                    <a:pt x="24640" y="9915"/>
                  </a:lnTo>
                  <a:lnTo>
                    <a:pt x="24492" y="9295"/>
                  </a:lnTo>
                  <a:lnTo>
                    <a:pt x="24315" y="8705"/>
                  </a:lnTo>
                  <a:lnTo>
                    <a:pt x="24109" y="8144"/>
                  </a:lnTo>
                  <a:lnTo>
                    <a:pt x="23902" y="7584"/>
                  </a:lnTo>
                  <a:lnTo>
                    <a:pt x="23636" y="7023"/>
                  </a:lnTo>
                  <a:lnTo>
                    <a:pt x="23371" y="6492"/>
                  </a:lnTo>
                  <a:lnTo>
                    <a:pt x="23076" y="5961"/>
                  </a:lnTo>
                  <a:lnTo>
                    <a:pt x="22751" y="5459"/>
                  </a:lnTo>
                  <a:lnTo>
                    <a:pt x="22397" y="4987"/>
                  </a:lnTo>
                  <a:lnTo>
                    <a:pt x="22013" y="4515"/>
                  </a:lnTo>
                  <a:lnTo>
                    <a:pt x="21630" y="4072"/>
                  </a:lnTo>
                  <a:lnTo>
                    <a:pt x="21217" y="3630"/>
                  </a:lnTo>
                  <a:lnTo>
                    <a:pt x="20774" y="3217"/>
                  </a:lnTo>
                  <a:lnTo>
                    <a:pt x="20332" y="2833"/>
                  </a:lnTo>
                  <a:lnTo>
                    <a:pt x="19859" y="2449"/>
                  </a:lnTo>
                  <a:lnTo>
                    <a:pt x="19358" y="2125"/>
                  </a:lnTo>
                  <a:lnTo>
                    <a:pt x="18856" y="1800"/>
                  </a:lnTo>
                  <a:lnTo>
                    <a:pt x="18355" y="1505"/>
                  </a:lnTo>
                  <a:lnTo>
                    <a:pt x="17794" y="1210"/>
                  </a:lnTo>
                  <a:lnTo>
                    <a:pt x="17263" y="974"/>
                  </a:lnTo>
                  <a:lnTo>
                    <a:pt x="16702" y="738"/>
                  </a:lnTo>
                  <a:lnTo>
                    <a:pt x="16112" y="561"/>
                  </a:lnTo>
                  <a:lnTo>
                    <a:pt x="15522" y="384"/>
                  </a:lnTo>
                  <a:lnTo>
                    <a:pt x="14902" y="266"/>
                  </a:lnTo>
                  <a:lnTo>
                    <a:pt x="14312" y="148"/>
                  </a:lnTo>
                  <a:lnTo>
                    <a:pt x="13692" y="59"/>
                  </a:lnTo>
                  <a:lnTo>
                    <a:pt x="13043" y="30"/>
                  </a:lnTo>
                  <a:lnTo>
                    <a:pt x="12394" y="0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 flipH="1">
              <a:off x="4091368" y="2905141"/>
              <a:ext cx="266232" cy="266232"/>
            </a:xfrm>
            <a:custGeom>
              <a:rect b="b" l="l" r="r" t="t"/>
              <a:pathLst>
                <a:path extrusionOk="0" h="31751" w="31751">
                  <a:moveTo>
                    <a:pt x="15816" y="0"/>
                  </a:moveTo>
                  <a:lnTo>
                    <a:pt x="14990" y="30"/>
                  </a:lnTo>
                  <a:lnTo>
                    <a:pt x="14193" y="89"/>
                  </a:lnTo>
                  <a:lnTo>
                    <a:pt x="13396" y="177"/>
                  </a:lnTo>
                  <a:lnTo>
                    <a:pt x="12629" y="325"/>
                  </a:lnTo>
                  <a:lnTo>
                    <a:pt x="11862" y="502"/>
                  </a:lnTo>
                  <a:lnTo>
                    <a:pt x="11095" y="738"/>
                  </a:lnTo>
                  <a:lnTo>
                    <a:pt x="10357" y="974"/>
                  </a:lnTo>
                  <a:lnTo>
                    <a:pt x="9649" y="1269"/>
                  </a:lnTo>
                  <a:lnTo>
                    <a:pt x="8941" y="1594"/>
                  </a:lnTo>
                  <a:lnTo>
                    <a:pt x="8262" y="1948"/>
                  </a:lnTo>
                  <a:lnTo>
                    <a:pt x="7583" y="2332"/>
                  </a:lnTo>
                  <a:lnTo>
                    <a:pt x="6934" y="2745"/>
                  </a:lnTo>
                  <a:lnTo>
                    <a:pt x="6315" y="3187"/>
                  </a:lnTo>
                  <a:lnTo>
                    <a:pt x="5725" y="3659"/>
                  </a:lnTo>
                  <a:lnTo>
                    <a:pt x="5164" y="4161"/>
                  </a:lnTo>
                  <a:lnTo>
                    <a:pt x="4603" y="4692"/>
                  </a:lnTo>
                  <a:lnTo>
                    <a:pt x="4072" y="5223"/>
                  </a:lnTo>
                  <a:lnTo>
                    <a:pt x="3570" y="5813"/>
                  </a:lnTo>
                  <a:lnTo>
                    <a:pt x="3128" y="6404"/>
                  </a:lnTo>
                  <a:lnTo>
                    <a:pt x="2685" y="7053"/>
                  </a:lnTo>
                  <a:lnTo>
                    <a:pt x="2272" y="7672"/>
                  </a:lnTo>
                  <a:lnTo>
                    <a:pt x="1889" y="8351"/>
                  </a:lnTo>
                  <a:lnTo>
                    <a:pt x="1534" y="9030"/>
                  </a:lnTo>
                  <a:lnTo>
                    <a:pt x="1210" y="9738"/>
                  </a:lnTo>
                  <a:lnTo>
                    <a:pt x="944" y="10476"/>
                  </a:lnTo>
                  <a:lnTo>
                    <a:pt x="679" y="11213"/>
                  </a:lnTo>
                  <a:lnTo>
                    <a:pt x="472" y="11951"/>
                  </a:lnTo>
                  <a:lnTo>
                    <a:pt x="295" y="12718"/>
                  </a:lnTo>
                  <a:lnTo>
                    <a:pt x="177" y="13515"/>
                  </a:lnTo>
                  <a:lnTo>
                    <a:pt x="59" y="14311"/>
                  </a:lnTo>
                  <a:lnTo>
                    <a:pt x="0" y="15108"/>
                  </a:lnTo>
                  <a:lnTo>
                    <a:pt x="0" y="15934"/>
                  </a:lnTo>
                  <a:lnTo>
                    <a:pt x="0" y="16731"/>
                  </a:lnTo>
                  <a:lnTo>
                    <a:pt x="89" y="17557"/>
                  </a:lnTo>
                  <a:lnTo>
                    <a:pt x="177" y="18354"/>
                  </a:lnTo>
                  <a:lnTo>
                    <a:pt x="325" y="19121"/>
                  </a:lnTo>
                  <a:lnTo>
                    <a:pt x="502" y="19888"/>
                  </a:lnTo>
                  <a:lnTo>
                    <a:pt x="708" y="20656"/>
                  </a:lnTo>
                  <a:lnTo>
                    <a:pt x="974" y="21393"/>
                  </a:lnTo>
                  <a:lnTo>
                    <a:pt x="1239" y="22101"/>
                  </a:lnTo>
                  <a:lnTo>
                    <a:pt x="1564" y="22810"/>
                  </a:lnTo>
                  <a:lnTo>
                    <a:pt x="1918" y="23488"/>
                  </a:lnTo>
                  <a:lnTo>
                    <a:pt x="2302" y="24137"/>
                  </a:lnTo>
                  <a:lnTo>
                    <a:pt x="2715" y="24787"/>
                  </a:lnTo>
                  <a:lnTo>
                    <a:pt x="3157" y="25406"/>
                  </a:lnTo>
                  <a:lnTo>
                    <a:pt x="3629" y="26026"/>
                  </a:lnTo>
                  <a:lnTo>
                    <a:pt x="4131" y="26587"/>
                  </a:lnTo>
                  <a:lnTo>
                    <a:pt x="4662" y="27147"/>
                  </a:lnTo>
                  <a:lnTo>
                    <a:pt x="5223" y="27649"/>
                  </a:lnTo>
                  <a:lnTo>
                    <a:pt x="5813" y="28150"/>
                  </a:lnTo>
                  <a:lnTo>
                    <a:pt x="6403" y="28623"/>
                  </a:lnTo>
                  <a:lnTo>
                    <a:pt x="7023" y="29065"/>
                  </a:lnTo>
                  <a:lnTo>
                    <a:pt x="7672" y="29478"/>
                  </a:lnTo>
                  <a:lnTo>
                    <a:pt x="8351" y="29862"/>
                  </a:lnTo>
                  <a:lnTo>
                    <a:pt x="9029" y="30216"/>
                  </a:lnTo>
                  <a:lnTo>
                    <a:pt x="9738" y="30511"/>
                  </a:lnTo>
                  <a:lnTo>
                    <a:pt x="10446" y="30806"/>
                  </a:lnTo>
                  <a:lnTo>
                    <a:pt x="11183" y="31042"/>
                  </a:lnTo>
                  <a:lnTo>
                    <a:pt x="11951" y="31278"/>
                  </a:lnTo>
                  <a:lnTo>
                    <a:pt x="12718" y="31455"/>
                  </a:lnTo>
                  <a:lnTo>
                    <a:pt x="13485" y="31573"/>
                  </a:lnTo>
                  <a:lnTo>
                    <a:pt x="14282" y="31691"/>
                  </a:lnTo>
                  <a:lnTo>
                    <a:pt x="15108" y="31750"/>
                  </a:lnTo>
                  <a:lnTo>
                    <a:pt x="15905" y="31750"/>
                  </a:lnTo>
                  <a:lnTo>
                    <a:pt x="16731" y="31721"/>
                  </a:lnTo>
                  <a:lnTo>
                    <a:pt x="17527" y="31662"/>
                  </a:lnTo>
                  <a:lnTo>
                    <a:pt x="18324" y="31573"/>
                  </a:lnTo>
                  <a:lnTo>
                    <a:pt x="19121" y="31426"/>
                  </a:lnTo>
                  <a:lnTo>
                    <a:pt x="19888" y="31249"/>
                  </a:lnTo>
                  <a:lnTo>
                    <a:pt x="20626" y="31013"/>
                  </a:lnTo>
                  <a:lnTo>
                    <a:pt x="21363" y="30777"/>
                  </a:lnTo>
                  <a:lnTo>
                    <a:pt x="22101" y="30481"/>
                  </a:lnTo>
                  <a:lnTo>
                    <a:pt x="22780" y="30157"/>
                  </a:lnTo>
                  <a:lnTo>
                    <a:pt x="23488" y="29803"/>
                  </a:lnTo>
                  <a:lnTo>
                    <a:pt x="24137" y="29419"/>
                  </a:lnTo>
                  <a:lnTo>
                    <a:pt x="24786" y="29006"/>
                  </a:lnTo>
                  <a:lnTo>
                    <a:pt x="25406" y="28564"/>
                  </a:lnTo>
                  <a:lnTo>
                    <a:pt x="25996" y="28091"/>
                  </a:lnTo>
                  <a:lnTo>
                    <a:pt x="26586" y="27590"/>
                  </a:lnTo>
                  <a:lnTo>
                    <a:pt x="27117" y="27059"/>
                  </a:lnTo>
                  <a:lnTo>
                    <a:pt x="27649" y="26528"/>
                  </a:lnTo>
                  <a:lnTo>
                    <a:pt x="28150" y="25937"/>
                  </a:lnTo>
                  <a:lnTo>
                    <a:pt x="28622" y="25347"/>
                  </a:lnTo>
                  <a:lnTo>
                    <a:pt x="29065" y="24728"/>
                  </a:lnTo>
                  <a:lnTo>
                    <a:pt x="29478" y="24078"/>
                  </a:lnTo>
                  <a:lnTo>
                    <a:pt x="29862" y="23400"/>
                  </a:lnTo>
                  <a:lnTo>
                    <a:pt x="30186" y="22721"/>
                  </a:lnTo>
                  <a:lnTo>
                    <a:pt x="30511" y="22013"/>
                  </a:lnTo>
                  <a:lnTo>
                    <a:pt x="30806" y="21305"/>
                  </a:lnTo>
                  <a:lnTo>
                    <a:pt x="31042" y="20567"/>
                  </a:lnTo>
                  <a:lnTo>
                    <a:pt x="31248" y="19800"/>
                  </a:lnTo>
                  <a:lnTo>
                    <a:pt x="31425" y="19033"/>
                  </a:lnTo>
                  <a:lnTo>
                    <a:pt x="31573" y="18236"/>
                  </a:lnTo>
                  <a:lnTo>
                    <a:pt x="31662" y="17469"/>
                  </a:lnTo>
                  <a:lnTo>
                    <a:pt x="31721" y="16643"/>
                  </a:lnTo>
                  <a:lnTo>
                    <a:pt x="31750" y="15846"/>
                  </a:lnTo>
                  <a:lnTo>
                    <a:pt x="31721" y="15020"/>
                  </a:lnTo>
                  <a:lnTo>
                    <a:pt x="31662" y="14223"/>
                  </a:lnTo>
                  <a:lnTo>
                    <a:pt x="31544" y="13426"/>
                  </a:lnTo>
                  <a:lnTo>
                    <a:pt x="31396" y="12630"/>
                  </a:lnTo>
                  <a:lnTo>
                    <a:pt x="31219" y="11862"/>
                  </a:lnTo>
                  <a:lnTo>
                    <a:pt x="31012" y="11125"/>
                  </a:lnTo>
                  <a:lnTo>
                    <a:pt x="30776" y="10387"/>
                  </a:lnTo>
                  <a:lnTo>
                    <a:pt x="30481" y="9649"/>
                  </a:lnTo>
                  <a:lnTo>
                    <a:pt x="30157" y="8941"/>
                  </a:lnTo>
                  <a:lnTo>
                    <a:pt x="29803" y="8262"/>
                  </a:lnTo>
                  <a:lnTo>
                    <a:pt x="29419" y="7613"/>
                  </a:lnTo>
                  <a:lnTo>
                    <a:pt x="29006" y="6964"/>
                  </a:lnTo>
                  <a:lnTo>
                    <a:pt x="28563" y="6345"/>
                  </a:lnTo>
                  <a:lnTo>
                    <a:pt x="28091" y="5754"/>
                  </a:lnTo>
                  <a:lnTo>
                    <a:pt x="27590" y="5164"/>
                  </a:lnTo>
                  <a:lnTo>
                    <a:pt x="27058" y="4604"/>
                  </a:lnTo>
                  <a:lnTo>
                    <a:pt x="26498" y="4102"/>
                  </a:lnTo>
                  <a:lnTo>
                    <a:pt x="25937" y="3600"/>
                  </a:lnTo>
                  <a:lnTo>
                    <a:pt x="25317" y="3128"/>
                  </a:lnTo>
                  <a:lnTo>
                    <a:pt x="24698" y="2686"/>
                  </a:lnTo>
                  <a:lnTo>
                    <a:pt x="24049" y="2273"/>
                  </a:lnTo>
                  <a:lnTo>
                    <a:pt x="23399" y="1889"/>
                  </a:lnTo>
                  <a:lnTo>
                    <a:pt x="22721" y="1535"/>
                  </a:lnTo>
                  <a:lnTo>
                    <a:pt x="22013" y="1240"/>
                  </a:lnTo>
                  <a:lnTo>
                    <a:pt x="21275" y="945"/>
                  </a:lnTo>
                  <a:lnTo>
                    <a:pt x="20537" y="709"/>
                  </a:lnTo>
                  <a:lnTo>
                    <a:pt x="19800" y="502"/>
                  </a:lnTo>
                  <a:lnTo>
                    <a:pt x="19032" y="325"/>
                  </a:lnTo>
                  <a:lnTo>
                    <a:pt x="18236" y="177"/>
                  </a:lnTo>
                  <a:lnTo>
                    <a:pt x="17439" y="89"/>
                  </a:lnTo>
                  <a:lnTo>
                    <a:pt x="16642" y="30"/>
                  </a:lnTo>
                  <a:lnTo>
                    <a:pt x="158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 flipH="1">
              <a:off x="2571469" y="2818298"/>
              <a:ext cx="442644" cy="277862"/>
            </a:xfrm>
            <a:custGeom>
              <a:rect b="b" l="l" r="r" t="t"/>
              <a:pathLst>
                <a:path extrusionOk="0" h="33138" w="52790">
                  <a:moveTo>
                    <a:pt x="26321" y="0"/>
                  </a:moveTo>
                  <a:lnTo>
                    <a:pt x="24964" y="59"/>
                  </a:lnTo>
                  <a:lnTo>
                    <a:pt x="23636" y="148"/>
                  </a:lnTo>
                  <a:lnTo>
                    <a:pt x="22308" y="325"/>
                  </a:lnTo>
                  <a:lnTo>
                    <a:pt x="21010" y="561"/>
                  </a:lnTo>
                  <a:lnTo>
                    <a:pt x="19741" y="856"/>
                  </a:lnTo>
                  <a:lnTo>
                    <a:pt x="18502" y="1210"/>
                  </a:lnTo>
                  <a:lnTo>
                    <a:pt x="17262" y="1653"/>
                  </a:lnTo>
                  <a:lnTo>
                    <a:pt x="16082" y="2125"/>
                  </a:lnTo>
                  <a:lnTo>
                    <a:pt x="14902" y="2656"/>
                  </a:lnTo>
                  <a:lnTo>
                    <a:pt x="13780" y="3246"/>
                  </a:lnTo>
                  <a:lnTo>
                    <a:pt x="12659" y="3866"/>
                  </a:lnTo>
                  <a:lnTo>
                    <a:pt x="11597" y="4574"/>
                  </a:lnTo>
                  <a:lnTo>
                    <a:pt x="10564" y="5312"/>
                  </a:lnTo>
                  <a:lnTo>
                    <a:pt x="9561" y="6108"/>
                  </a:lnTo>
                  <a:lnTo>
                    <a:pt x="8617" y="6935"/>
                  </a:lnTo>
                  <a:lnTo>
                    <a:pt x="7702" y="7790"/>
                  </a:lnTo>
                  <a:lnTo>
                    <a:pt x="6817" y="8735"/>
                  </a:lnTo>
                  <a:lnTo>
                    <a:pt x="5990" y="9679"/>
                  </a:lnTo>
                  <a:lnTo>
                    <a:pt x="5223" y="10682"/>
                  </a:lnTo>
                  <a:lnTo>
                    <a:pt x="4486" y="11715"/>
                  </a:lnTo>
                  <a:lnTo>
                    <a:pt x="3807" y="12807"/>
                  </a:lnTo>
                  <a:lnTo>
                    <a:pt x="3158" y="13898"/>
                  </a:lnTo>
                  <a:lnTo>
                    <a:pt x="2597" y="15049"/>
                  </a:lnTo>
                  <a:lnTo>
                    <a:pt x="2066" y="16200"/>
                  </a:lnTo>
                  <a:lnTo>
                    <a:pt x="1594" y="17410"/>
                  </a:lnTo>
                  <a:lnTo>
                    <a:pt x="1181" y="18649"/>
                  </a:lnTo>
                  <a:lnTo>
                    <a:pt x="827" y="19888"/>
                  </a:lnTo>
                  <a:lnTo>
                    <a:pt x="532" y="21157"/>
                  </a:lnTo>
                  <a:lnTo>
                    <a:pt x="296" y="22455"/>
                  </a:lnTo>
                  <a:lnTo>
                    <a:pt x="148" y="23783"/>
                  </a:lnTo>
                  <a:lnTo>
                    <a:pt x="30" y="25141"/>
                  </a:lnTo>
                  <a:lnTo>
                    <a:pt x="0" y="26498"/>
                  </a:lnTo>
                  <a:lnTo>
                    <a:pt x="30" y="33137"/>
                  </a:lnTo>
                  <a:lnTo>
                    <a:pt x="16112" y="33078"/>
                  </a:lnTo>
                  <a:lnTo>
                    <a:pt x="17970" y="33078"/>
                  </a:lnTo>
                  <a:lnTo>
                    <a:pt x="19741" y="33019"/>
                  </a:lnTo>
                  <a:lnTo>
                    <a:pt x="21393" y="32960"/>
                  </a:lnTo>
                  <a:lnTo>
                    <a:pt x="22928" y="32872"/>
                  </a:lnTo>
                  <a:lnTo>
                    <a:pt x="24344" y="32783"/>
                  </a:lnTo>
                  <a:lnTo>
                    <a:pt x="25642" y="32665"/>
                  </a:lnTo>
                  <a:lnTo>
                    <a:pt x="27914" y="32429"/>
                  </a:lnTo>
                  <a:lnTo>
                    <a:pt x="29685" y="32193"/>
                  </a:lnTo>
                  <a:lnTo>
                    <a:pt x="30954" y="31986"/>
                  </a:lnTo>
                  <a:lnTo>
                    <a:pt x="31721" y="31839"/>
                  </a:lnTo>
                  <a:lnTo>
                    <a:pt x="31987" y="31780"/>
                  </a:lnTo>
                  <a:lnTo>
                    <a:pt x="32429" y="31544"/>
                  </a:lnTo>
                  <a:lnTo>
                    <a:pt x="33668" y="30865"/>
                  </a:lnTo>
                  <a:lnTo>
                    <a:pt x="34554" y="30422"/>
                  </a:lnTo>
                  <a:lnTo>
                    <a:pt x="35616" y="29921"/>
                  </a:lnTo>
                  <a:lnTo>
                    <a:pt x="36826" y="29390"/>
                  </a:lnTo>
                  <a:lnTo>
                    <a:pt x="38183" y="28800"/>
                  </a:lnTo>
                  <a:lnTo>
                    <a:pt x="39658" y="28239"/>
                  </a:lnTo>
                  <a:lnTo>
                    <a:pt x="41281" y="27678"/>
                  </a:lnTo>
                  <a:lnTo>
                    <a:pt x="42993" y="27118"/>
                  </a:lnTo>
                  <a:lnTo>
                    <a:pt x="43878" y="26852"/>
                  </a:lnTo>
                  <a:lnTo>
                    <a:pt x="44793" y="26616"/>
                  </a:lnTo>
                  <a:lnTo>
                    <a:pt x="45737" y="26380"/>
                  </a:lnTo>
                  <a:lnTo>
                    <a:pt x="46711" y="26173"/>
                  </a:lnTo>
                  <a:lnTo>
                    <a:pt x="47684" y="25967"/>
                  </a:lnTo>
                  <a:lnTo>
                    <a:pt x="48658" y="25790"/>
                  </a:lnTo>
                  <a:lnTo>
                    <a:pt x="49691" y="25642"/>
                  </a:lnTo>
                  <a:lnTo>
                    <a:pt x="50694" y="25495"/>
                  </a:lnTo>
                  <a:lnTo>
                    <a:pt x="51727" y="25377"/>
                  </a:lnTo>
                  <a:lnTo>
                    <a:pt x="52789" y="25318"/>
                  </a:lnTo>
                  <a:lnTo>
                    <a:pt x="52701" y="23990"/>
                  </a:lnTo>
                  <a:lnTo>
                    <a:pt x="52553" y="22692"/>
                  </a:lnTo>
                  <a:lnTo>
                    <a:pt x="52347" y="21423"/>
                  </a:lnTo>
                  <a:lnTo>
                    <a:pt x="52052" y="20183"/>
                  </a:lnTo>
                  <a:lnTo>
                    <a:pt x="51727" y="18944"/>
                  </a:lnTo>
                  <a:lnTo>
                    <a:pt x="51343" y="17734"/>
                  </a:lnTo>
                  <a:lnTo>
                    <a:pt x="50901" y="16554"/>
                  </a:lnTo>
                  <a:lnTo>
                    <a:pt x="50399" y="15403"/>
                  </a:lnTo>
                  <a:lnTo>
                    <a:pt x="49868" y="14282"/>
                  </a:lnTo>
                  <a:lnTo>
                    <a:pt x="49248" y="13190"/>
                  </a:lnTo>
                  <a:lnTo>
                    <a:pt x="48599" y="12128"/>
                  </a:lnTo>
                  <a:lnTo>
                    <a:pt x="47921" y="11095"/>
                  </a:lnTo>
                  <a:lnTo>
                    <a:pt x="47153" y="10121"/>
                  </a:lnTo>
                  <a:lnTo>
                    <a:pt x="46386" y="9148"/>
                  </a:lnTo>
                  <a:lnTo>
                    <a:pt x="45530" y="8233"/>
                  </a:lnTo>
                  <a:lnTo>
                    <a:pt x="44675" y="7377"/>
                  </a:lnTo>
                  <a:lnTo>
                    <a:pt x="43760" y="6521"/>
                  </a:lnTo>
                  <a:lnTo>
                    <a:pt x="42816" y="5725"/>
                  </a:lnTo>
                  <a:lnTo>
                    <a:pt x="41812" y="4987"/>
                  </a:lnTo>
                  <a:lnTo>
                    <a:pt x="40809" y="4279"/>
                  </a:lnTo>
                  <a:lnTo>
                    <a:pt x="39747" y="3630"/>
                  </a:lnTo>
                  <a:lnTo>
                    <a:pt x="38655" y="3010"/>
                  </a:lnTo>
                  <a:lnTo>
                    <a:pt x="37534" y="2479"/>
                  </a:lnTo>
                  <a:lnTo>
                    <a:pt x="36383" y="1977"/>
                  </a:lnTo>
                  <a:lnTo>
                    <a:pt x="35203" y="1505"/>
                  </a:lnTo>
                  <a:lnTo>
                    <a:pt x="33993" y="1122"/>
                  </a:lnTo>
                  <a:lnTo>
                    <a:pt x="32783" y="797"/>
                  </a:lnTo>
                  <a:lnTo>
                    <a:pt x="31514" y="502"/>
                  </a:lnTo>
                  <a:lnTo>
                    <a:pt x="30246" y="295"/>
                  </a:lnTo>
                  <a:lnTo>
                    <a:pt x="28977" y="118"/>
                  </a:lnTo>
                  <a:lnTo>
                    <a:pt x="27649" y="30"/>
                  </a:lnTo>
                  <a:lnTo>
                    <a:pt x="263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 flipH="1">
              <a:off x="2603139" y="2850211"/>
              <a:ext cx="379061" cy="379052"/>
            </a:xfrm>
            <a:custGeom>
              <a:rect b="b" l="l" r="r" t="t"/>
              <a:pathLst>
                <a:path extrusionOk="0" h="45206" w="45207">
                  <a:moveTo>
                    <a:pt x="21836" y="1"/>
                  </a:moveTo>
                  <a:lnTo>
                    <a:pt x="20686" y="89"/>
                  </a:lnTo>
                  <a:lnTo>
                    <a:pt x="19535" y="207"/>
                  </a:lnTo>
                  <a:lnTo>
                    <a:pt x="18443" y="384"/>
                  </a:lnTo>
                  <a:lnTo>
                    <a:pt x="17322" y="620"/>
                  </a:lnTo>
                  <a:lnTo>
                    <a:pt x="16260" y="916"/>
                  </a:lnTo>
                  <a:lnTo>
                    <a:pt x="15197" y="1240"/>
                  </a:lnTo>
                  <a:lnTo>
                    <a:pt x="14164" y="1624"/>
                  </a:lnTo>
                  <a:lnTo>
                    <a:pt x="13161" y="2066"/>
                  </a:lnTo>
                  <a:lnTo>
                    <a:pt x="12158" y="2538"/>
                  </a:lnTo>
                  <a:lnTo>
                    <a:pt x="11214" y="3070"/>
                  </a:lnTo>
                  <a:lnTo>
                    <a:pt x="10299" y="3660"/>
                  </a:lnTo>
                  <a:lnTo>
                    <a:pt x="9384" y="4250"/>
                  </a:lnTo>
                  <a:lnTo>
                    <a:pt x="8529" y="4929"/>
                  </a:lnTo>
                  <a:lnTo>
                    <a:pt x="7702" y="5607"/>
                  </a:lnTo>
                  <a:lnTo>
                    <a:pt x="6906" y="6345"/>
                  </a:lnTo>
                  <a:lnTo>
                    <a:pt x="6138" y="7112"/>
                  </a:lnTo>
                  <a:lnTo>
                    <a:pt x="5401" y="7938"/>
                  </a:lnTo>
                  <a:lnTo>
                    <a:pt x="4722" y="8764"/>
                  </a:lnTo>
                  <a:lnTo>
                    <a:pt x="4073" y="9650"/>
                  </a:lnTo>
                  <a:lnTo>
                    <a:pt x="3483" y="10564"/>
                  </a:lnTo>
                  <a:lnTo>
                    <a:pt x="2922" y="11479"/>
                  </a:lnTo>
                  <a:lnTo>
                    <a:pt x="2391" y="12453"/>
                  </a:lnTo>
                  <a:lnTo>
                    <a:pt x="1919" y="13456"/>
                  </a:lnTo>
                  <a:lnTo>
                    <a:pt x="1506" y="14459"/>
                  </a:lnTo>
                  <a:lnTo>
                    <a:pt x="1122" y="15522"/>
                  </a:lnTo>
                  <a:lnTo>
                    <a:pt x="827" y="16584"/>
                  </a:lnTo>
                  <a:lnTo>
                    <a:pt x="532" y="17676"/>
                  </a:lnTo>
                  <a:lnTo>
                    <a:pt x="325" y="18767"/>
                  </a:lnTo>
                  <a:lnTo>
                    <a:pt x="148" y="19918"/>
                  </a:lnTo>
                  <a:lnTo>
                    <a:pt x="60" y="21040"/>
                  </a:lnTo>
                  <a:lnTo>
                    <a:pt x="1" y="22220"/>
                  </a:lnTo>
                  <a:lnTo>
                    <a:pt x="1" y="23371"/>
                  </a:lnTo>
                  <a:lnTo>
                    <a:pt x="89" y="24521"/>
                  </a:lnTo>
                  <a:lnTo>
                    <a:pt x="207" y="25672"/>
                  </a:lnTo>
                  <a:lnTo>
                    <a:pt x="385" y="26764"/>
                  </a:lnTo>
                  <a:lnTo>
                    <a:pt x="621" y="27885"/>
                  </a:lnTo>
                  <a:lnTo>
                    <a:pt x="916" y="28947"/>
                  </a:lnTo>
                  <a:lnTo>
                    <a:pt x="1240" y="30010"/>
                  </a:lnTo>
                  <a:lnTo>
                    <a:pt x="1624" y="31043"/>
                  </a:lnTo>
                  <a:lnTo>
                    <a:pt x="2066" y="32046"/>
                  </a:lnTo>
                  <a:lnTo>
                    <a:pt x="2539" y="33019"/>
                  </a:lnTo>
                  <a:lnTo>
                    <a:pt x="3070" y="33993"/>
                  </a:lnTo>
                  <a:lnTo>
                    <a:pt x="3660" y="34908"/>
                  </a:lnTo>
                  <a:lnTo>
                    <a:pt x="4250" y="35823"/>
                  </a:lnTo>
                  <a:lnTo>
                    <a:pt x="4929" y="36678"/>
                  </a:lnTo>
                  <a:lnTo>
                    <a:pt x="5607" y="37505"/>
                  </a:lnTo>
                  <a:lnTo>
                    <a:pt x="6345" y="38301"/>
                  </a:lnTo>
                  <a:lnTo>
                    <a:pt x="7112" y="39068"/>
                  </a:lnTo>
                  <a:lnTo>
                    <a:pt x="7938" y="39806"/>
                  </a:lnTo>
                  <a:lnTo>
                    <a:pt x="8765" y="40485"/>
                  </a:lnTo>
                  <a:lnTo>
                    <a:pt x="9650" y="41134"/>
                  </a:lnTo>
                  <a:lnTo>
                    <a:pt x="10565" y="41724"/>
                  </a:lnTo>
                  <a:lnTo>
                    <a:pt x="11479" y="42285"/>
                  </a:lnTo>
                  <a:lnTo>
                    <a:pt x="12453" y="42816"/>
                  </a:lnTo>
                  <a:lnTo>
                    <a:pt x="13456" y="43259"/>
                  </a:lnTo>
                  <a:lnTo>
                    <a:pt x="14460" y="43701"/>
                  </a:lnTo>
                  <a:lnTo>
                    <a:pt x="15522" y="44055"/>
                  </a:lnTo>
                  <a:lnTo>
                    <a:pt x="16584" y="44380"/>
                  </a:lnTo>
                  <a:lnTo>
                    <a:pt x="17676" y="44675"/>
                  </a:lnTo>
                  <a:lnTo>
                    <a:pt x="18768" y="44881"/>
                  </a:lnTo>
                  <a:lnTo>
                    <a:pt x="19918" y="45029"/>
                  </a:lnTo>
                  <a:lnTo>
                    <a:pt x="21040" y="45147"/>
                  </a:lnTo>
                  <a:lnTo>
                    <a:pt x="22220" y="45206"/>
                  </a:lnTo>
                  <a:lnTo>
                    <a:pt x="23371" y="45177"/>
                  </a:lnTo>
                  <a:lnTo>
                    <a:pt x="24522" y="45117"/>
                  </a:lnTo>
                  <a:lnTo>
                    <a:pt x="25672" y="44999"/>
                  </a:lnTo>
                  <a:lnTo>
                    <a:pt x="26764" y="44822"/>
                  </a:lnTo>
                  <a:lnTo>
                    <a:pt x="27885" y="44586"/>
                  </a:lnTo>
                  <a:lnTo>
                    <a:pt x="28948" y="44291"/>
                  </a:lnTo>
                  <a:lnTo>
                    <a:pt x="30010" y="43967"/>
                  </a:lnTo>
                  <a:lnTo>
                    <a:pt x="31043" y="43583"/>
                  </a:lnTo>
                  <a:lnTo>
                    <a:pt x="32046" y="43140"/>
                  </a:lnTo>
                  <a:lnTo>
                    <a:pt x="33020" y="42668"/>
                  </a:lnTo>
                  <a:lnTo>
                    <a:pt x="33993" y="42137"/>
                  </a:lnTo>
                  <a:lnTo>
                    <a:pt x="34908" y="41547"/>
                  </a:lnTo>
                  <a:lnTo>
                    <a:pt x="35823" y="40957"/>
                  </a:lnTo>
                  <a:lnTo>
                    <a:pt x="36679" y="40278"/>
                  </a:lnTo>
                  <a:lnTo>
                    <a:pt x="37505" y="39600"/>
                  </a:lnTo>
                  <a:lnTo>
                    <a:pt x="38302" y="38862"/>
                  </a:lnTo>
                  <a:lnTo>
                    <a:pt x="39069" y="38095"/>
                  </a:lnTo>
                  <a:lnTo>
                    <a:pt x="39806" y="37269"/>
                  </a:lnTo>
                  <a:lnTo>
                    <a:pt x="40485" y="36442"/>
                  </a:lnTo>
                  <a:lnTo>
                    <a:pt x="41134" y="35557"/>
                  </a:lnTo>
                  <a:lnTo>
                    <a:pt x="41724" y="34642"/>
                  </a:lnTo>
                  <a:lnTo>
                    <a:pt x="42285" y="33728"/>
                  </a:lnTo>
                  <a:lnTo>
                    <a:pt x="42816" y="32754"/>
                  </a:lnTo>
                  <a:lnTo>
                    <a:pt x="43259" y="31751"/>
                  </a:lnTo>
                  <a:lnTo>
                    <a:pt x="43701" y="30747"/>
                  </a:lnTo>
                  <a:lnTo>
                    <a:pt x="44056" y="29685"/>
                  </a:lnTo>
                  <a:lnTo>
                    <a:pt x="44380" y="28623"/>
                  </a:lnTo>
                  <a:lnTo>
                    <a:pt x="44675" y="27531"/>
                  </a:lnTo>
                  <a:lnTo>
                    <a:pt x="44882" y="26439"/>
                  </a:lnTo>
                  <a:lnTo>
                    <a:pt x="45029" y="25289"/>
                  </a:lnTo>
                  <a:lnTo>
                    <a:pt x="45147" y="24167"/>
                  </a:lnTo>
                  <a:lnTo>
                    <a:pt x="45206" y="22987"/>
                  </a:lnTo>
                  <a:lnTo>
                    <a:pt x="45177" y="21836"/>
                  </a:lnTo>
                  <a:lnTo>
                    <a:pt x="45118" y="20685"/>
                  </a:lnTo>
                  <a:lnTo>
                    <a:pt x="45000" y="19535"/>
                  </a:lnTo>
                  <a:lnTo>
                    <a:pt x="44823" y="18443"/>
                  </a:lnTo>
                  <a:lnTo>
                    <a:pt x="44587" y="17322"/>
                  </a:lnTo>
                  <a:lnTo>
                    <a:pt x="44292" y="16259"/>
                  </a:lnTo>
                  <a:lnTo>
                    <a:pt x="43967" y="15197"/>
                  </a:lnTo>
                  <a:lnTo>
                    <a:pt x="43583" y="14164"/>
                  </a:lnTo>
                  <a:lnTo>
                    <a:pt x="43141" y="13161"/>
                  </a:lnTo>
                  <a:lnTo>
                    <a:pt x="42669" y="12158"/>
                  </a:lnTo>
                  <a:lnTo>
                    <a:pt x="42138" y="11214"/>
                  </a:lnTo>
                  <a:lnTo>
                    <a:pt x="41547" y="10299"/>
                  </a:lnTo>
                  <a:lnTo>
                    <a:pt x="40957" y="9384"/>
                  </a:lnTo>
                  <a:lnTo>
                    <a:pt x="40279" y="8528"/>
                  </a:lnTo>
                  <a:lnTo>
                    <a:pt x="39600" y="7702"/>
                  </a:lnTo>
                  <a:lnTo>
                    <a:pt x="38862" y="6906"/>
                  </a:lnTo>
                  <a:lnTo>
                    <a:pt x="38095" y="6138"/>
                  </a:lnTo>
                  <a:lnTo>
                    <a:pt x="37269" y="5401"/>
                  </a:lnTo>
                  <a:lnTo>
                    <a:pt x="36443" y="4722"/>
                  </a:lnTo>
                  <a:lnTo>
                    <a:pt x="35557" y="4073"/>
                  </a:lnTo>
                  <a:lnTo>
                    <a:pt x="34643" y="3483"/>
                  </a:lnTo>
                  <a:lnTo>
                    <a:pt x="33728" y="2922"/>
                  </a:lnTo>
                  <a:lnTo>
                    <a:pt x="32754" y="2391"/>
                  </a:lnTo>
                  <a:lnTo>
                    <a:pt x="31751" y="1919"/>
                  </a:lnTo>
                  <a:lnTo>
                    <a:pt x="30748" y="1506"/>
                  </a:lnTo>
                  <a:lnTo>
                    <a:pt x="29685" y="1122"/>
                  </a:lnTo>
                  <a:lnTo>
                    <a:pt x="28623" y="827"/>
                  </a:lnTo>
                  <a:lnTo>
                    <a:pt x="27531" y="532"/>
                  </a:lnTo>
                  <a:lnTo>
                    <a:pt x="26440" y="325"/>
                  </a:lnTo>
                  <a:lnTo>
                    <a:pt x="25289" y="148"/>
                  </a:lnTo>
                  <a:lnTo>
                    <a:pt x="24167" y="60"/>
                  </a:lnTo>
                  <a:lnTo>
                    <a:pt x="22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 flipH="1">
              <a:off x="2660048" y="2907120"/>
              <a:ext cx="265243" cy="265243"/>
            </a:xfrm>
            <a:custGeom>
              <a:rect b="b" l="l" r="r" t="t"/>
              <a:pathLst>
                <a:path extrusionOk="0" h="31633" w="31633">
                  <a:moveTo>
                    <a:pt x="14961" y="1"/>
                  </a:moveTo>
                  <a:lnTo>
                    <a:pt x="14164" y="89"/>
                  </a:lnTo>
                  <a:lnTo>
                    <a:pt x="13367" y="178"/>
                  </a:lnTo>
                  <a:lnTo>
                    <a:pt x="12571" y="325"/>
                  </a:lnTo>
                  <a:lnTo>
                    <a:pt x="11804" y="502"/>
                  </a:lnTo>
                  <a:lnTo>
                    <a:pt x="11066" y="709"/>
                  </a:lnTo>
                  <a:lnTo>
                    <a:pt x="10328" y="974"/>
                  </a:lnTo>
                  <a:lnTo>
                    <a:pt x="9620" y="1240"/>
                  </a:lnTo>
                  <a:lnTo>
                    <a:pt x="8912" y="1564"/>
                  </a:lnTo>
                  <a:lnTo>
                    <a:pt x="8233" y="1918"/>
                  </a:lnTo>
                  <a:lnTo>
                    <a:pt x="7555" y="2302"/>
                  </a:lnTo>
                  <a:lnTo>
                    <a:pt x="6935" y="2715"/>
                  </a:lnTo>
                  <a:lnTo>
                    <a:pt x="6315" y="3158"/>
                  </a:lnTo>
                  <a:lnTo>
                    <a:pt x="5725" y="3630"/>
                  </a:lnTo>
                  <a:lnTo>
                    <a:pt x="5135" y="4132"/>
                  </a:lnTo>
                  <a:lnTo>
                    <a:pt x="4604" y="4663"/>
                  </a:lnTo>
                  <a:lnTo>
                    <a:pt x="4073" y="5194"/>
                  </a:lnTo>
                  <a:lnTo>
                    <a:pt x="3571" y="5784"/>
                  </a:lnTo>
                  <a:lnTo>
                    <a:pt x="3099" y="6374"/>
                  </a:lnTo>
                  <a:lnTo>
                    <a:pt x="2656" y="6994"/>
                  </a:lnTo>
                  <a:lnTo>
                    <a:pt x="2243" y="7643"/>
                  </a:lnTo>
                  <a:lnTo>
                    <a:pt x="1889" y="8322"/>
                  </a:lnTo>
                  <a:lnTo>
                    <a:pt x="1535" y="9000"/>
                  </a:lnTo>
                  <a:lnTo>
                    <a:pt x="1210" y="9708"/>
                  </a:lnTo>
                  <a:lnTo>
                    <a:pt x="945" y="10417"/>
                  </a:lnTo>
                  <a:lnTo>
                    <a:pt x="679" y="11154"/>
                  </a:lnTo>
                  <a:lnTo>
                    <a:pt x="473" y="11892"/>
                  </a:lnTo>
                  <a:lnTo>
                    <a:pt x="296" y="12659"/>
                  </a:lnTo>
                  <a:lnTo>
                    <a:pt x="178" y="13456"/>
                  </a:lnTo>
                  <a:lnTo>
                    <a:pt x="60" y="14253"/>
                  </a:lnTo>
                  <a:lnTo>
                    <a:pt x="1" y="15049"/>
                  </a:lnTo>
                  <a:lnTo>
                    <a:pt x="1" y="15875"/>
                  </a:lnTo>
                  <a:lnTo>
                    <a:pt x="1" y="16672"/>
                  </a:lnTo>
                  <a:lnTo>
                    <a:pt x="89" y="17469"/>
                  </a:lnTo>
                  <a:lnTo>
                    <a:pt x="178" y="18266"/>
                  </a:lnTo>
                  <a:lnTo>
                    <a:pt x="325" y="19062"/>
                  </a:lnTo>
                  <a:lnTo>
                    <a:pt x="502" y="19829"/>
                  </a:lnTo>
                  <a:lnTo>
                    <a:pt x="709" y="20567"/>
                  </a:lnTo>
                  <a:lnTo>
                    <a:pt x="974" y="21305"/>
                  </a:lnTo>
                  <a:lnTo>
                    <a:pt x="1240" y="22013"/>
                  </a:lnTo>
                  <a:lnTo>
                    <a:pt x="1565" y="22721"/>
                  </a:lnTo>
                  <a:lnTo>
                    <a:pt x="1919" y="23400"/>
                  </a:lnTo>
                  <a:lnTo>
                    <a:pt x="2302" y="24049"/>
                  </a:lnTo>
                  <a:lnTo>
                    <a:pt x="2715" y="24698"/>
                  </a:lnTo>
                  <a:lnTo>
                    <a:pt x="3158" y="25318"/>
                  </a:lnTo>
                  <a:lnTo>
                    <a:pt x="3630" y="25908"/>
                  </a:lnTo>
                  <a:lnTo>
                    <a:pt x="4132" y="26498"/>
                  </a:lnTo>
                  <a:lnTo>
                    <a:pt x="4663" y="27029"/>
                  </a:lnTo>
                  <a:lnTo>
                    <a:pt x="5194" y="27560"/>
                  </a:lnTo>
                  <a:lnTo>
                    <a:pt x="5784" y="28062"/>
                  </a:lnTo>
                  <a:lnTo>
                    <a:pt x="6374" y="28534"/>
                  </a:lnTo>
                  <a:lnTo>
                    <a:pt x="6994" y="28977"/>
                  </a:lnTo>
                  <a:lnTo>
                    <a:pt x="7643" y="29360"/>
                  </a:lnTo>
                  <a:lnTo>
                    <a:pt x="8322" y="29744"/>
                  </a:lnTo>
                  <a:lnTo>
                    <a:pt x="9000" y="30098"/>
                  </a:lnTo>
                  <a:lnTo>
                    <a:pt x="9709" y="30423"/>
                  </a:lnTo>
                  <a:lnTo>
                    <a:pt x="10417" y="30688"/>
                  </a:lnTo>
                  <a:lnTo>
                    <a:pt x="11154" y="30954"/>
                  </a:lnTo>
                  <a:lnTo>
                    <a:pt x="11892" y="31160"/>
                  </a:lnTo>
                  <a:lnTo>
                    <a:pt x="12659" y="31337"/>
                  </a:lnTo>
                  <a:lnTo>
                    <a:pt x="13456" y="31455"/>
                  </a:lnTo>
                  <a:lnTo>
                    <a:pt x="14253" y="31573"/>
                  </a:lnTo>
                  <a:lnTo>
                    <a:pt x="15049" y="31632"/>
                  </a:lnTo>
                  <a:lnTo>
                    <a:pt x="16672" y="31632"/>
                  </a:lnTo>
                  <a:lnTo>
                    <a:pt x="17469" y="31544"/>
                  </a:lnTo>
                  <a:lnTo>
                    <a:pt x="18266" y="31455"/>
                  </a:lnTo>
                  <a:lnTo>
                    <a:pt x="19062" y="31308"/>
                  </a:lnTo>
                  <a:lnTo>
                    <a:pt x="19830" y="31131"/>
                  </a:lnTo>
                  <a:lnTo>
                    <a:pt x="20567" y="30924"/>
                  </a:lnTo>
                  <a:lnTo>
                    <a:pt x="21305" y="30659"/>
                  </a:lnTo>
                  <a:lnTo>
                    <a:pt x="22013" y="30393"/>
                  </a:lnTo>
                  <a:lnTo>
                    <a:pt x="22721" y="30068"/>
                  </a:lnTo>
                  <a:lnTo>
                    <a:pt x="23400" y="29714"/>
                  </a:lnTo>
                  <a:lnTo>
                    <a:pt x="24049" y="29331"/>
                  </a:lnTo>
                  <a:lnTo>
                    <a:pt x="24698" y="28918"/>
                  </a:lnTo>
                  <a:lnTo>
                    <a:pt x="25318" y="28475"/>
                  </a:lnTo>
                  <a:lnTo>
                    <a:pt x="25908" y="28003"/>
                  </a:lnTo>
                  <a:lnTo>
                    <a:pt x="26498" y="27501"/>
                  </a:lnTo>
                  <a:lnTo>
                    <a:pt x="27029" y="26970"/>
                  </a:lnTo>
                  <a:lnTo>
                    <a:pt x="27561" y="26410"/>
                  </a:lnTo>
                  <a:lnTo>
                    <a:pt x="28062" y="25849"/>
                  </a:lnTo>
                  <a:lnTo>
                    <a:pt x="28534" y="25259"/>
                  </a:lnTo>
                  <a:lnTo>
                    <a:pt x="28977" y="24639"/>
                  </a:lnTo>
                  <a:lnTo>
                    <a:pt x="29361" y="23990"/>
                  </a:lnTo>
                  <a:lnTo>
                    <a:pt x="29744" y="23311"/>
                  </a:lnTo>
                  <a:lnTo>
                    <a:pt x="30098" y="22633"/>
                  </a:lnTo>
                  <a:lnTo>
                    <a:pt x="30423" y="21924"/>
                  </a:lnTo>
                  <a:lnTo>
                    <a:pt x="30688" y="21216"/>
                  </a:lnTo>
                  <a:lnTo>
                    <a:pt x="30954" y="20479"/>
                  </a:lnTo>
                  <a:lnTo>
                    <a:pt x="31160" y="19711"/>
                  </a:lnTo>
                  <a:lnTo>
                    <a:pt x="31338" y="18974"/>
                  </a:lnTo>
                  <a:lnTo>
                    <a:pt x="31456" y="18177"/>
                  </a:lnTo>
                  <a:lnTo>
                    <a:pt x="31574" y="17380"/>
                  </a:lnTo>
                  <a:lnTo>
                    <a:pt x="31633" y="16584"/>
                  </a:lnTo>
                  <a:lnTo>
                    <a:pt x="31633" y="15757"/>
                  </a:lnTo>
                  <a:lnTo>
                    <a:pt x="31633" y="14961"/>
                  </a:lnTo>
                  <a:lnTo>
                    <a:pt x="31544" y="14164"/>
                  </a:lnTo>
                  <a:lnTo>
                    <a:pt x="31456" y="13367"/>
                  </a:lnTo>
                  <a:lnTo>
                    <a:pt x="31308" y="12571"/>
                  </a:lnTo>
                  <a:lnTo>
                    <a:pt x="31131" y="11803"/>
                  </a:lnTo>
                  <a:lnTo>
                    <a:pt x="30924" y="11066"/>
                  </a:lnTo>
                  <a:lnTo>
                    <a:pt x="30659" y="10328"/>
                  </a:lnTo>
                  <a:lnTo>
                    <a:pt x="30393" y="9620"/>
                  </a:lnTo>
                  <a:lnTo>
                    <a:pt x="30069" y="8912"/>
                  </a:lnTo>
                  <a:lnTo>
                    <a:pt x="29715" y="8233"/>
                  </a:lnTo>
                  <a:lnTo>
                    <a:pt x="29331" y="7554"/>
                  </a:lnTo>
                  <a:lnTo>
                    <a:pt x="28918" y="6935"/>
                  </a:lnTo>
                  <a:lnTo>
                    <a:pt x="28475" y="6315"/>
                  </a:lnTo>
                  <a:lnTo>
                    <a:pt x="28003" y="5725"/>
                  </a:lnTo>
                  <a:lnTo>
                    <a:pt x="27502" y="5135"/>
                  </a:lnTo>
                  <a:lnTo>
                    <a:pt x="26970" y="4604"/>
                  </a:lnTo>
                  <a:lnTo>
                    <a:pt x="26410" y="4073"/>
                  </a:lnTo>
                  <a:lnTo>
                    <a:pt x="25849" y="3571"/>
                  </a:lnTo>
                  <a:lnTo>
                    <a:pt x="25259" y="3099"/>
                  </a:lnTo>
                  <a:lnTo>
                    <a:pt x="24639" y="2656"/>
                  </a:lnTo>
                  <a:lnTo>
                    <a:pt x="23990" y="2243"/>
                  </a:lnTo>
                  <a:lnTo>
                    <a:pt x="23311" y="1889"/>
                  </a:lnTo>
                  <a:lnTo>
                    <a:pt x="22633" y="1535"/>
                  </a:lnTo>
                  <a:lnTo>
                    <a:pt x="21925" y="1210"/>
                  </a:lnTo>
                  <a:lnTo>
                    <a:pt x="21216" y="945"/>
                  </a:lnTo>
                  <a:lnTo>
                    <a:pt x="20479" y="679"/>
                  </a:lnTo>
                  <a:lnTo>
                    <a:pt x="19741" y="473"/>
                  </a:lnTo>
                  <a:lnTo>
                    <a:pt x="18974" y="296"/>
                  </a:lnTo>
                  <a:lnTo>
                    <a:pt x="18177" y="178"/>
                  </a:lnTo>
                  <a:lnTo>
                    <a:pt x="17380" y="60"/>
                  </a:lnTo>
                  <a:lnTo>
                    <a:pt x="16584" y="1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 flipH="1">
              <a:off x="2676374" y="2923446"/>
              <a:ext cx="232583" cy="232583"/>
            </a:xfrm>
            <a:custGeom>
              <a:rect b="b" l="l" r="r" t="t"/>
              <a:pathLst>
                <a:path extrusionOk="0" h="27738" w="27738">
                  <a:moveTo>
                    <a:pt x="13839" y="1"/>
                  </a:moveTo>
                  <a:lnTo>
                    <a:pt x="13101" y="30"/>
                  </a:lnTo>
                  <a:lnTo>
                    <a:pt x="12423" y="90"/>
                  </a:lnTo>
                  <a:lnTo>
                    <a:pt x="11715" y="178"/>
                  </a:lnTo>
                  <a:lnTo>
                    <a:pt x="11036" y="296"/>
                  </a:lnTo>
                  <a:lnTo>
                    <a:pt x="10357" y="444"/>
                  </a:lnTo>
                  <a:lnTo>
                    <a:pt x="9708" y="650"/>
                  </a:lnTo>
                  <a:lnTo>
                    <a:pt x="9059" y="857"/>
                  </a:lnTo>
                  <a:lnTo>
                    <a:pt x="8439" y="1122"/>
                  </a:lnTo>
                  <a:lnTo>
                    <a:pt x="7820" y="1388"/>
                  </a:lnTo>
                  <a:lnTo>
                    <a:pt x="7229" y="1683"/>
                  </a:lnTo>
                  <a:lnTo>
                    <a:pt x="6639" y="2037"/>
                  </a:lnTo>
                  <a:lnTo>
                    <a:pt x="6079" y="2391"/>
                  </a:lnTo>
                  <a:lnTo>
                    <a:pt x="5548" y="2775"/>
                  </a:lnTo>
                  <a:lnTo>
                    <a:pt x="5016" y="3188"/>
                  </a:lnTo>
                  <a:lnTo>
                    <a:pt x="4515" y="3630"/>
                  </a:lnTo>
                  <a:lnTo>
                    <a:pt x="4043" y="4103"/>
                  </a:lnTo>
                  <a:lnTo>
                    <a:pt x="3571" y="4575"/>
                  </a:lnTo>
                  <a:lnTo>
                    <a:pt x="3157" y="5076"/>
                  </a:lnTo>
                  <a:lnTo>
                    <a:pt x="2744" y="5607"/>
                  </a:lnTo>
                  <a:lnTo>
                    <a:pt x="2361" y="6139"/>
                  </a:lnTo>
                  <a:lnTo>
                    <a:pt x="1977" y="6699"/>
                  </a:lnTo>
                  <a:lnTo>
                    <a:pt x="1653" y="7289"/>
                  </a:lnTo>
                  <a:lnTo>
                    <a:pt x="1357" y="7879"/>
                  </a:lnTo>
                  <a:lnTo>
                    <a:pt x="1092" y="8499"/>
                  </a:lnTo>
                  <a:lnTo>
                    <a:pt x="826" y="9148"/>
                  </a:lnTo>
                  <a:lnTo>
                    <a:pt x="620" y="9797"/>
                  </a:lnTo>
                  <a:lnTo>
                    <a:pt x="443" y="10447"/>
                  </a:lnTo>
                  <a:lnTo>
                    <a:pt x="266" y="11125"/>
                  </a:lnTo>
                  <a:lnTo>
                    <a:pt x="148" y="11804"/>
                  </a:lnTo>
                  <a:lnTo>
                    <a:pt x="59" y="12483"/>
                  </a:lnTo>
                  <a:lnTo>
                    <a:pt x="30" y="13191"/>
                  </a:lnTo>
                  <a:lnTo>
                    <a:pt x="0" y="13899"/>
                  </a:lnTo>
                  <a:lnTo>
                    <a:pt x="30" y="14607"/>
                  </a:lnTo>
                  <a:lnTo>
                    <a:pt x="89" y="15315"/>
                  </a:lnTo>
                  <a:lnTo>
                    <a:pt x="177" y="16023"/>
                  </a:lnTo>
                  <a:lnTo>
                    <a:pt x="295" y="16702"/>
                  </a:lnTo>
                  <a:lnTo>
                    <a:pt x="443" y="17381"/>
                  </a:lnTo>
                  <a:lnTo>
                    <a:pt x="649" y="18030"/>
                  </a:lnTo>
                  <a:lnTo>
                    <a:pt x="856" y="18679"/>
                  </a:lnTo>
                  <a:lnTo>
                    <a:pt x="1121" y="19299"/>
                  </a:lnTo>
                  <a:lnTo>
                    <a:pt x="1387" y="19918"/>
                  </a:lnTo>
                  <a:lnTo>
                    <a:pt x="1682" y="20509"/>
                  </a:lnTo>
                  <a:lnTo>
                    <a:pt x="2036" y="21099"/>
                  </a:lnTo>
                  <a:lnTo>
                    <a:pt x="2390" y="21659"/>
                  </a:lnTo>
                  <a:lnTo>
                    <a:pt x="2774" y="22190"/>
                  </a:lnTo>
                  <a:lnTo>
                    <a:pt x="3187" y="22722"/>
                  </a:lnTo>
                  <a:lnTo>
                    <a:pt x="3630" y="23223"/>
                  </a:lnTo>
                  <a:lnTo>
                    <a:pt x="4102" y="23695"/>
                  </a:lnTo>
                  <a:lnTo>
                    <a:pt x="4574" y="24167"/>
                  </a:lnTo>
                  <a:lnTo>
                    <a:pt x="5075" y="24581"/>
                  </a:lnTo>
                  <a:lnTo>
                    <a:pt x="5607" y="24994"/>
                  </a:lnTo>
                  <a:lnTo>
                    <a:pt x="6138" y="25377"/>
                  </a:lnTo>
                  <a:lnTo>
                    <a:pt x="6698" y="25731"/>
                  </a:lnTo>
                  <a:lnTo>
                    <a:pt x="7288" y="26085"/>
                  </a:lnTo>
                  <a:lnTo>
                    <a:pt x="7879" y="26381"/>
                  </a:lnTo>
                  <a:lnTo>
                    <a:pt x="8498" y="26646"/>
                  </a:lnTo>
                  <a:lnTo>
                    <a:pt x="9147" y="26912"/>
                  </a:lnTo>
                  <a:lnTo>
                    <a:pt x="9797" y="27118"/>
                  </a:lnTo>
                  <a:lnTo>
                    <a:pt x="10446" y="27295"/>
                  </a:lnTo>
                  <a:lnTo>
                    <a:pt x="11124" y="27472"/>
                  </a:lnTo>
                  <a:lnTo>
                    <a:pt x="11803" y="27590"/>
                  </a:lnTo>
                  <a:lnTo>
                    <a:pt x="12482" y="27679"/>
                  </a:lnTo>
                  <a:lnTo>
                    <a:pt x="13190" y="27708"/>
                  </a:lnTo>
                  <a:lnTo>
                    <a:pt x="13898" y="27738"/>
                  </a:lnTo>
                  <a:lnTo>
                    <a:pt x="14636" y="27708"/>
                  </a:lnTo>
                  <a:lnTo>
                    <a:pt x="15314" y="27649"/>
                  </a:lnTo>
                  <a:lnTo>
                    <a:pt x="16023" y="27561"/>
                  </a:lnTo>
                  <a:lnTo>
                    <a:pt x="16701" y="27443"/>
                  </a:lnTo>
                  <a:lnTo>
                    <a:pt x="17380" y="27295"/>
                  </a:lnTo>
                  <a:lnTo>
                    <a:pt x="18029" y="27089"/>
                  </a:lnTo>
                  <a:lnTo>
                    <a:pt x="18678" y="26882"/>
                  </a:lnTo>
                  <a:lnTo>
                    <a:pt x="19298" y="26617"/>
                  </a:lnTo>
                  <a:lnTo>
                    <a:pt x="19918" y="26351"/>
                  </a:lnTo>
                  <a:lnTo>
                    <a:pt x="20508" y="26026"/>
                  </a:lnTo>
                  <a:lnTo>
                    <a:pt x="21098" y="25702"/>
                  </a:lnTo>
                  <a:lnTo>
                    <a:pt x="21659" y="25348"/>
                  </a:lnTo>
                  <a:lnTo>
                    <a:pt x="22190" y="24964"/>
                  </a:lnTo>
                  <a:lnTo>
                    <a:pt x="22721" y="24551"/>
                  </a:lnTo>
                  <a:lnTo>
                    <a:pt x="23222" y="24108"/>
                  </a:lnTo>
                  <a:lnTo>
                    <a:pt x="23695" y="23636"/>
                  </a:lnTo>
                  <a:lnTo>
                    <a:pt x="24167" y="23164"/>
                  </a:lnTo>
                  <a:lnTo>
                    <a:pt x="24580" y="22663"/>
                  </a:lnTo>
                  <a:lnTo>
                    <a:pt x="24993" y="22131"/>
                  </a:lnTo>
                  <a:lnTo>
                    <a:pt x="25377" y="21600"/>
                  </a:lnTo>
                  <a:lnTo>
                    <a:pt x="25760" y="21010"/>
                  </a:lnTo>
                  <a:lnTo>
                    <a:pt x="26085" y="20450"/>
                  </a:lnTo>
                  <a:lnTo>
                    <a:pt x="26380" y="19830"/>
                  </a:lnTo>
                  <a:lnTo>
                    <a:pt x="26645" y="19240"/>
                  </a:lnTo>
                  <a:lnTo>
                    <a:pt x="26911" y="18591"/>
                  </a:lnTo>
                  <a:lnTo>
                    <a:pt x="27117" y="17941"/>
                  </a:lnTo>
                  <a:lnTo>
                    <a:pt x="27294" y="17292"/>
                  </a:lnTo>
                  <a:lnTo>
                    <a:pt x="27472" y="16614"/>
                  </a:lnTo>
                  <a:lnTo>
                    <a:pt x="27590" y="15935"/>
                  </a:lnTo>
                  <a:lnTo>
                    <a:pt x="27678" y="15256"/>
                  </a:lnTo>
                  <a:lnTo>
                    <a:pt x="27708" y="14548"/>
                  </a:lnTo>
                  <a:lnTo>
                    <a:pt x="27737" y="13840"/>
                  </a:lnTo>
                  <a:lnTo>
                    <a:pt x="27708" y="13102"/>
                  </a:lnTo>
                  <a:lnTo>
                    <a:pt x="27649" y="12424"/>
                  </a:lnTo>
                  <a:lnTo>
                    <a:pt x="27560" y="11715"/>
                  </a:lnTo>
                  <a:lnTo>
                    <a:pt x="27442" y="11037"/>
                  </a:lnTo>
                  <a:lnTo>
                    <a:pt x="27294" y="10358"/>
                  </a:lnTo>
                  <a:lnTo>
                    <a:pt x="27088" y="9709"/>
                  </a:lnTo>
                  <a:lnTo>
                    <a:pt x="26881" y="9060"/>
                  </a:lnTo>
                  <a:lnTo>
                    <a:pt x="26616" y="8440"/>
                  </a:lnTo>
                  <a:lnTo>
                    <a:pt x="26350" y="7820"/>
                  </a:lnTo>
                  <a:lnTo>
                    <a:pt x="26026" y="7230"/>
                  </a:lnTo>
                  <a:lnTo>
                    <a:pt x="25701" y="6640"/>
                  </a:lnTo>
                  <a:lnTo>
                    <a:pt x="25347" y="6079"/>
                  </a:lnTo>
                  <a:lnTo>
                    <a:pt x="24963" y="5548"/>
                  </a:lnTo>
                  <a:lnTo>
                    <a:pt x="24550" y="5017"/>
                  </a:lnTo>
                  <a:lnTo>
                    <a:pt x="24108" y="4516"/>
                  </a:lnTo>
                  <a:lnTo>
                    <a:pt x="23636" y="4043"/>
                  </a:lnTo>
                  <a:lnTo>
                    <a:pt x="23163" y="3571"/>
                  </a:lnTo>
                  <a:lnTo>
                    <a:pt x="22662" y="3158"/>
                  </a:lnTo>
                  <a:lnTo>
                    <a:pt x="22131" y="2745"/>
                  </a:lnTo>
                  <a:lnTo>
                    <a:pt x="21600" y="2362"/>
                  </a:lnTo>
                  <a:lnTo>
                    <a:pt x="21009" y="1978"/>
                  </a:lnTo>
                  <a:lnTo>
                    <a:pt x="20449" y="1653"/>
                  </a:lnTo>
                  <a:lnTo>
                    <a:pt x="19829" y="1358"/>
                  </a:lnTo>
                  <a:lnTo>
                    <a:pt x="19239" y="1063"/>
                  </a:lnTo>
                  <a:lnTo>
                    <a:pt x="18590" y="827"/>
                  </a:lnTo>
                  <a:lnTo>
                    <a:pt x="17941" y="621"/>
                  </a:lnTo>
                  <a:lnTo>
                    <a:pt x="17291" y="444"/>
                  </a:lnTo>
                  <a:lnTo>
                    <a:pt x="16613" y="267"/>
                  </a:lnTo>
                  <a:lnTo>
                    <a:pt x="15934" y="149"/>
                  </a:lnTo>
                  <a:lnTo>
                    <a:pt x="15255" y="60"/>
                  </a:lnTo>
                  <a:lnTo>
                    <a:pt x="14547" y="30"/>
                  </a:lnTo>
                  <a:lnTo>
                    <a:pt x="1383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 flipH="1">
              <a:off x="2688255" y="2935327"/>
              <a:ext cx="208828" cy="208828"/>
            </a:xfrm>
            <a:custGeom>
              <a:rect b="b" l="l" r="r" t="t"/>
              <a:pathLst>
                <a:path extrusionOk="0" h="24905" w="24905">
                  <a:moveTo>
                    <a:pt x="12423" y="0"/>
                  </a:moveTo>
                  <a:lnTo>
                    <a:pt x="11774" y="30"/>
                  </a:lnTo>
                  <a:lnTo>
                    <a:pt x="11154" y="59"/>
                  </a:lnTo>
                  <a:lnTo>
                    <a:pt x="10535" y="148"/>
                  </a:lnTo>
                  <a:lnTo>
                    <a:pt x="9915" y="266"/>
                  </a:lnTo>
                  <a:lnTo>
                    <a:pt x="9295" y="413"/>
                  </a:lnTo>
                  <a:lnTo>
                    <a:pt x="8705" y="590"/>
                  </a:lnTo>
                  <a:lnTo>
                    <a:pt x="8145" y="768"/>
                  </a:lnTo>
                  <a:lnTo>
                    <a:pt x="7584" y="1004"/>
                  </a:lnTo>
                  <a:lnTo>
                    <a:pt x="7023" y="1240"/>
                  </a:lnTo>
                  <a:lnTo>
                    <a:pt x="6492" y="1535"/>
                  </a:lnTo>
                  <a:lnTo>
                    <a:pt x="5961" y="1830"/>
                  </a:lnTo>
                  <a:lnTo>
                    <a:pt x="5459" y="2154"/>
                  </a:lnTo>
                  <a:lnTo>
                    <a:pt x="4987" y="2508"/>
                  </a:lnTo>
                  <a:lnTo>
                    <a:pt x="4515" y="2863"/>
                  </a:lnTo>
                  <a:lnTo>
                    <a:pt x="4043" y="3276"/>
                  </a:lnTo>
                  <a:lnTo>
                    <a:pt x="3630" y="3689"/>
                  </a:lnTo>
                  <a:lnTo>
                    <a:pt x="3217" y="4102"/>
                  </a:lnTo>
                  <a:lnTo>
                    <a:pt x="2833" y="4574"/>
                  </a:lnTo>
                  <a:lnTo>
                    <a:pt x="2450" y="5046"/>
                  </a:lnTo>
                  <a:lnTo>
                    <a:pt x="2125" y="5518"/>
                  </a:lnTo>
                  <a:lnTo>
                    <a:pt x="1800" y="6020"/>
                  </a:lnTo>
                  <a:lnTo>
                    <a:pt x="1505" y="6551"/>
                  </a:lnTo>
                  <a:lnTo>
                    <a:pt x="1210" y="7082"/>
                  </a:lnTo>
                  <a:lnTo>
                    <a:pt x="974" y="7643"/>
                  </a:lnTo>
                  <a:lnTo>
                    <a:pt x="738" y="8203"/>
                  </a:lnTo>
                  <a:lnTo>
                    <a:pt x="561" y="8794"/>
                  </a:lnTo>
                  <a:lnTo>
                    <a:pt x="384" y="9384"/>
                  </a:lnTo>
                  <a:lnTo>
                    <a:pt x="266" y="9974"/>
                  </a:lnTo>
                  <a:lnTo>
                    <a:pt x="148" y="10593"/>
                  </a:lnTo>
                  <a:lnTo>
                    <a:pt x="59" y="11213"/>
                  </a:lnTo>
                  <a:lnTo>
                    <a:pt x="30" y="11833"/>
                  </a:lnTo>
                  <a:lnTo>
                    <a:pt x="0" y="12482"/>
                  </a:lnTo>
                  <a:lnTo>
                    <a:pt x="30" y="13131"/>
                  </a:lnTo>
                  <a:lnTo>
                    <a:pt x="89" y="13751"/>
                  </a:lnTo>
                  <a:lnTo>
                    <a:pt x="148" y="14370"/>
                  </a:lnTo>
                  <a:lnTo>
                    <a:pt x="266" y="14990"/>
                  </a:lnTo>
                  <a:lnTo>
                    <a:pt x="414" y="15610"/>
                  </a:lnTo>
                  <a:lnTo>
                    <a:pt x="591" y="16200"/>
                  </a:lnTo>
                  <a:lnTo>
                    <a:pt x="768" y="16760"/>
                  </a:lnTo>
                  <a:lnTo>
                    <a:pt x="1004" y="17321"/>
                  </a:lnTo>
                  <a:lnTo>
                    <a:pt x="1240" y="17882"/>
                  </a:lnTo>
                  <a:lnTo>
                    <a:pt x="1535" y="18413"/>
                  </a:lnTo>
                  <a:lnTo>
                    <a:pt x="1830" y="18944"/>
                  </a:lnTo>
                  <a:lnTo>
                    <a:pt x="2155" y="19446"/>
                  </a:lnTo>
                  <a:lnTo>
                    <a:pt x="2509" y="19918"/>
                  </a:lnTo>
                  <a:lnTo>
                    <a:pt x="2863" y="20390"/>
                  </a:lnTo>
                  <a:lnTo>
                    <a:pt x="3276" y="20832"/>
                  </a:lnTo>
                  <a:lnTo>
                    <a:pt x="3689" y="21275"/>
                  </a:lnTo>
                  <a:lnTo>
                    <a:pt x="4102" y="21688"/>
                  </a:lnTo>
                  <a:lnTo>
                    <a:pt x="4574" y="22072"/>
                  </a:lnTo>
                  <a:lnTo>
                    <a:pt x="5046" y="22455"/>
                  </a:lnTo>
                  <a:lnTo>
                    <a:pt x="5518" y="22780"/>
                  </a:lnTo>
                  <a:lnTo>
                    <a:pt x="6020" y="23105"/>
                  </a:lnTo>
                  <a:lnTo>
                    <a:pt x="6551" y="23400"/>
                  </a:lnTo>
                  <a:lnTo>
                    <a:pt x="7082" y="23695"/>
                  </a:lnTo>
                  <a:lnTo>
                    <a:pt x="7643" y="23931"/>
                  </a:lnTo>
                  <a:lnTo>
                    <a:pt x="8204" y="24167"/>
                  </a:lnTo>
                  <a:lnTo>
                    <a:pt x="8794" y="24344"/>
                  </a:lnTo>
                  <a:lnTo>
                    <a:pt x="9384" y="24521"/>
                  </a:lnTo>
                  <a:lnTo>
                    <a:pt x="9974" y="24639"/>
                  </a:lnTo>
                  <a:lnTo>
                    <a:pt x="10594" y="24757"/>
                  </a:lnTo>
                  <a:lnTo>
                    <a:pt x="11213" y="24845"/>
                  </a:lnTo>
                  <a:lnTo>
                    <a:pt x="11833" y="24875"/>
                  </a:lnTo>
                  <a:lnTo>
                    <a:pt x="12482" y="24904"/>
                  </a:lnTo>
                  <a:lnTo>
                    <a:pt x="13131" y="24875"/>
                  </a:lnTo>
                  <a:lnTo>
                    <a:pt x="13751" y="24816"/>
                  </a:lnTo>
                  <a:lnTo>
                    <a:pt x="14371" y="24757"/>
                  </a:lnTo>
                  <a:lnTo>
                    <a:pt x="14990" y="24639"/>
                  </a:lnTo>
                  <a:lnTo>
                    <a:pt x="15610" y="24491"/>
                  </a:lnTo>
                  <a:lnTo>
                    <a:pt x="16200" y="24314"/>
                  </a:lnTo>
                  <a:lnTo>
                    <a:pt x="16761" y="24137"/>
                  </a:lnTo>
                  <a:lnTo>
                    <a:pt x="17321" y="23901"/>
                  </a:lnTo>
                  <a:lnTo>
                    <a:pt x="17882" y="23665"/>
                  </a:lnTo>
                  <a:lnTo>
                    <a:pt x="18413" y="23370"/>
                  </a:lnTo>
                  <a:lnTo>
                    <a:pt x="18944" y="23075"/>
                  </a:lnTo>
                  <a:lnTo>
                    <a:pt x="19446" y="22750"/>
                  </a:lnTo>
                  <a:lnTo>
                    <a:pt x="19918" y="22396"/>
                  </a:lnTo>
                  <a:lnTo>
                    <a:pt x="20390" y="22042"/>
                  </a:lnTo>
                  <a:lnTo>
                    <a:pt x="20833" y="21629"/>
                  </a:lnTo>
                  <a:lnTo>
                    <a:pt x="21275" y="21216"/>
                  </a:lnTo>
                  <a:lnTo>
                    <a:pt x="21688" y="20803"/>
                  </a:lnTo>
                  <a:lnTo>
                    <a:pt x="22072" y="20331"/>
                  </a:lnTo>
                  <a:lnTo>
                    <a:pt x="22456" y="19859"/>
                  </a:lnTo>
                  <a:lnTo>
                    <a:pt x="22780" y="19387"/>
                  </a:lnTo>
                  <a:lnTo>
                    <a:pt x="23105" y="18885"/>
                  </a:lnTo>
                  <a:lnTo>
                    <a:pt x="23400" y="18354"/>
                  </a:lnTo>
                  <a:lnTo>
                    <a:pt x="23695" y="17823"/>
                  </a:lnTo>
                  <a:lnTo>
                    <a:pt x="23931" y="17262"/>
                  </a:lnTo>
                  <a:lnTo>
                    <a:pt x="24167" y="16701"/>
                  </a:lnTo>
                  <a:lnTo>
                    <a:pt x="24344" y="16111"/>
                  </a:lnTo>
                  <a:lnTo>
                    <a:pt x="24521" y="15521"/>
                  </a:lnTo>
                  <a:lnTo>
                    <a:pt x="24639" y="14931"/>
                  </a:lnTo>
                  <a:lnTo>
                    <a:pt x="24757" y="14311"/>
                  </a:lnTo>
                  <a:lnTo>
                    <a:pt x="24846" y="13692"/>
                  </a:lnTo>
                  <a:lnTo>
                    <a:pt x="24875" y="13043"/>
                  </a:lnTo>
                  <a:lnTo>
                    <a:pt x="24905" y="12423"/>
                  </a:lnTo>
                  <a:lnTo>
                    <a:pt x="24875" y="11774"/>
                  </a:lnTo>
                  <a:lnTo>
                    <a:pt x="24816" y="11154"/>
                  </a:lnTo>
                  <a:lnTo>
                    <a:pt x="24757" y="10505"/>
                  </a:lnTo>
                  <a:lnTo>
                    <a:pt x="24639" y="9915"/>
                  </a:lnTo>
                  <a:lnTo>
                    <a:pt x="24492" y="9295"/>
                  </a:lnTo>
                  <a:lnTo>
                    <a:pt x="24315" y="8705"/>
                  </a:lnTo>
                  <a:lnTo>
                    <a:pt x="24138" y="8144"/>
                  </a:lnTo>
                  <a:lnTo>
                    <a:pt x="23901" y="7584"/>
                  </a:lnTo>
                  <a:lnTo>
                    <a:pt x="23665" y="7023"/>
                  </a:lnTo>
                  <a:lnTo>
                    <a:pt x="23370" y="6492"/>
                  </a:lnTo>
                  <a:lnTo>
                    <a:pt x="23075" y="5961"/>
                  </a:lnTo>
                  <a:lnTo>
                    <a:pt x="22751" y="5459"/>
                  </a:lnTo>
                  <a:lnTo>
                    <a:pt x="22397" y="4987"/>
                  </a:lnTo>
                  <a:lnTo>
                    <a:pt x="22043" y="4515"/>
                  </a:lnTo>
                  <a:lnTo>
                    <a:pt x="21629" y="4043"/>
                  </a:lnTo>
                  <a:lnTo>
                    <a:pt x="21216" y="3630"/>
                  </a:lnTo>
                  <a:lnTo>
                    <a:pt x="20803" y="3217"/>
                  </a:lnTo>
                  <a:lnTo>
                    <a:pt x="20331" y="2833"/>
                  </a:lnTo>
                  <a:lnTo>
                    <a:pt x="19859" y="2449"/>
                  </a:lnTo>
                  <a:lnTo>
                    <a:pt x="19387" y="2125"/>
                  </a:lnTo>
                  <a:lnTo>
                    <a:pt x="18885" y="1800"/>
                  </a:lnTo>
                  <a:lnTo>
                    <a:pt x="18354" y="1476"/>
                  </a:lnTo>
                  <a:lnTo>
                    <a:pt x="17823" y="1210"/>
                  </a:lnTo>
                  <a:lnTo>
                    <a:pt x="17262" y="974"/>
                  </a:lnTo>
                  <a:lnTo>
                    <a:pt x="16702" y="738"/>
                  </a:lnTo>
                  <a:lnTo>
                    <a:pt x="16112" y="561"/>
                  </a:lnTo>
                  <a:lnTo>
                    <a:pt x="15521" y="384"/>
                  </a:lnTo>
                  <a:lnTo>
                    <a:pt x="14931" y="236"/>
                  </a:lnTo>
                  <a:lnTo>
                    <a:pt x="14312" y="148"/>
                  </a:lnTo>
                  <a:lnTo>
                    <a:pt x="13692" y="59"/>
                  </a:lnTo>
                  <a:lnTo>
                    <a:pt x="13043" y="30"/>
                  </a:lnTo>
                  <a:lnTo>
                    <a:pt x="12423" y="0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 flipH="1">
              <a:off x="2659553" y="2906625"/>
              <a:ext cx="266232" cy="266232"/>
            </a:xfrm>
            <a:custGeom>
              <a:rect b="b" l="l" r="r" t="t"/>
              <a:pathLst>
                <a:path extrusionOk="0" h="31751" w="31751">
                  <a:moveTo>
                    <a:pt x="15817" y="0"/>
                  </a:moveTo>
                  <a:lnTo>
                    <a:pt x="15020" y="30"/>
                  </a:lnTo>
                  <a:lnTo>
                    <a:pt x="14194" y="89"/>
                  </a:lnTo>
                  <a:lnTo>
                    <a:pt x="13397" y="178"/>
                  </a:lnTo>
                  <a:lnTo>
                    <a:pt x="12630" y="325"/>
                  </a:lnTo>
                  <a:lnTo>
                    <a:pt x="11863" y="502"/>
                  </a:lnTo>
                  <a:lnTo>
                    <a:pt x="11095" y="738"/>
                  </a:lnTo>
                  <a:lnTo>
                    <a:pt x="10358" y="974"/>
                  </a:lnTo>
                  <a:lnTo>
                    <a:pt x="9650" y="1269"/>
                  </a:lnTo>
                  <a:lnTo>
                    <a:pt x="8941" y="1594"/>
                  </a:lnTo>
                  <a:lnTo>
                    <a:pt x="8263" y="1948"/>
                  </a:lnTo>
                  <a:lnTo>
                    <a:pt x="7614" y="2332"/>
                  </a:lnTo>
                  <a:lnTo>
                    <a:pt x="6964" y="2745"/>
                  </a:lnTo>
                  <a:lnTo>
                    <a:pt x="6345" y="3187"/>
                  </a:lnTo>
                  <a:lnTo>
                    <a:pt x="5725" y="3659"/>
                  </a:lnTo>
                  <a:lnTo>
                    <a:pt x="5164" y="4161"/>
                  </a:lnTo>
                  <a:lnTo>
                    <a:pt x="4604" y="4692"/>
                  </a:lnTo>
                  <a:lnTo>
                    <a:pt x="4102" y="5223"/>
                  </a:lnTo>
                  <a:lnTo>
                    <a:pt x="3601" y="5813"/>
                  </a:lnTo>
                  <a:lnTo>
                    <a:pt x="3128" y="6404"/>
                  </a:lnTo>
                  <a:lnTo>
                    <a:pt x="2686" y="7023"/>
                  </a:lnTo>
                  <a:lnTo>
                    <a:pt x="2273" y="7672"/>
                  </a:lnTo>
                  <a:lnTo>
                    <a:pt x="1889" y="8351"/>
                  </a:lnTo>
                  <a:lnTo>
                    <a:pt x="1535" y="9030"/>
                  </a:lnTo>
                  <a:lnTo>
                    <a:pt x="1240" y="9738"/>
                  </a:lnTo>
                  <a:lnTo>
                    <a:pt x="945" y="10446"/>
                  </a:lnTo>
                  <a:lnTo>
                    <a:pt x="709" y="11184"/>
                  </a:lnTo>
                  <a:lnTo>
                    <a:pt x="473" y="11951"/>
                  </a:lnTo>
                  <a:lnTo>
                    <a:pt x="325" y="12718"/>
                  </a:lnTo>
                  <a:lnTo>
                    <a:pt x="178" y="13515"/>
                  </a:lnTo>
                  <a:lnTo>
                    <a:pt x="89" y="14282"/>
                  </a:lnTo>
                  <a:lnTo>
                    <a:pt x="30" y="15108"/>
                  </a:lnTo>
                  <a:lnTo>
                    <a:pt x="1" y="15934"/>
                  </a:lnTo>
                  <a:lnTo>
                    <a:pt x="30" y="16731"/>
                  </a:lnTo>
                  <a:lnTo>
                    <a:pt x="89" y="17557"/>
                  </a:lnTo>
                  <a:lnTo>
                    <a:pt x="178" y="18325"/>
                  </a:lnTo>
                  <a:lnTo>
                    <a:pt x="325" y="19121"/>
                  </a:lnTo>
                  <a:lnTo>
                    <a:pt x="502" y="19888"/>
                  </a:lnTo>
                  <a:lnTo>
                    <a:pt x="738" y="20626"/>
                  </a:lnTo>
                  <a:lnTo>
                    <a:pt x="974" y="21364"/>
                  </a:lnTo>
                  <a:lnTo>
                    <a:pt x="1269" y="22101"/>
                  </a:lnTo>
                  <a:lnTo>
                    <a:pt x="1594" y="22810"/>
                  </a:lnTo>
                  <a:lnTo>
                    <a:pt x="1948" y="23488"/>
                  </a:lnTo>
                  <a:lnTo>
                    <a:pt x="2332" y="24137"/>
                  </a:lnTo>
                  <a:lnTo>
                    <a:pt x="2745" y="24787"/>
                  </a:lnTo>
                  <a:lnTo>
                    <a:pt x="3187" y="25406"/>
                  </a:lnTo>
                  <a:lnTo>
                    <a:pt x="3660" y="25996"/>
                  </a:lnTo>
                  <a:lnTo>
                    <a:pt x="4161" y="26587"/>
                  </a:lnTo>
                  <a:lnTo>
                    <a:pt x="4692" y="27147"/>
                  </a:lnTo>
                  <a:lnTo>
                    <a:pt x="5223" y="27649"/>
                  </a:lnTo>
                  <a:lnTo>
                    <a:pt x="5814" y="28150"/>
                  </a:lnTo>
                  <a:lnTo>
                    <a:pt x="6404" y="28623"/>
                  </a:lnTo>
                  <a:lnTo>
                    <a:pt x="7023" y="29065"/>
                  </a:lnTo>
                  <a:lnTo>
                    <a:pt x="7673" y="29478"/>
                  </a:lnTo>
                  <a:lnTo>
                    <a:pt x="8351" y="29862"/>
                  </a:lnTo>
                  <a:lnTo>
                    <a:pt x="9030" y="30216"/>
                  </a:lnTo>
                  <a:lnTo>
                    <a:pt x="9738" y="30511"/>
                  </a:lnTo>
                  <a:lnTo>
                    <a:pt x="10446" y="30806"/>
                  </a:lnTo>
                  <a:lnTo>
                    <a:pt x="11184" y="31042"/>
                  </a:lnTo>
                  <a:lnTo>
                    <a:pt x="11951" y="31249"/>
                  </a:lnTo>
                  <a:lnTo>
                    <a:pt x="12718" y="31426"/>
                  </a:lnTo>
                  <a:lnTo>
                    <a:pt x="13515" y="31573"/>
                  </a:lnTo>
                  <a:lnTo>
                    <a:pt x="14312" y="31662"/>
                  </a:lnTo>
                  <a:lnTo>
                    <a:pt x="15108" y="31721"/>
                  </a:lnTo>
                  <a:lnTo>
                    <a:pt x="15935" y="31750"/>
                  </a:lnTo>
                  <a:lnTo>
                    <a:pt x="16731" y="31721"/>
                  </a:lnTo>
                  <a:lnTo>
                    <a:pt x="17558" y="31662"/>
                  </a:lnTo>
                  <a:lnTo>
                    <a:pt x="18325" y="31573"/>
                  </a:lnTo>
                  <a:lnTo>
                    <a:pt x="19121" y="31426"/>
                  </a:lnTo>
                  <a:lnTo>
                    <a:pt x="19889" y="31249"/>
                  </a:lnTo>
                  <a:lnTo>
                    <a:pt x="20626" y="31013"/>
                  </a:lnTo>
                  <a:lnTo>
                    <a:pt x="21364" y="30777"/>
                  </a:lnTo>
                  <a:lnTo>
                    <a:pt x="22102" y="30482"/>
                  </a:lnTo>
                  <a:lnTo>
                    <a:pt x="22810" y="30157"/>
                  </a:lnTo>
                  <a:lnTo>
                    <a:pt x="23489" y="29803"/>
                  </a:lnTo>
                  <a:lnTo>
                    <a:pt x="24138" y="29419"/>
                  </a:lnTo>
                  <a:lnTo>
                    <a:pt x="24787" y="29006"/>
                  </a:lnTo>
                  <a:lnTo>
                    <a:pt x="25407" y="28564"/>
                  </a:lnTo>
                  <a:lnTo>
                    <a:pt x="25997" y="28091"/>
                  </a:lnTo>
                  <a:lnTo>
                    <a:pt x="26587" y="27590"/>
                  </a:lnTo>
                  <a:lnTo>
                    <a:pt x="27147" y="27059"/>
                  </a:lnTo>
                  <a:lnTo>
                    <a:pt x="27649" y="26528"/>
                  </a:lnTo>
                  <a:lnTo>
                    <a:pt x="28151" y="25937"/>
                  </a:lnTo>
                  <a:lnTo>
                    <a:pt x="28623" y="25347"/>
                  </a:lnTo>
                  <a:lnTo>
                    <a:pt x="29065" y="24728"/>
                  </a:lnTo>
                  <a:lnTo>
                    <a:pt x="29479" y="24078"/>
                  </a:lnTo>
                  <a:lnTo>
                    <a:pt x="29862" y="23400"/>
                  </a:lnTo>
                  <a:lnTo>
                    <a:pt x="30216" y="22721"/>
                  </a:lnTo>
                  <a:lnTo>
                    <a:pt x="30511" y="22013"/>
                  </a:lnTo>
                  <a:lnTo>
                    <a:pt x="30806" y="21275"/>
                  </a:lnTo>
                  <a:lnTo>
                    <a:pt x="31042" y="20538"/>
                  </a:lnTo>
                  <a:lnTo>
                    <a:pt x="31249" y="19800"/>
                  </a:lnTo>
                  <a:lnTo>
                    <a:pt x="31426" y="19033"/>
                  </a:lnTo>
                  <a:lnTo>
                    <a:pt x="31574" y="18236"/>
                  </a:lnTo>
                  <a:lnTo>
                    <a:pt x="31662" y="17439"/>
                  </a:lnTo>
                  <a:lnTo>
                    <a:pt x="31721" y="16643"/>
                  </a:lnTo>
                  <a:lnTo>
                    <a:pt x="31751" y="15816"/>
                  </a:lnTo>
                  <a:lnTo>
                    <a:pt x="31721" y="15020"/>
                  </a:lnTo>
                  <a:lnTo>
                    <a:pt x="31662" y="14194"/>
                  </a:lnTo>
                  <a:lnTo>
                    <a:pt x="31574" y="13397"/>
                  </a:lnTo>
                  <a:lnTo>
                    <a:pt x="31426" y="12630"/>
                  </a:lnTo>
                  <a:lnTo>
                    <a:pt x="31249" y="11862"/>
                  </a:lnTo>
                  <a:lnTo>
                    <a:pt x="31013" y="11095"/>
                  </a:lnTo>
                  <a:lnTo>
                    <a:pt x="30777" y="10358"/>
                  </a:lnTo>
                  <a:lnTo>
                    <a:pt x="30482" y="9649"/>
                  </a:lnTo>
                  <a:lnTo>
                    <a:pt x="30157" y="8941"/>
                  </a:lnTo>
                  <a:lnTo>
                    <a:pt x="29803" y="8263"/>
                  </a:lnTo>
                  <a:lnTo>
                    <a:pt x="29420" y="7613"/>
                  </a:lnTo>
                  <a:lnTo>
                    <a:pt x="29006" y="6964"/>
                  </a:lnTo>
                  <a:lnTo>
                    <a:pt x="28564" y="6345"/>
                  </a:lnTo>
                  <a:lnTo>
                    <a:pt x="28092" y="5725"/>
                  </a:lnTo>
                  <a:lnTo>
                    <a:pt x="27590" y="5164"/>
                  </a:lnTo>
                  <a:lnTo>
                    <a:pt x="27059" y="4604"/>
                  </a:lnTo>
                  <a:lnTo>
                    <a:pt x="26528" y="4102"/>
                  </a:lnTo>
                  <a:lnTo>
                    <a:pt x="25938" y="3600"/>
                  </a:lnTo>
                  <a:lnTo>
                    <a:pt x="25347" y="3128"/>
                  </a:lnTo>
                  <a:lnTo>
                    <a:pt x="24728" y="2686"/>
                  </a:lnTo>
                  <a:lnTo>
                    <a:pt x="24079" y="2273"/>
                  </a:lnTo>
                  <a:lnTo>
                    <a:pt x="23400" y="1889"/>
                  </a:lnTo>
                  <a:lnTo>
                    <a:pt x="22721" y="1535"/>
                  </a:lnTo>
                  <a:lnTo>
                    <a:pt x="22013" y="1240"/>
                  </a:lnTo>
                  <a:lnTo>
                    <a:pt x="21305" y="945"/>
                  </a:lnTo>
                  <a:lnTo>
                    <a:pt x="20538" y="709"/>
                  </a:lnTo>
                  <a:lnTo>
                    <a:pt x="19800" y="473"/>
                  </a:lnTo>
                  <a:lnTo>
                    <a:pt x="19033" y="296"/>
                  </a:lnTo>
                  <a:lnTo>
                    <a:pt x="18236" y="178"/>
                  </a:lnTo>
                  <a:lnTo>
                    <a:pt x="17439" y="60"/>
                  </a:lnTo>
                  <a:lnTo>
                    <a:pt x="166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 flipH="1">
              <a:off x="2587308" y="2360074"/>
              <a:ext cx="1203700" cy="229120"/>
            </a:xfrm>
            <a:custGeom>
              <a:rect b="b" l="l" r="r" t="t"/>
              <a:pathLst>
                <a:path extrusionOk="0" h="27325" w="143554">
                  <a:moveTo>
                    <a:pt x="126676" y="1"/>
                  </a:moveTo>
                  <a:lnTo>
                    <a:pt x="26970" y="296"/>
                  </a:lnTo>
                  <a:lnTo>
                    <a:pt x="25996" y="296"/>
                  </a:lnTo>
                  <a:lnTo>
                    <a:pt x="25052" y="325"/>
                  </a:lnTo>
                  <a:lnTo>
                    <a:pt x="24580" y="384"/>
                  </a:lnTo>
                  <a:lnTo>
                    <a:pt x="24137" y="443"/>
                  </a:lnTo>
                  <a:lnTo>
                    <a:pt x="23695" y="503"/>
                  </a:lnTo>
                  <a:lnTo>
                    <a:pt x="23252" y="621"/>
                  </a:lnTo>
                  <a:lnTo>
                    <a:pt x="22809" y="768"/>
                  </a:lnTo>
                  <a:lnTo>
                    <a:pt x="22367" y="916"/>
                  </a:lnTo>
                  <a:lnTo>
                    <a:pt x="21924" y="1122"/>
                  </a:lnTo>
                  <a:lnTo>
                    <a:pt x="21482" y="1388"/>
                  </a:lnTo>
                  <a:lnTo>
                    <a:pt x="21039" y="1653"/>
                  </a:lnTo>
                  <a:lnTo>
                    <a:pt x="20596" y="2007"/>
                  </a:lnTo>
                  <a:lnTo>
                    <a:pt x="20154" y="2391"/>
                  </a:lnTo>
                  <a:lnTo>
                    <a:pt x="19682" y="2834"/>
                  </a:lnTo>
                  <a:lnTo>
                    <a:pt x="15816" y="6788"/>
                  </a:lnTo>
                  <a:lnTo>
                    <a:pt x="9590" y="13073"/>
                  </a:lnTo>
                  <a:lnTo>
                    <a:pt x="3630" y="19063"/>
                  </a:lnTo>
                  <a:lnTo>
                    <a:pt x="1564" y="21128"/>
                  </a:lnTo>
                  <a:lnTo>
                    <a:pt x="531" y="22102"/>
                  </a:lnTo>
                  <a:lnTo>
                    <a:pt x="354" y="22338"/>
                  </a:lnTo>
                  <a:lnTo>
                    <a:pt x="207" y="22603"/>
                  </a:lnTo>
                  <a:lnTo>
                    <a:pt x="89" y="22928"/>
                  </a:lnTo>
                  <a:lnTo>
                    <a:pt x="30" y="23312"/>
                  </a:lnTo>
                  <a:lnTo>
                    <a:pt x="0" y="23725"/>
                  </a:lnTo>
                  <a:lnTo>
                    <a:pt x="59" y="24167"/>
                  </a:lnTo>
                  <a:lnTo>
                    <a:pt x="148" y="24610"/>
                  </a:lnTo>
                  <a:lnTo>
                    <a:pt x="325" y="25082"/>
                  </a:lnTo>
                  <a:lnTo>
                    <a:pt x="413" y="25289"/>
                  </a:lnTo>
                  <a:lnTo>
                    <a:pt x="561" y="25525"/>
                  </a:lnTo>
                  <a:lnTo>
                    <a:pt x="708" y="25731"/>
                  </a:lnTo>
                  <a:lnTo>
                    <a:pt x="885" y="25938"/>
                  </a:lnTo>
                  <a:lnTo>
                    <a:pt x="1062" y="26115"/>
                  </a:lnTo>
                  <a:lnTo>
                    <a:pt x="1298" y="26321"/>
                  </a:lnTo>
                  <a:lnTo>
                    <a:pt x="1534" y="26498"/>
                  </a:lnTo>
                  <a:lnTo>
                    <a:pt x="1800" y="26646"/>
                  </a:lnTo>
                  <a:lnTo>
                    <a:pt x="2066" y="26794"/>
                  </a:lnTo>
                  <a:lnTo>
                    <a:pt x="2390" y="26941"/>
                  </a:lnTo>
                  <a:lnTo>
                    <a:pt x="2715" y="27059"/>
                  </a:lnTo>
                  <a:lnTo>
                    <a:pt x="3069" y="27148"/>
                  </a:lnTo>
                  <a:lnTo>
                    <a:pt x="3482" y="27236"/>
                  </a:lnTo>
                  <a:lnTo>
                    <a:pt x="3895" y="27266"/>
                  </a:lnTo>
                  <a:lnTo>
                    <a:pt x="4338" y="27325"/>
                  </a:lnTo>
                  <a:lnTo>
                    <a:pt x="4810" y="27325"/>
                  </a:lnTo>
                  <a:lnTo>
                    <a:pt x="139423" y="26941"/>
                  </a:lnTo>
                  <a:lnTo>
                    <a:pt x="140013" y="26912"/>
                  </a:lnTo>
                  <a:lnTo>
                    <a:pt x="140544" y="26853"/>
                  </a:lnTo>
                  <a:lnTo>
                    <a:pt x="141046" y="26764"/>
                  </a:lnTo>
                  <a:lnTo>
                    <a:pt x="141518" y="26646"/>
                  </a:lnTo>
                  <a:lnTo>
                    <a:pt x="141901" y="26528"/>
                  </a:lnTo>
                  <a:lnTo>
                    <a:pt x="142285" y="26351"/>
                  </a:lnTo>
                  <a:lnTo>
                    <a:pt x="142580" y="26144"/>
                  </a:lnTo>
                  <a:lnTo>
                    <a:pt x="142875" y="25908"/>
                  </a:lnTo>
                  <a:lnTo>
                    <a:pt x="143082" y="25643"/>
                  </a:lnTo>
                  <a:lnTo>
                    <a:pt x="143259" y="25377"/>
                  </a:lnTo>
                  <a:lnTo>
                    <a:pt x="143406" y="25082"/>
                  </a:lnTo>
                  <a:lnTo>
                    <a:pt x="143495" y="24757"/>
                  </a:lnTo>
                  <a:lnTo>
                    <a:pt x="143554" y="24403"/>
                  </a:lnTo>
                  <a:lnTo>
                    <a:pt x="143554" y="24049"/>
                  </a:lnTo>
                  <a:lnTo>
                    <a:pt x="143495" y="23666"/>
                  </a:lnTo>
                  <a:lnTo>
                    <a:pt x="143406" y="23253"/>
                  </a:lnTo>
                  <a:lnTo>
                    <a:pt x="143229" y="22692"/>
                  </a:lnTo>
                  <a:lnTo>
                    <a:pt x="142934" y="21836"/>
                  </a:lnTo>
                  <a:lnTo>
                    <a:pt x="141960" y="19476"/>
                  </a:lnTo>
                  <a:lnTo>
                    <a:pt x="140692" y="16495"/>
                  </a:lnTo>
                  <a:lnTo>
                    <a:pt x="139275" y="13220"/>
                  </a:lnTo>
                  <a:lnTo>
                    <a:pt x="137829" y="10004"/>
                  </a:lnTo>
                  <a:lnTo>
                    <a:pt x="136531" y="7171"/>
                  </a:lnTo>
                  <a:lnTo>
                    <a:pt x="135498" y="5076"/>
                  </a:lnTo>
                  <a:lnTo>
                    <a:pt x="135144" y="4368"/>
                  </a:lnTo>
                  <a:lnTo>
                    <a:pt x="134908" y="3984"/>
                  </a:lnTo>
                  <a:lnTo>
                    <a:pt x="134524" y="3512"/>
                  </a:lnTo>
                  <a:lnTo>
                    <a:pt x="134023" y="2893"/>
                  </a:lnTo>
                  <a:lnTo>
                    <a:pt x="133728" y="2568"/>
                  </a:lnTo>
                  <a:lnTo>
                    <a:pt x="133374" y="2243"/>
                  </a:lnTo>
                  <a:lnTo>
                    <a:pt x="132961" y="1889"/>
                  </a:lnTo>
                  <a:lnTo>
                    <a:pt x="132518" y="1565"/>
                  </a:lnTo>
                  <a:lnTo>
                    <a:pt x="132016" y="1240"/>
                  </a:lnTo>
                  <a:lnTo>
                    <a:pt x="131456" y="945"/>
                  </a:lnTo>
                  <a:lnTo>
                    <a:pt x="130807" y="680"/>
                  </a:lnTo>
                  <a:lnTo>
                    <a:pt x="130128" y="473"/>
                  </a:lnTo>
                  <a:lnTo>
                    <a:pt x="129390" y="266"/>
                  </a:lnTo>
                  <a:lnTo>
                    <a:pt x="128564" y="119"/>
                  </a:lnTo>
                  <a:lnTo>
                    <a:pt x="127649" y="30"/>
                  </a:lnTo>
                  <a:lnTo>
                    <a:pt x="1266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 flipH="1">
              <a:off x="2413864" y="2359831"/>
              <a:ext cx="179632" cy="204124"/>
            </a:xfrm>
            <a:custGeom>
              <a:rect b="b" l="l" r="r" t="t"/>
              <a:pathLst>
                <a:path extrusionOk="0" h="24344" w="21423">
                  <a:moveTo>
                    <a:pt x="1977" y="0"/>
                  </a:moveTo>
                  <a:lnTo>
                    <a:pt x="1505" y="89"/>
                  </a:lnTo>
                  <a:lnTo>
                    <a:pt x="1033" y="207"/>
                  </a:lnTo>
                  <a:lnTo>
                    <a:pt x="826" y="295"/>
                  </a:lnTo>
                  <a:lnTo>
                    <a:pt x="620" y="384"/>
                  </a:lnTo>
                  <a:lnTo>
                    <a:pt x="443" y="532"/>
                  </a:lnTo>
                  <a:lnTo>
                    <a:pt x="295" y="650"/>
                  </a:lnTo>
                  <a:lnTo>
                    <a:pt x="177" y="827"/>
                  </a:lnTo>
                  <a:lnTo>
                    <a:pt x="89" y="1004"/>
                  </a:lnTo>
                  <a:lnTo>
                    <a:pt x="30" y="1210"/>
                  </a:lnTo>
                  <a:lnTo>
                    <a:pt x="0" y="1417"/>
                  </a:lnTo>
                  <a:lnTo>
                    <a:pt x="30" y="1682"/>
                  </a:lnTo>
                  <a:lnTo>
                    <a:pt x="89" y="1948"/>
                  </a:lnTo>
                  <a:lnTo>
                    <a:pt x="207" y="2243"/>
                  </a:lnTo>
                  <a:lnTo>
                    <a:pt x="384" y="2568"/>
                  </a:lnTo>
                  <a:lnTo>
                    <a:pt x="1269" y="4013"/>
                  </a:lnTo>
                  <a:lnTo>
                    <a:pt x="2833" y="6492"/>
                  </a:lnTo>
                  <a:lnTo>
                    <a:pt x="7111" y="13131"/>
                  </a:lnTo>
                  <a:lnTo>
                    <a:pt x="11301" y="19564"/>
                  </a:lnTo>
                  <a:lnTo>
                    <a:pt x="12777" y="21777"/>
                  </a:lnTo>
                  <a:lnTo>
                    <a:pt x="13485" y="22810"/>
                  </a:lnTo>
                  <a:lnTo>
                    <a:pt x="13633" y="22957"/>
                  </a:lnTo>
                  <a:lnTo>
                    <a:pt x="13810" y="23134"/>
                  </a:lnTo>
                  <a:lnTo>
                    <a:pt x="14016" y="23282"/>
                  </a:lnTo>
                  <a:lnTo>
                    <a:pt x="14282" y="23429"/>
                  </a:lnTo>
                  <a:lnTo>
                    <a:pt x="14577" y="23547"/>
                  </a:lnTo>
                  <a:lnTo>
                    <a:pt x="14901" y="23695"/>
                  </a:lnTo>
                  <a:lnTo>
                    <a:pt x="15285" y="23813"/>
                  </a:lnTo>
                  <a:lnTo>
                    <a:pt x="15728" y="23901"/>
                  </a:lnTo>
                  <a:lnTo>
                    <a:pt x="16229" y="24019"/>
                  </a:lnTo>
                  <a:lnTo>
                    <a:pt x="16760" y="24108"/>
                  </a:lnTo>
                  <a:lnTo>
                    <a:pt x="17380" y="24167"/>
                  </a:lnTo>
                  <a:lnTo>
                    <a:pt x="18059" y="24255"/>
                  </a:lnTo>
                  <a:lnTo>
                    <a:pt x="18796" y="24285"/>
                  </a:lnTo>
                  <a:lnTo>
                    <a:pt x="19593" y="24344"/>
                  </a:lnTo>
                  <a:lnTo>
                    <a:pt x="21422" y="24344"/>
                  </a:lnTo>
                  <a:lnTo>
                    <a:pt x="20272" y="22780"/>
                  </a:lnTo>
                  <a:lnTo>
                    <a:pt x="19003" y="21098"/>
                  </a:lnTo>
                  <a:lnTo>
                    <a:pt x="16259" y="17557"/>
                  </a:lnTo>
                  <a:lnTo>
                    <a:pt x="13396" y="13928"/>
                  </a:lnTo>
                  <a:lnTo>
                    <a:pt x="10534" y="10328"/>
                  </a:lnTo>
                  <a:lnTo>
                    <a:pt x="7790" y="6994"/>
                  </a:lnTo>
                  <a:lnTo>
                    <a:pt x="5370" y="4043"/>
                  </a:lnTo>
                  <a:lnTo>
                    <a:pt x="3364" y="1653"/>
                  </a:lnTo>
                  <a:lnTo>
                    <a:pt x="19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 flipH="1">
              <a:off x="3717765" y="2367747"/>
              <a:ext cx="297164" cy="212543"/>
            </a:xfrm>
            <a:custGeom>
              <a:rect b="b" l="l" r="r" t="t"/>
              <a:pathLst>
                <a:path extrusionOk="0" h="25348" w="35440">
                  <a:moveTo>
                    <a:pt x="34229" y="1"/>
                  </a:moveTo>
                  <a:lnTo>
                    <a:pt x="28121" y="30"/>
                  </a:lnTo>
                  <a:lnTo>
                    <a:pt x="27177" y="738"/>
                  </a:lnTo>
                  <a:lnTo>
                    <a:pt x="26292" y="1505"/>
                  </a:lnTo>
                  <a:lnTo>
                    <a:pt x="25377" y="2302"/>
                  </a:lnTo>
                  <a:lnTo>
                    <a:pt x="24492" y="3128"/>
                  </a:lnTo>
                  <a:lnTo>
                    <a:pt x="21394" y="6197"/>
                  </a:lnTo>
                  <a:lnTo>
                    <a:pt x="17912" y="9649"/>
                  </a:lnTo>
                  <a:lnTo>
                    <a:pt x="14253" y="13190"/>
                  </a:lnTo>
                  <a:lnTo>
                    <a:pt x="12423" y="14961"/>
                  </a:lnTo>
                  <a:lnTo>
                    <a:pt x="10594" y="16643"/>
                  </a:lnTo>
                  <a:lnTo>
                    <a:pt x="8824" y="18266"/>
                  </a:lnTo>
                  <a:lnTo>
                    <a:pt x="7142" y="19741"/>
                  </a:lnTo>
                  <a:lnTo>
                    <a:pt x="5578" y="21098"/>
                  </a:lnTo>
                  <a:lnTo>
                    <a:pt x="4102" y="22249"/>
                  </a:lnTo>
                  <a:lnTo>
                    <a:pt x="3424" y="22751"/>
                  </a:lnTo>
                  <a:lnTo>
                    <a:pt x="2804" y="23223"/>
                  </a:lnTo>
                  <a:lnTo>
                    <a:pt x="2214" y="23606"/>
                  </a:lnTo>
                  <a:lnTo>
                    <a:pt x="1653" y="23931"/>
                  </a:lnTo>
                  <a:lnTo>
                    <a:pt x="1152" y="24197"/>
                  </a:lnTo>
                  <a:lnTo>
                    <a:pt x="709" y="24403"/>
                  </a:lnTo>
                  <a:lnTo>
                    <a:pt x="325" y="24521"/>
                  </a:lnTo>
                  <a:lnTo>
                    <a:pt x="148" y="24551"/>
                  </a:lnTo>
                  <a:lnTo>
                    <a:pt x="1" y="24551"/>
                  </a:lnTo>
                  <a:lnTo>
                    <a:pt x="443" y="24875"/>
                  </a:lnTo>
                  <a:lnTo>
                    <a:pt x="857" y="25141"/>
                  </a:lnTo>
                  <a:lnTo>
                    <a:pt x="1063" y="25229"/>
                  </a:lnTo>
                  <a:lnTo>
                    <a:pt x="1240" y="25288"/>
                  </a:lnTo>
                  <a:lnTo>
                    <a:pt x="1417" y="25347"/>
                  </a:lnTo>
                  <a:lnTo>
                    <a:pt x="9679" y="25347"/>
                  </a:lnTo>
                  <a:lnTo>
                    <a:pt x="10004" y="25318"/>
                  </a:lnTo>
                  <a:lnTo>
                    <a:pt x="10358" y="25200"/>
                  </a:lnTo>
                  <a:lnTo>
                    <a:pt x="10771" y="25052"/>
                  </a:lnTo>
                  <a:lnTo>
                    <a:pt x="11243" y="24816"/>
                  </a:lnTo>
                  <a:lnTo>
                    <a:pt x="11745" y="24492"/>
                  </a:lnTo>
                  <a:lnTo>
                    <a:pt x="12305" y="24108"/>
                  </a:lnTo>
                  <a:lnTo>
                    <a:pt x="12896" y="23606"/>
                  </a:lnTo>
                  <a:lnTo>
                    <a:pt x="13545" y="23046"/>
                  </a:lnTo>
                  <a:lnTo>
                    <a:pt x="17263" y="19446"/>
                  </a:lnTo>
                  <a:lnTo>
                    <a:pt x="23813" y="13013"/>
                  </a:lnTo>
                  <a:lnTo>
                    <a:pt x="30335" y="6640"/>
                  </a:lnTo>
                  <a:lnTo>
                    <a:pt x="32695" y="4368"/>
                  </a:lnTo>
                  <a:lnTo>
                    <a:pt x="33934" y="3158"/>
                  </a:lnTo>
                  <a:lnTo>
                    <a:pt x="34200" y="2892"/>
                  </a:lnTo>
                  <a:lnTo>
                    <a:pt x="34466" y="2627"/>
                  </a:lnTo>
                  <a:lnTo>
                    <a:pt x="34702" y="2361"/>
                  </a:lnTo>
                  <a:lnTo>
                    <a:pt x="34908" y="2096"/>
                  </a:lnTo>
                  <a:lnTo>
                    <a:pt x="35085" y="1830"/>
                  </a:lnTo>
                  <a:lnTo>
                    <a:pt x="35233" y="1564"/>
                  </a:lnTo>
                  <a:lnTo>
                    <a:pt x="35321" y="1299"/>
                  </a:lnTo>
                  <a:lnTo>
                    <a:pt x="35410" y="1063"/>
                  </a:lnTo>
                  <a:lnTo>
                    <a:pt x="35439" y="827"/>
                  </a:lnTo>
                  <a:lnTo>
                    <a:pt x="35410" y="620"/>
                  </a:lnTo>
                  <a:lnTo>
                    <a:pt x="35351" y="443"/>
                  </a:lnTo>
                  <a:lnTo>
                    <a:pt x="35262" y="296"/>
                  </a:lnTo>
                  <a:lnTo>
                    <a:pt x="35085" y="178"/>
                  </a:lnTo>
                  <a:lnTo>
                    <a:pt x="34849" y="89"/>
                  </a:lnTo>
                  <a:lnTo>
                    <a:pt x="34584" y="30"/>
                  </a:lnTo>
                  <a:lnTo>
                    <a:pt x="342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 flipH="1">
              <a:off x="2774109" y="2360326"/>
              <a:ext cx="83884" cy="226395"/>
            </a:xfrm>
            <a:custGeom>
              <a:rect b="b" l="l" r="r" t="t"/>
              <a:pathLst>
                <a:path extrusionOk="0" h="27000" w="10004">
                  <a:moveTo>
                    <a:pt x="6905" y="0"/>
                  </a:moveTo>
                  <a:lnTo>
                    <a:pt x="1" y="30"/>
                  </a:lnTo>
                  <a:lnTo>
                    <a:pt x="60" y="27000"/>
                  </a:lnTo>
                  <a:lnTo>
                    <a:pt x="10004" y="26970"/>
                  </a:lnTo>
                  <a:lnTo>
                    <a:pt x="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 flipH="1">
              <a:off x="4388272" y="2700279"/>
              <a:ext cx="202154" cy="130152"/>
            </a:xfrm>
            <a:custGeom>
              <a:rect b="b" l="l" r="r" t="t"/>
              <a:pathLst>
                <a:path extrusionOk="0" h="15522" w="24109">
                  <a:moveTo>
                    <a:pt x="10446" y="0"/>
                  </a:moveTo>
                  <a:lnTo>
                    <a:pt x="8823" y="1328"/>
                  </a:lnTo>
                  <a:lnTo>
                    <a:pt x="7407" y="2568"/>
                  </a:lnTo>
                  <a:lnTo>
                    <a:pt x="6168" y="3718"/>
                  </a:lnTo>
                  <a:lnTo>
                    <a:pt x="5636" y="4249"/>
                  </a:lnTo>
                  <a:lnTo>
                    <a:pt x="5135" y="4751"/>
                  </a:lnTo>
                  <a:lnTo>
                    <a:pt x="4515" y="5459"/>
                  </a:lnTo>
                  <a:lnTo>
                    <a:pt x="4515" y="5489"/>
                  </a:lnTo>
                  <a:lnTo>
                    <a:pt x="3955" y="6138"/>
                  </a:lnTo>
                  <a:lnTo>
                    <a:pt x="3689" y="6463"/>
                  </a:lnTo>
                  <a:lnTo>
                    <a:pt x="3246" y="7112"/>
                  </a:lnTo>
                  <a:lnTo>
                    <a:pt x="2863" y="7702"/>
                  </a:lnTo>
                  <a:lnTo>
                    <a:pt x="2538" y="8292"/>
                  </a:lnTo>
                  <a:lnTo>
                    <a:pt x="2243" y="8853"/>
                  </a:lnTo>
                  <a:lnTo>
                    <a:pt x="2096" y="9236"/>
                  </a:lnTo>
                  <a:lnTo>
                    <a:pt x="2066" y="9295"/>
                  </a:lnTo>
                  <a:lnTo>
                    <a:pt x="1978" y="9561"/>
                  </a:lnTo>
                  <a:lnTo>
                    <a:pt x="1830" y="10033"/>
                  </a:lnTo>
                  <a:lnTo>
                    <a:pt x="1771" y="10269"/>
                  </a:lnTo>
                  <a:lnTo>
                    <a:pt x="1712" y="10505"/>
                  </a:lnTo>
                  <a:lnTo>
                    <a:pt x="1594" y="10948"/>
                  </a:lnTo>
                  <a:lnTo>
                    <a:pt x="1564" y="11154"/>
                  </a:lnTo>
                  <a:lnTo>
                    <a:pt x="1535" y="11361"/>
                  </a:lnTo>
                  <a:lnTo>
                    <a:pt x="1505" y="11538"/>
                  </a:lnTo>
                  <a:lnTo>
                    <a:pt x="1476" y="11951"/>
                  </a:lnTo>
                  <a:lnTo>
                    <a:pt x="1446" y="12098"/>
                  </a:lnTo>
                  <a:lnTo>
                    <a:pt x="1417" y="12423"/>
                  </a:lnTo>
                  <a:lnTo>
                    <a:pt x="1387" y="12689"/>
                  </a:lnTo>
                  <a:lnTo>
                    <a:pt x="1358" y="12984"/>
                  </a:lnTo>
                  <a:lnTo>
                    <a:pt x="1299" y="13338"/>
                  </a:lnTo>
                  <a:lnTo>
                    <a:pt x="1181" y="13662"/>
                  </a:lnTo>
                  <a:lnTo>
                    <a:pt x="1063" y="13987"/>
                  </a:lnTo>
                  <a:lnTo>
                    <a:pt x="886" y="14311"/>
                  </a:lnTo>
                  <a:lnTo>
                    <a:pt x="709" y="14636"/>
                  </a:lnTo>
                  <a:lnTo>
                    <a:pt x="502" y="14931"/>
                  </a:lnTo>
                  <a:lnTo>
                    <a:pt x="266" y="15226"/>
                  </a:lnTo>
                  <a:lnTo>
                    <a:pt x="1" y="15521"/>
                  </a:lnTo>
                  <a:lnTo>
                    <a:pt x="1" y="15521"/>
                  </a:lnTo>
                  <a:lnTo>
                    <a:pt x="16407" y="15492"/>
                  </a:lnTo>
                  <a:lnTo>
                    <a:pt x="16790" y="15462"/>
                  </a:lnTo>
                  <a:lnTo>
                    <a:pt x="17174" y="15433"/>
                  </a:lnTo>
                  <a:lnTo>
                    <a:pt x="17557" y="15403"/>
                  </a:lnTo>
                  <a:lnTo>
                    <a:pt x="17941" y="15315"/>
                  </a:lnTo>
                  <a:lnTo>
                    <a:pt x="18325" y="15226"/>
                  </a:lnTo>
                  <a:lnTo>
                    <a:pt x="18679" y="15138"/>
                  </a:lnTo>
                  <a:lnTo>
                    <a:pt x="19062" y="14990"/>
                  </a:lnTo>
                  <a:lnTo>
                    <a:pt x="19387" y="14872"/>
                  </a:lnTo>
                  <a:lnTo>
                    <a:pt x="19741" y="14695"/>
                  </a:lnTo>
                  <a:lnTo>
                    <a:pt x="20066" y="14518"/>
                  </a:lnTo>
                  <a:lnTo>
                    <a:pt x="20390" y="14341"/>
                  </a:lnTo>
                  <a:lnTo>
                    <a:pt x="20715" y="14134"/>
                  </a:lnTo>
                  <a:lnTo>
                    <a:pt x="21010" y="13928"/>
                  </a:lnTo>
                  <a:lnTo>
                    <a:pt x="21305" y="13692"/>
                  </a:lnTo>
                  <a:lnTo>
                    <a:pt x="21866" y="13190"/>
                  </a:lnTo>
                  <a:lnTo>
                    <a:pt x="22367" y="12630"/>
                  </a:lnTo>
                  <a:lnTo>
                    <a:pt x="22574" y="12334"/>
                  </a:lnTo>
                  <a:lnTo>
                    <a:pt x="22810" y="12039"/>
                  </a:lnTo>
                  <a:lnTo>
                    <a:pt x="23016" y="11715"/>
                  </a:lnTo>
                  <a:lnTo>
                    <a:pt x="23193" y="11390"/>
                  </a:lnTo>
                  <a:lnTo>
                    <a:pt x="23370" y="11066"/>
                  </a:lnTo>
                  <a:lnTo>
                    <a:pt x="23518" y="10712"/>
                  </a:lnTo>
                  <a:lnTo>
                    <a:pt x="23666" y="10357"/>
                  </a:lnTo>
                  <a:lnTo>
                    <a:pt x="23784" y="10003"/>
                  </a:lnTo>
                  <a:lnTo>
                    <a:pt x="23872" y="9649"/>
                  </a:lnTo>
                  <a:lnTo>
                    <a:pt x="23961" y="9266"/>
                  </a:lnTo>
                  <a:lnTo>
                    <a:pt x="24049" y="8882"/>
                  </a:lnTo>
                  <a:lnTo>
                    <a:pt x="24079" y="8499"/>
                  </a:lnTo>
                  <a:lnTo>
                    <a:pt x="24108" y="8115"/>
                  </a:lnTo>
                  <a:lnTo>
                    <a:pt x="24108" y="7702"/>
                  </a:lnTo>
                  <a:lnTo>
                    <a:pt x="24108" y="7318"/>
                  </a:lnTo>
                  <a:lnTo>
                    <a:pt x="24079" y="6935"/>
                  </a:lnTo>
                  <a:lnTo>
                    <a:pt x="24020" y="6522"/>
                  </a:lnTo>
                  <a:lnTo>
                    <a:pt x="23961" y="6167"/>
                  </a:lnTo>
                  <a:lnTo>
                    <a:pt x="23872" y="5784"/>
                  </a:lnTo>
                  <a:lnTo>
                    <a:pt x="23754" y="5430"/>
                  </a:lnTo>
                  <a:lnTo>
                    <a:pt x="23636" y="5046"/>
                  </a:lnTo>
                  <a:lnTo>
                    <a:pt x="23488" y="4722"/>
                  </a:lnTo>
                  <a:lnTo>
                    <a:pt x="23252" y="4190"/>
                  </a:lnTo>
                  <a:lnTo>
                    <a:pt x="22987" y="3718"/>
                  </a:lnTo>
                  <a:lnTo>
                    <a:pt x="22662" y="3246"/>
                  </a:lnTo>
                  <a:lnTo>
                    <a:pt x="22338" y="2804"/>
                  </a:lnTo>
                  <a:lnTo>
                    <a:pt x="21954" y="2390"/>
                  </a:lnTo>
                  <a:lnTo>
                    <a:pt x="21571" y="1977"/>
                  </a:lnTo>
                  <a:lnTo>
                    <a:pt x="21128" y="1623"/>
                  </a:lnTo>
                  <a:lnTo>
                    <a:pt x="20685" y="1299"/>
                  </a:lnTo>
                  <a:lnTo>
                    <a:pt x="20213" y="1004"/>
                  </a:lnTo>
                  <a:lnTo>
                    <a:pt x="19712" y="738"/>
                  </a:lnTo>
                  <a:lnTo>
                    <a:pt x="19180" y="532"/>
                  </a:lnTo>
                  <a:lnTo>
                    <a:pt x="18649" y="325"/>
                  </a:lnTo>
                  <a:lnTo>
                    <a:pt x="18089" y="177"/>
                  </a:lnTo>
                  <a:lnTo>
                    <a:pt x="17528" y="59"/>
                  </a:lnTo>
                  <a:lnTo>
                    <a:pt x="16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 flipH="1">
              <a:off x="2379478" y="2639664"/>
              <a:ext cx="61118" cy="142520"/>
            </a:xfrm>
            <a:custGeom>
              <a:rect b="b" l="l" r="r" t="t"/>
              <a:pathLst>
                <a:path extrusionOk="0" h="16997" w="7289">
                  <a:moveTo>
                    <a:pt x="1860" y="0"/>
                  </a:moveTo>
                  <a:lnTo>
                    <a:pt x="1653" y="30"/>
                  </a:lnTo>
                  <a:lnTo>
                    <a:pt x="1447" y="89"/>
                  </a:lnTo>
                  <a:lnTo>
                    <a:pt x="1270" y="177"/>
                  </a:lnTo>
                  <a:lnTo>
                    <a:pt x="1063" y="236"/>
                  </a:lnTo>
                  <a:lnTo>
                    <a:pt x="915" y="354"/>
                  </a:lnTo>
                  <a:lnTo>
                    <a:pt x="738" y="472"/>
                  </a:lnTo>
                  <a:lnTo>
                    <a:pt x="591" y="620"/>
                  </a:lnTo>
                  <a:lnTo>
                    <a:pt x="473" y="738"/>
                  </a:lnTo>
                  <a:lnTo>
                    <a:pt x="355" y="915"/>
                  </a:lnTo>
                  <a:lnTo>
                    <a:pt x="237" y="1092"/>
                  </a:lnTo>
                  <a:lnTo>
                    <a:pt x="148" y="1269"/>
                  </a:lnTo>
                  <a:lnTo>
                    <a:pt x="89" y="1446"/>
                  </a:lnTo>
                  <a:lnTo>
                    <a:pt x="30" y="1653"/>
                  </a:lnTo>
                  <a:lnTo>
                    <a:pt x="1" y="1859"/>
                  </a:lnTo>
                  <a:lnTo>
                    <a:pt x="1" y="2066"/>
                  </a:lnTo>
                  <a:lnTo>
                    <a:pt x="1" y="14960"/>
                  </a:lnTo>
                  <a:lnTo>
                    <a:pt x="1" y="15167"/>
                  </a:lnTo>
                  <a:lnTo>
                    <a:pt x="30" y="15373"/>
                  </a:lnTo>
                  <a:lnTo>
                    <a:pt x="89" y="15550"/>
                  </a:lnTo>
                  <a:lnTo>
                    <a:pt x="148" y="15757"/>
                  </a:lnTo>
                  <a:lnTo>
                    <a:pt x="237" y="15934"/>
                  </a:lnTo>
                  <a:lnTo>
                    <a:pt x="355" y="16111"/>
                  </a:lnTo>
                  <a:lnTo>
                    <a:pt x="473" y="16259"/>
                  </a:lnTo>
                  <a:lnTo>
                    <a:pt x="591" y="16406"/>
                  </a:lnTo>
                  <a:lnTo>
                    <a:pt x="738" y="16524"/>
                  </a:lnTo>
                  <a:lnTo>
                    <a:pt x="915" y="16642"/>
                  </a:lnTo>
                  <a:lnTo>
                    <a:pt x="1063" y="16760"/>
                  </a:lnTo>
                  <a:lnTo>
                    <a:pt x="1270" y="16849"/>
                  </a:lnTo>
                  <a:lnTo>
                    <a:pt x="1447" y="16908"/>
                  </a:lnTo>
                  <a:lnTo>
                    <a:pt x="1653" y="16967"/>
                  </a:lnTo>
                  <a:lnTo>
                    <a:pt x="1860" y="16996"/>
                  </a:lnTo>
                  <a:lnTo>
                    <a:pt x="7289" y="16996"/>
                  </a:lnTo>
                  <a:lnTo>
                    <a:pt x="7289" y="16937"/>
                  </a:lnTo>
                  <a:lnTo>
                    <a:pt x="72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 flipH="1">
              <a:off x="2379478" y="2737139"/>
              <a:ext cx="61118" cy="45044"/>
            </a:xfrm>
            <a:custGeom>
              <a:rect b="b" l="l" r="r" t="t"/>
              <a:pathLst>
                <a:path extrusionOk="0" h="5372" w="7289">
                  <a:moveTo>
                    <a:pt x="1" y="1"/>
                  </a:moveTo>
                  <a:lnTo>
                    <a:pt x="1" y="3335"/>
                  </a:lnTo>
                  <a:lnTo>
                    <a:pt x="1" y="3542"/>
                  </a:lnTo>
                  <a:lnTo>
                    <a:pt x="30" y="3748"/>
                  </a:lnTo>
                  <a:lnTo>
                    <a:pt x="89" y="3925"/>
                  </a:lnTo>
                  <a:lnTo>
                    <a:pt x="148" y="4132"/>
                  </a:lnTo>
                  <a:lnTo>
                    <a:pt x="237" y="4309"/>
                  </a:lnTo>
                  <a:lnTo>
                    <a:pt x="355" y="4486"/>
                  </a:lnTo>
                  <a:lnTo>
                    <a:pt x="473" y="4634"/>
                  </a:lnTo>
                  <a:lnTo>
                    <a:pt x="591" y="4781"/>
                  </a:lnTo>
                  <a:lnTo>
                    <a:pt x="738" y="4899"/>
                  </a:lnTo>
                  <a:lnTo>
                    <a:pt x="915" y="5017"/>
                  </a:lnTo>
                  <a:lnTo>
                    <a:pt x="1063" y="5135"/>
                  </a:lnTo>
                  <a:lnTo>
                    <a:pt x="1270" y="5224"/>
                  </a:lnTo>
                  <a:lnTo>
                    <a:pt x="1447" y="5283"/>
                  </a:lnTo>
                  <a:lnTo>
                    <a:pt x="1653" y="5342"/>
                  </a:lnTo>
                  <a:lnTo>
                    <a:pt x="1860" y="5371"/>
                  </a:lnTo>
                  <a:lnTo>
                    <a:pt x="7289" y="5371"/>
                  </a:lnTo>
                  <a:lnTo>
                    <a:pt x="7289" y="5312"/>
                  </a:lnTo>
                  <a:lnTo>
                    <a:pt x="72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 flipH="1">
              <a:off x="3348616" y="2676776"/>
              <a:ext cx="137573" cy="38605"/>
            </a:xfrm>
            <a:custGeom>
              <a:rect b="b" l="l" r="r" t="t"/>
              <a:pathLst>
                <a:path extrusionOk="0" h="4604" w="16407">
                  <a:moveTo>
                    <a:pt x="2095" y="0"/>
                  </a:moveTo>
                  <a:lnTo>
                    <a:pt x="1859" y="30"/>
                  </a:lnTo>
                  <a:lnTo>
                    <a:pt x="1623" y="89"/>
                  </a:lnTo>
                  <a:lnTo>
                    <a:pt x="1417" y="177"/>
                  </a:lnTo>
                  <a:lnTo>
                    <a:pt x="1210" y="266"/>
                  </a:lnTo>
                  <a:lnTo>
                    <a:pt x="1033" y="384"/>
                  </a:lnTo>
                  <a:lnTo>
                    <a:pt x="856" y="531"/>
                  </a:lnTo>
                  <a:lnTo>
                    <a:pt x="679" y="679"/>
                  </a:lnTo>
                  <a:lnTo>
                    <a:pt x="531" y="826"/>
                  </a:lnTo>
                  <a:lnTo>
                    <a:pt x="413" y="1003"/>
                  </a:lnTo>
                  <a:lnTo>
                    <a:pt x="295" y="1210"/>
                  </a:lnTo>
                  <a:lnTo>
                    <a:pt x="177" y="1417"/>
                  </a:lnTo>
                  <a:lnTo>
                    <a:pt x="118" y="1623"/>
                  </a:lnTo>
                  <a:lnTo>
                    <a:pt x="59" y="1830"/>
                  </a:lnTo>
                  <a:lnTo>
                    <a:pt x="30" y="2066"/>
                  </a:lnTo>
                  <a:lnTo>
                    <a:pt x="0" y="2302"/>
                  </a:lnTo>
                  <a:lnTo>
                    <a:pt x="30" y="2538"/>
                  </a:lnTo>
                  <a:lnTo>
                    <a:pt x="59" y="2774"/>
                  </a:lnTo>
                  <a:lnTo>
                    <a:pt x="118" y="2980"/>
                  </a:lnTo>
                  <a:lnTo>
                    <a:pt x="177" y="3187"/>
                  </a:lnTo>
                  <a:lnTo>
                    <a:pt x="295" y="3394"/>
                  </a:lnTo>
                  <a:lnTo>
                    <a:pt x="413" y="3600"/>
                  </a:lnTo>
                  <a:lnTo>
                    <a:pt x="531" y="3777"/>
                  </a:lnTo>
                  <a:lnTo>
                    <a:pt x="679" y="3925"/>
                  </a:lnTo>
                  <a:lnTo>
                    <a:pt x="856" y="4072"/>
                  </a:lnTo>
                  <a:lnTo>
                    <a:pt x="1033" y="4220"/>
                  </a:lnTo>
                  <a:lnTo>
                    <a:pt x="1210" y="4338"/>
                  </a:lnTo>
                  <a:lnTo>
                    <a:pt x="1417" y="4426"/>
                  </a:lnTo>
                  <a:lnTo>
                    <a:pt x="1623" y="4515"/>
                  </a:lnTo>
                  <a:lnTo>
                    <a:pt x="1859" y="4574"/>
                  </a:lnTo>
                  <a:lnTo>
                    <a:pt x="2095" y="4603"/>
                  </a:lnTo>
                  <a:lnTo>
                    <a:pt x="14311" y="4603"/>
                  </a:lnTo>
                  <a:lnTo>
                    <a:pt x="14547" y="4574"/>
                  </a:lnTo>
                  <a:lnTo>
                    <a:pt x="14783" y="4515"/>
                  </a:lnTo>
                  <a:lnTo>
                    <a:pt x="14990" y="4426"/>
                  </a:lnTo>
                  <a:lnTo>
                    <a:pt x="15197" y="4338"/>
                  </a:lnTo>
                  <a:lnTo>
                    <a:pt x="15374" y="4220"/>
                  </a:lnTo>
                  <a:lnTo>
                    <a:pt x="15551" y="4072"/>
                  </a:lnTo>
                  <a:lnTo>
                    <a:pt x="15728" y="3925"/>
                  </a:lnTo>
                  <a:lnTo>
                    <a:pt x="15875" y="3777"/>
                  </a:lnTo>
                  <a:lnTo>
                    <a:pt x="15993" y="3600"/>
                  </a:lnTo>
                  <a:lnTo>
                    <a:pt x="16111" y="3394"/>
                  </a:lnTo>
                  <a:lnTo>
                    <a:pt x="16200" y="3187"/>
                  </a:lnTo>
                  <a:lnTo>
                    <a:pt x="16288" y="2980"/>
                  </a:lnTo>
                  <a:lnTo>
                    <a:pt x="16347" y="2774"/>
                  </a:lnTo>
                  <a:lnTo>
                    <a:pt x="16377" y="2538"/>
                  </a:lnTo>
                  <a:lnTo>
                    <a:pt x="16406" y="2302"/>
                  </a:lnTo>
                  <a:lnTo>
                    <a:pt x="16377" y="2066"/>
                  </a:lnTo>
                  <a:lnTo>
                    <a:pt x="16347" y="1830"/>
                  </a:lnTo>
                  <a:lnTo>
                    <a:pt x="16288" y="1623"/>
                  </a:lnTo>
                  <a:lnTo>
                    <a:pt x="16200" y="1417"/>
                  </a:lnTo>
                  <a:lnTo>
                    <a:pt x="16111" y="1210"/>
                  </a:lnTo>
                  <a:lnTo>
                    <a:pt x="15993" y="1003"/>
                  </a:lnTo>
                  <a:lnTo>
                    <a:pt x="15875" y="826"/>
                  </a:lnTo>
                  <a:lnTo>
                    <a:pt x="15728" y="679"/>
                  </a:lnTo>
                  <a:lnTo>
                    <a:pt x="15551" y="531"/>
                  </a:lnTo>
                  <a:lnTo>
                    <a:pt x="15374" y="384"/>
                  </a:lnTo>
                  <a:lnTo>
                    <a:pt x="15197" y="266"/>
                  </a:lnTo>
                  <a:lnTo>
                    <a:pt x="14990" y="177"/>
                  </a:lnTo>
                  <a:lnTo>
                    <a:pt x="14783" y="89"/>
                  </a:lnTo>
                  <a:lnTo>
                    <a:pt x="14547" y="30"/>
                  </a:lnTo>
                  <a:lnTo>
                    <a:pt x="143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 flipH="1">
              <a:off x="2908211" y="2680239"/>
              <a:ext cx="137321" cy="38848"/>
            </a:xfrm>
            <a:custGeom>
              <a:rect b="b" l="l" r="r" t="t"/>
              <a:pathLst>
                <a:path extrusionOk="0" h="4633" w="16377">
                  <a:moveTo>
                    <a:pt x="2066" y="0"/>
                  </a:moveTo>
                  <a:lnTo>
                    <a:pt x="1829" y="59"/>
                  </a:lnTo>
                  <a:lnTo>
                    <a:pt x="1623" y="118"/>
                  </a:lnTo>
                  <a:lnTo>
                    <a:pt x="1387" y="177"/>
                  </a:lnTo>
                  <a:lnTo>
                    <a:pt x="1210" y="266"/>
                  </a:lnTo>
                  <a:lnTo>
                    <a:pt x="1003" y="384"/>
                  </a:lnTo>
                  <a:lnTo>
                    <a:pt x="826" y="531"/>
                  </a:lnTo>
                  <a:lnTo>
                    <a:pt x="679" y="679"/>
                  </a:lnTo>
                  <a:lnTo>
                    <a:pt x="531" y="856"/>
                  </a:lnTo>
                  <a:lnTo>
                    <a:pt x="384" y="1033"/>
                  </a:lnTo>
                  <a:lnTo>
                    <a:pt x="266" y="1210"/>
                  </a:lnTo>
                  <a:lnTo>
                    <a:pt x="177" y="1417"/>
                  </a:lnTo>
                  <a:lnTo>
                    <a:pt x="89" y="1623"/>
                  </a:lnTo>
                  <a:lnTo>
                    <a:pt x="30" y="1859"/>
                  </a:lnTo>
                  <a:lnTo>
                    <a:pt x="0" y="2066"/>
                  </a:lnTo>
                  <a:lnTo>
                    <a:pt x="0" y="2302"/>
                  </a:lnTo>
                  <a:lnTo>
                    <a:pt x="0" y="2538"/>
                  </a:lnTo>
                  <a:lnTo>
                    <a:pt x="30" y="2774"/>
                  </a:lnTo>
                  <a:lnTo>
                    <a:pt x="89" y="3010"/>
                  </a:lnTo>
                  <a:lnTo>
                    <a:pt x="177" y="3217"/>
                  </a:lnTo>
                  <a:lnTo>
                    <a:pt x="266" y="3423"/>
                  </a:lnTo>
                  <a:lnTo>
                    <a:pt x="384" y="3600"/>
                  </a:lnTo>
                  <a:lnTo>
                    <a:pt x="531" y="3777"/>
                  </a:lnTo>
                  <a:lnTo>
                    <a:pt x="679" y="3954"/>
                  </a:lnTo>
                  <a:lnTo>
                    <a:pt x="826" y="4102"/>
                  </a:lnTo>
                  <a:lnTo>
                    <a:pt x="1003" y="4220"/>
                  </a:lnTo>
                  <a:lnTo>
                    <a:pt x="1210" y="4338"/>
                  </a:lnTo>
                  <a:lnTo>
                    <a:pt x="1387" y="4426"/>
                  </a:lnTo>
                  <a:lnTo>
                    <a:pt x="1623" y="4515"/>
                  </a:lnTo>
                  <a:lnTo>
                    <a:pt x="1829" y="4574"/>
                  </a:lnTo>
                  <a:lnTo>
                    <a:pt x="2066" y="4603"/>
                  </a:lnTo>
                  <a:lnTo>
                    <a:pt x="2302" y="4633"/>
                  </a:lnTo>
                  <a:lnTo>
                    <a:pt x="14075" y="4633"/>
                  </a:lnTo>
                  <a:lnTo>
                    <a:pt x="14311" y="4603"/>
                  </a:lnTo>
                  <a:lnTo>
                    <a:pt x="14518" y="4574"/>
                  </a:lnTo>
                  <a:lnTo>
                    <a:pt x="14754" y="4515"/>
                  </a:lnTo>
                  <a:lnTo>
                    <a:pt x="14960" y="4426"/>
                  </a:lnTo>
                  <a:lnTo>
                    <a:pt x="15167" y="4338"/>
                  </a:lnTo>
                  <a:lnTo>
                    <a:pt x="15344" y="4220"/>
                  </a:lnTo>
                  <a:lnTo>
                    <a:pt x="15521" y="4102"/>
                  </a:lnTo>
                  <a:lnTo>
                    <a:pt x="15698" y="3954"/>
                  </a:lnTo>
                  <a:lnTo>
                    <a:pt x="15845" y="3777"/>
                  </a:lnTo>
                  <a:lnTo>
                    <a:pt x="15993" y="3600"/>
                  </a:lnTo>
                  <a:lnTo>
                    <a:pt x="16111" y="3423"/>
                  </a:lnTo>
                  <a:lnTo>
                    <a:pt x="16200" y="3217"/>
                  </a:lnTo>
                  <a:lnTo>
                    <a:pt x="16259" y="3010"/>
                  </a:lnTo>
                  <a:lnTo>
                    <a:pt x="16318" y="2774"/>
                  </a:lnTo>
                  <a:lnTo>
                    <a:pt x="16377" y="2538"/>
                  </a:lnTo>
                  <a:lnTo>
                    <a:pt x="16377" y="2302"/>
                  </a:lnTo>
                  <a:lnTo>
                    <a:pt x="16377" y="2066"/>
                  </a:lnTo>
                  <a:lnTo>
                    <a:pt x="16318" y="1859"/>
                  </a:lnTo>
                  <a:lnTo>
                    <a:pt x="16259" y="1623"/>
                  </a:lnTo>
                  <a:lnTo>
                    <a:pt x="16200" y="1417"/>
                  </a:lnTo>
                  <a:lnTo>
                    <a:pt x="16111" y="1210"/>
                  </a:lnTo>
                  <a:lnTo>
                    <a:pt x="15993" y="1033"/>
                  </a:lnTo>
                  <a:lnTo>
                    <a:pt x="15845" y="856"/>
                  </a:lnTo>
                  <a:lnTo>
                    <a:pt x="15698" y="679"/>
                  </a:lnTo>
                  <a:lnTo>
                    <a:pt x="15521" y="531"/>
                  </a:lnTo>
                  <a:lnTo>
                    <a:pt x="15344" y="384"/>
                  </a:lnTo>
                  <a:lnTo>
                    <a:pt x="15167" y="266"/>
                  </a:lnTo>
                  <a:lnTo>
                    <a:pt x="14960" y="177"/>
                  </a:lnTo>
                  <a:lnTo>
                    <a:pt x="14754" y="118"/>
                  </a:lnTo>
                  <a:lnTo>
                    <a:pt x="14518" y="59"/>
                  </a:lnTo>
                  <a:lnTo>
                    <a:pt x="143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 flipH="1">
              <a:off x="3660613" y="2780691"/>
              <a:ext cx="56423" cy="56414"/>
            </a:xfrm>
            <a:custGeom>
              <a:rect b="b" l="l" r="r" t="t"/>
              <a:pathLst>
                <a:path extrusionOk="0" h="6728" w="6729">
                  <a:moveTo>
                    <a:pt x="3040" y="0"/>
                  </a:moveTo>
                  <a:lnTo>
                    <a:pt x="2686" y="59"/>
                  </a:lnTo>
                  <a:lnTo>
                    <a:pt x="2361" y="148"/>
                  </a:lnTo>
                  <a:lnTo>
                    <a:pt x="2066" y="266"/>
                  </a:lnTo>
                  <a:lnTo>
                    <a:pt x="1771" y="413"/>
                  </a:lnTo>
                  <a:lnTo>
                    <a:pt x="1506" y="561"/>
                  </a:lnTo>
                  <a:lnTo>
                    <a:pt x="1240" y="767"/>
                  </a:lnTo>
                  <a:lnTo>
                    <a:pt x="1004" y="974"/>
                  </a:lnTo>
                  <a:lnTo>
                    <a:pt x="768" y="1210"/>
                  </a:lnTo>
                  <a:lnTo>
                    <a:pt x="591" y="1476"/>
                  </a:lnTo>
                  <a:lnTo>
                    <a:pt x="414" y="1771"/>
                  </a:lnTo>
                  <a:lnTo>
                    <a:pt x="266" y="2036"/>
                  </a:lnTo>
                  <a:lnTo>
                    <a:pt x="148" y="2361"/>
                  </a:lnTo>
                  <a:lnTo>
                    <a:pt x="89" y="2685"/>
                  </a:lnTo>
                  <a:lnTo>
                    <a:pt x="30" y="3010"/>
                  </a:lnTo>
                  <a:lnTo>
                    <a:pt x="1" y="3364"/>
                  </a:lnTo>
                  <a:lnTo>
                    <a:pt x="30" y="3689"/>
                  </a:lnTo>
                  <a:lnTo>
                    <a:pt x="89" y="4043"/>
                  </a:lnTo>
                  <a:lnTo>
                    <a:pt x="148" y="4367"/>
                  </a:lnTo>
                  <a:lnTo>
                    <a:pt x="266" y="4662"/>
                  </a:lnTo>
                  <a:lnTo>
                    <a:pt x="414" y="4958"/>
                  </a:lnTo>
                  <a:lnTo>
                    <a:pt x="591" y="5253"/>
                  </a:lnTo>
                  <a:lnTo>
                    <a:pt x="768" y="5489"/>
                  </a:lnTo>
                  <a:lnTo>
                    <a:pt x="1004" y="5725"/>
                  </a:lnTo>
                  <a:lnTo>
                    <a:pt x="1240" y="5961"/>
                  </a:lnTo>
                  <a:lnTo>
                    <a:pt x="1506" y="6138"/>
                  </a:lnTo>
                  <a:lnTo>
                    <a:pt x="1771" y="6315"/>
                  </a:lnTo>
                  <a:lnTo>
                    <a:pt x="2066" y="6462"/>
                  </a:lnTo>
                  <a:lnTo>
                    <a:pt x="2361" y="6580"/>
                  </a:lnTo>
                  <a:lnTo>
                    <a:pt x="2686" y="6639"/>
                  </a:lnTo>
                  <a:lnTo>
                    <a:pt x="3040" y="6698"/>
                  </a:lnTo>
                  <a:lnTo>
                    <a:pt x="3365" y="6728"/>
                  </a:lnTo>
                  <a:lnTo>
                    <a:pt x="3719" y="6698"/>
                  </a:lnTo>
                  <a:lnTo>
                    <a:pt x="4043" y="6639"/>
                  </a:lnTo>
                  <a:lnTo>
                    <a:pt x="4368" y="6580"/>
                  </a:lnTo>
                  <a:lnTo>
                    <a:pt x="4693" y="6462"/>
                  </a:lnTo>
                  <a:lnTo>
                    <a:pt x="4988" y="6315"/>
                  </a:lnTo>
                  <a:lnTo>
                    <a:pt x="5253" y="6138"/>
                  </a:lnTo>
                  <a:lnTo>
                    <a:pt x="5519" y="5961"/>
                  </a:lnTo>
                  <a:lnTo>
                    <a:pt x="5755" y="5725"/>
                  </a:lnTo>
                  <a:lnTo>
                    <a:pt x="5961" y="5489"/>
                  </a:lnTo>
                  <a:lnTo>
                    <a:pt x="6168" y="5253"/>
                  </a:lnTo>
                  <a:lnTo>
                    <a:pt x="6315" y="4958"/>
                  </a:lnTo>
                  <a:lnTo>
                    <a:pt x="6463" y="4662"/>
                  </a:lnTo>
                  <a:lnTo>
                    <a:pt x="6581" y="4367"/>
                  </a:lnTo>
                  <a:lnTo>
                    <a:pt x="6670" y="4043"/>
                  </a:lnTo>
                  <a:lnTo>
                    <a:pt x="6729" y="3689"/>
                  </a:lnTo>
                  <a:lnTo>
                    <a:pt x="6729" y="3364"/>
                  </a:lnTo>
                  <a:lnTo>
                    <a:pt x="6729" y="3010"/>
                  </a:lnTo>
                  <a:lnTo>
                    <a:pt x="6670" y="2685"/>
                  </a:lnTo>
                  <a:lnTo>
                    <a:pt x="6581" y="2361"/>
                  </a:lnTo>
                  <a:lnTo>
                    <a:pt x="6463" y="2036"/>
                  </a:lnTo>
                  <a:lnTo>
                    <a:pt x="6315" y="1771"/>
                  </a:lnTo>
                  <a:lnTo>
                    <a:pt x="6168" y="1476"/>
                  </a:lnTo>
                  <a:lnTo>
                    <a:pt x="5961" y="1210"/>
                  </a:lnTo>
                  <a:lnTo>
                    <a:pt x="5755" y="974"/>
                  </a:lnTo>
                  <a:lnTo>
                    <a:pt x="5519" y="767"/>
                  </a:lnTo>
                  <a:lnTo>
                    <a:pt x="5253" y="561"/>
                  </a:lnTo>
                  <a:lnTo>
                    <a:pt x="4988" y="413"/>
                  </a:lnTo>
                  <a:lnTo>
                    <a:pt x="4693" y="266"/>
                  </a:lnTo>
                  <a:lnTo>
                    <a:pt x="4368" y="148"/>
                  </a:lnTo>
                  <a:lnTo>
                    <a:pt x="4043" y="59"/>
                  </a:lnTo>
                  <a:lnTo>
                    <a:pt x="3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 flipH="1">
              <a:off x="3558425" y="2780691"/>
              <a:ext cx="56423" cy="56414"/>
            </a:xfrm>
            <a:custGeom>
              <a:rect b="b" l="l" r="r" t="t"/>
              <a:pathLst>
                <a:path extrusionOk="0" h="6728" w="6729">
                  <a:moveTo>
                    <a:pt x="3040" y="0"/>
                  </a:moveTo>
                  <a:lnTo>
                    <a:pt x="2686" y="59"/>
                  </a:lnTo>
                  <a:lnTo>
                    <a:pt x="2361" y="148"/>
                  </a:lnTo>
                  <a:lnTo>
                    <a:pt x="2066" y="266"/>
                  </a:lnTo>
                  <a:lnTo>
                    <a:pt x="1771" y="413"/>
                  </a:lnTo>
                  <a:lnTo>
                    <a:pt x="1505" y="561"/>
                  </a:lnTo>
                  <a:lnTo>
                    <a:pt x="1240" y="767"/>
                  </a:lnTo>
                  <a:lnTo>
                    <a:pt x="1004" y="974"/>
                  </a:lnTo>
                  <a:lnTo>
                    <a:pt x="768" y="1210"/>
                  </a:lnTo>
                  <a:lnTo>
                    <a:pt x="591" y="1476"/>
                  </a:lnTo>
                  <a:lnTo>
                    <a:pt x="413" y="1771"/>
                  </a:lnTo>
                  <a:lnTo>
                    <a:pt x="266" y="2036"/>
                  </a:lnTo>
                  <a:lnTo>
                    <a:pt x="148" y="2361"/>
                  </a:lnTo>
                  <a:lnTo>
                    <a:pt x="89" y="2685"/>
                  </a:lnTo>
                  <a:lnTo>
                    <a:pt x="30" y="3010"/>
                  </a:lnTo>
                  <a:lnTo>
                    <a:pt x="0" y="3364"/>
                  </a:lnTo>
                  <a:lnTo>
                    <a:pt x="30" y="3689"/>
                  </a:lnTo>
                  <a:lnTo>
                    <a:pt x="89" y="4043"/>
                  </a:lnTo>
                  <a:lnTo>
                    <a:pt x="148" y="4367"/>
                  </a:lnTo>
                  <a:lnTo>
                    <a:pt x="266" y="4662"/>
                  </a:lnTo>
                  <a:lnTo>
                    <a:pt x="413" y="4958"/>
                  </a:lnTo>
                  <a:lnTo>
                    <a:pt x="591" y="5253"/>
                  </a:lnTo>
                  <a:lnTo>
                    <a:pt x="768" y="5489"/>
                  </a:lnTo>
                  <a:lnTo>
                    <a:pt x="1004" y="5725"/>
                  </a:lnTo>
                  <a:lnTo>
                    <a:pt x="1240" y="5961"/>
                  </a:lnTo>
                  <a:lnTo>
                    <a:pt x="1505" y="6138"/>
                  </a:lnTo>
                  <a:lnTo>
                    <a:pt x="1771" y="6315"/>
                  </a:lnTo>
                  <a:lnTo>
                    <a:pt x="2066" y="6462"/>
                  </a:lnTo>
                  <a:lnTo>
                    <a:pt x="2361" y="6580"/>
                  </a:lnTo>
                  <a:lnTo>
                    <a:pt x="2686" y="6639"/>
                  </a:lnTo>
                  <a:lnTo>
                    <a:pt x="3040" y="6698"/>
                  </a:lnTo>
                  <a:lnTo>
                    <a:pt x="3364" y="6728"/>
                  </a:lnTo>
                  <a:lnTo>
                    <a:pt x="3718" y="6698"/>
                  </a:lnTo>
                  <a:lnTo>
                    <a:pt x="4043" y="6639"/>
                  </a:lnTo>
                  <a:lnTo>
                    <a:pt x="4367" y="6580"/>
                  </a:lnTo>
                  <a:lnTo>
                    <a:pt x="4692" y="6462"/>
                  </a:lnTo>
                  <a:lnTo>
                    <a:pt x="4987" y="6315"/>
                  </a:lnTo>
                  <a:lnTo>
                    <a:pt x="5253" y="6138"/>
                  </a:lnTo>
                  <a:lnTo>
                    <a:pt x="5518" y="5961"/>
                  </a:lnTo>
                  <a:lnTo>
                    <a:pt x="5754" y="5725"/>
                  </a:lnTo>
                  <a:lnTo>
                    <a:pt x="5961" y="5489"/>
                  </a:lnTo>
                  <a:lnTo>
                    <a:pt x="6167" y="5253"/>
                  </a:lnTo>
                  <a:lnTo>
                    <a:pt x="6315" y="4958"/>
                  </a:lnTo>
                  <a:lnTo>
                    <a:pt x="6463" y="4662"/>
                  </a:lnTo>
                  <a:lnTo>
                    <a:pt x="6581" y="4367"/>
                  </a:lnTo>
                  <a:lnTo>
                    <a:pt x="6669" y="4043"/>
                  </a:lnTo>
                  <a:lnTo>
                    <a:pt x="6728" y="3689"/>
                  </a:lnTo>
                  <a:lnTo>
                    <a:pt x="6728" y="3364"/>
                  </a:lnTo>
                  <a:lnTo>
                    <a:pt x="6728" y="3010"/>
                  </a:lnTo>
                  <a:lnTo>
                    <a:pt x="6669" y="2685"/>
                  </a:lnTo>
                  <a:lnTo>
                    <a:pt x="6581" y="2361"/>
                  </a:lnTo>
                  <a:lnTo>
                    <a:pt x="6463" y="2036"/>
                  </a:lnTo>
                  <a:lnTo>
                    <a:pt x="6315" y="1771"/>
                  </a:lnTo>
                  <a:lnTo>
                    <a:pt x="6167" y="1476"/>
                  </a:lnTo>
                  <a:lnTo>
                    <a:pt x="5961" y="1210"/>
                  </a:lnTo>
                  <a:lnTo>
                    <a:pt x="5754" y="974"/>
                  </a:lnTo>
                  <a:lnTo>
                    <a:pt x="5518" y="767"/>
                  </a:lnTo>
                  <a:lnTo>
                    <a:pt x="5253" y="561"/>
                  </a:lnTo>
                  <a:lnTo>
                    <a:pt x="4987" y="413"/>
                  </a:lnTo>
                  <a:lnTo>
                    <a:pt x="4692" y="266"/>
                  </a:lnTo>
                  <a:lnTo>
                    <a:pt x="4367" y="148"/>
                  </a:lnTo>
                  <a:lnTo>
                    <a:pt x="4043" y="59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 flipH="1">
              <a:off x="3456246" y="2780691"/>
              <a:ext cx="56423" cy="56414"/>
            </a:xfrm>
            <a:custGeom>
              <a:rect b="b" l="l" r="r" t="t"/>
              <a:pathLst>
                <a:path extrusionOk="0" h="6728" w="6729">
                  <a:moveTo>
                    <a:pt x="3040" y="0"/>
                  </a:moveTo>
                  <a:lnTo>
                    <a:pt x="2686" y="59"/>
                  </a:lnTo>
                  <a:lnTo>
                    <a:pt x="2362" y="148"/>
                  </a:lnTo>
                  <a:lnTo>
                    <a:pt x="2066" y="266"/>
                  </a:lnTo>
                  <a:lnTo>
                    <a:pt x="1771" y="413"/>
                  </a:lnTo>
                  <a:lnTo>
                    <a:pt x="1506" y="561"/>
                  </a:lnTo>
                  <a:lnTo>
                    <a:pt x="1240" y="767"/>
                  </a:lnTo>
                  <a:lnTo>
                    <a:pt x="1004" y="974"/>
                  </a:lnTo>
                  <a:lnTo>
                    <a:pt x="768" y="1210"/>
                  </a:lnTo>
                  <a:lnTo>
                    <a:pt x="591" y="1476"/>
                  </a:lnTo>
                  <a:lnTo>
                    <a:pt x="414" y="1771"/>
                  </a:lnTo>
                  <a:lnTo>
                    <a:pt x="267" y="2036"/>
                  </a:lnTo>
                  <a:lnTo>
                    <a:pt x="149" y="2361"/>
                  </a:lnTo>
                  <a:lnTo>
                    <a:pt x="89" y="2685"/>
                  </a:lnTo>
                  <a:lnTo>
                    <a:pt x="30" y="3010"/>
                  </a:lnTo>
                  <a:lnTo>
                    <a:pt x="1" y="3364"/>
                  </a:lnTo>
                  <a:lnTo>
                    <a:pt x="30" y="3689"/>
                  </a:lnTo>
                  <a:lnTo>
                    <a:pt x="89" y="4043"/>
                  </a:lnTo>
                  <a:lnTo>
                    <a:pt x="149" y="4367"/>
                  </a:lnTo>
                  <a:lnTo>
                    <a:pt x="267" y="4662"/>
                  </a:lnTo>
                  <a:lnTo>
                    <a:pt x="414" y="4958"/>
                  </a:lnTo>
                  <a:lnTo>
                    <a:pt x="591" y="5253"/>
                  </a:lnTo>
                  <a:lnTo>
                    <a:pt x="768" y="5489"/>
                  </a:lnTo>
                  <a:lnTo>
                    <a:pt x="1004" y="5725"/>
                  </a:lnTo>
                  <a:lnTo>
                    <a:pt x="1240" y="5961"/>
                  </a:lnTo>
                  <a:lnTo>
                    <a:pt x="1506" y="6138"/>
                  </a:lnTo>
                  <a:lnTo>
                    <a:pt x="1771" y="6315"/>
                  </a:lnTo>
                  <a:lnTo>
                    <a:pt x="2066" y="6462"/>
                  </a:lnTo>
                  <a:lnTo>
                    <a:pt x="2362" y="6580"/>
                  </a:lnTo>
                  <a:lnTo>
                    <a:pt x="2686" y="6639"/>
                  </a:lnTo>
                  <a:lnTo>
                    <a:pt x="3040" y="6698"/>
                  </a:lnTo>
                  <a:lnTo>
                    <a:pt x="3365" y="6728"/>
                  </a:lnTo>
                  <a:lnTo>
                    <a:pt x="3719" y="6698"/>
                  </a:lnTo>
                  <a:lnTo>
                    <a:pt x="4043" y="6639"/>
                  </a:lnTo>
                  <a:lnTo>
                    <a:pt x="4368" y="6580"/>
                  </a:lnTo>
                  <a:lnTo>
                    <a:pt x="4693" y="6462"/>
                  </a:lnTo>
                  <a:lnTo>
                    <a:pt x="4988" y="6315"/>
                  </a:lnTo>
                  <a:lnTo>
                    <a:pt x="5253" y="6138"/>
                  </a:lnTo>
                  <a:lnTo>
                    <a:pt x="5519" y="5961"/>
                  </a:lnTo>
                  <a:lnTo>
                    <a:pt x="5755" y="5725"/>
                  </a:lnTo>
                  <a:lnTo>
                    <a:pt x="5961" y="5489"/>
                  </a:lnTo>
                  <a:lnTo>
                    <a:pt x="6168" y="5253"/>
                  </a:lnTo>
                  <a:lnTo>
                    <a:pt x="6345" y="4958"/>
                  </a:lnTo>
                  <a:lnTo>
                    <a:pt x="6463" y="4662"/>
                  </a:lnTo>
                  <a:lnTo>
                    <a:pt x="6581" y="4367"/>
                  </a:lnTo>
                  <a:lnTo>
                    <a:pt x="6670" y="4043"/>
                  </a:lnTo>
                  <a:lnTo>
                    <a:pt x="6729" y="3689"/>
                  </a:lnTo>
                  <a:lnTo>
                    <a:pt x="6729" y="3364"/>
                  </a:lnTo>
                  <a:lnTo>
                    <a:pt x="6729" y="3010"/>
                  </a:lnTo>
                  <a:lnTo>
                    <a:pt x="6670" y="2685"/>
                  </a:lnTo>
                  <a:lnTo>
                    <a:pt x="6581" y="2361"/>
                  </a:lnTo>
                  <a:lnTo>
                    <a:pt x="6463" y="2036"/>
                  </a:lnTo>
                  <a:lnTo>
                    <a:pt x="6345" y="1771"/>
                  </a:lnTo>
                  <a:lnTo>
                    <a:pt x="6168" y="1476"/>
                  </a:lnTo>
                  <a:lnTo>
                    <a:pt x="5961" y="1210"/>
                  </a:lnTo>
                  <a:lnTo>
                    <a:pt x="5755" y="974"/>
                  </a:lnTo>
                  <a:lnTo>
                    <a:pt x="5519" y="767"/>
                  </a:lnTo>
                  <a:lnTo>
                    <a:pt x="5253" y="561"/>
                  </a:lnTo>
                  <a:lnTo>
                    <a:pt x="4988" y="413"/>
                  </a:lnTo>
                  <a:lnTo>
                    <a:pt x="4693" y="266"/>
                  </a:lnTo>
                  <a:lnTo>
                    <a:pt x="4368" y="148"/>
                  </a:lnTo>
                  <a:lnTo>
                    <a:pt x="4043" y="59"/>
                  </a:lnTo>
                  <a:lnTo>
                    <a:pt x="3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 flipH="1">
              <a:off x="3354058" y="2780691"/>
              <a:ext cx="56423" cy="56414"/>
            </a:xfrm>
            <a:custGeom>
              <a:rect b="b" l="l" r="r" t="t"/>
              <a:pathLst>
                <a:path extrusionOk="0" h="6728" w="6729">
                  <a:moveTo>
                    <a:pt x="3040" y="0"/>
                  </a:moveTo>
                  <a:lnTo>
                    <a:pt x="2686" y="59"/>
                  </a:lnTo>
                  <a:lnTo>
                    <a:pt x="2361" y="148"/>
                  </a:lnTo>
                  <a:lnTo>
                    <a:pt x="2066" y="266"/>
                  </a:lnTo>
                  <a:lnTo>
                    <a:pt x="1771" y="413"/>
                  </a:lnTo>
                  <a:lnTo>
                    <a:pt x="1505" y="561"/>
                  </a:lnTo>
                  <a:lnTo>
                    <a:pt x="1240" y="767"/>
                  </a:lnTo>
                  <a:lnTo>
                    <a:pt x="1004" y="974"/>
                  </a:lnTo>
                  <a:lnTo>
                    <a:pt x="768" y="1210"/>
                  </a:lnTo>
                  <a:lnTo>
                    <a:pt x="591" y="1476"/>
                  </a:lnTo>
                  <a:lnTo>
                    <a:pt x="414" y="1771"/>
                  </a:lnTo>
                  <a:lnTo>
                    <a:pt x="266" y="2036"/>
                  </a:lnTo>
                  <a:lnTo>
                    <a:pt x="178" y="2361"/>
                  </a:lnTo>
                  <a:lnTo>
                    <a:pt x="89" y="2685"/>
                  </a:lnTo>
                  <a:lnTo>
                    <a:pt x="30" y="3010"/>
                  </a:lnTo>
                  <a:lnTo>
                    <a:pt x="1" y="3364"/>
                  </a:lnTo>
                  <a:lnTo>
                    <a:pt x="30" y="3689"/>
                  </a:lnTo>
                  <a:lnTo>
                    <a:pt x="89" y="4043"/>
                  </a:lnTo>
                  <a:lnTo>
                    <a:pt x="178" y="4367"/>
                  </a:lnTo>
                  <a:lnTo>
                    <a:pt x="266" y="4662"/>
                  </a:lnTo>
                  <a:lnTo>
                    <a:pt x="414" y="4958"/>
                  </a:lnTo>
                  <a:lnTo>
                    <a:pt x="591" y="5253"/>
                  </a:lnTo>
                  <a:lnTo>
                    <a:pt x="768" y="5489"/>
                  </a:lnTo>
                  <a:lnTo>
                    <a:pt x="1004" y="5725"/>
                  </a:lnTo>
                  <a:lnTo>
                    <a:pt x="1240" y="5961"/>
                  </a:lnTo>
                  <a:lnTo>
                    <a:pt x="1505" y="6138"/>
                  </a:lnTo>
                  <a:lnTo>
                    <a:pt x="1771" y="6315"/>
                  </a:lnTo>
                  <a:lnTo>
                    <a:pt x="2066" y="6462"/>
                  </a:lnTo>
                  <a:lnTo>
                    <a:pt x="2361" y="6580"/>
                  </a:lnTo>
                  <a:lnTo>
                    <a:pt x="2686" y="6639"/>
                  </a:lnTo>
                  <a:lnTo>
                    <a:pt x="3040" y="6698"/>
                  </a:lnTo>
                  <a:lnTo>
                    <a:pt x="3364" y="6728"/>
                  </a:lnTo>
                  <a:lnTo>
                    <a:pt x="3718" y="6698"/>
                  </a:lnTo>
                  <a:lnTo>
                    <a:pt x="4043" y="6639"/>
                  </a:lnTo>
                  <a:lnTo>
                    <a:pt x="4368" y="6580"/>
                  </a:lnTo>
                  <a:lnTo>
                    <a:pt x="4692" y="6462"/>
                  </a:lnTo>
                  <a:lnTo>
                    <a:pt x="4987" y="6315"/>
                  </a:lnTo>
                  <a:lnTo>
                    <a:pt x="5253" y="6138"/>
                  </a:lnTo>
                  <a:lnTo>
                    <a:pt x="5518" y="5961"/>
                  </a:lnTo>
                  <a:lnTo>
                    <a:pt x="5754" y="5725"/>
                  </a:lnTo>
                  <a:lnTo>
                    <a:pt x="5961" y="5489"/>
                  </a:lnTo>
                  <a:lnTo>
                    <a:pt x="6168" y="5253"/>
                  </a:lnTo>
                  <a:lnTo>
                    <a:pt x="6345" y="4958"/>
                  </a:lnTo>
                  <a:lnTo>
                    <a:pt x="6463" y="4662"/>
                  </a:lnTo>
                  <a:lnTo>
                    <a:pt x="6581" y="4367"/>
                  </a:lnTo>
                  <a:lnTo>
                    <a:pt x="6669" y="4043"/>
                  </a:lnTo>
                  <a:lnTo>
                    <a:pt x="6728" y="3689"/>
                  </a:lnTo>
                  <a:lnTo>
                    <a:pt x="6728" y="3364"/>
                  </a:lnTo>
                  <a:lnTo>
                    <a:pt x="6728" y="3010"/>
                  </a:lnTo>
                  <a:lnTo>
                    <a:pt x="6669" y="2685"/>
                  </a:lnTo>
                  <a:lnTo>
                    <a:pt x="6581" y="2361"/>
                  </a:lnTo>
                  <a:lnTo>
                    <a:pt x="6463" y="2036"/>
                  </a:lnTo>
                  <a:lnTo>
                    <a:pt x="6345" y="1771"/>
                  </a:lnTo>
                  <a:lnTo>
                    <a:pt x="6168" y="1476"/>
                  </a:lnTo>
                  <a:lnTo>
                    <a:pt x="5961" y="1210"/>
                  </a:lnTo>
                  <a:lnTo>
                    <a:pt x="5754" y="974"/>
                  </a:lnTo>
                  <a:lnTo>
                    <a:pt x="5518" y="767"/>
                  </a:lnTo>
                  <a:lnTo>
                    <a:pt x="5253" y="561"/>
                  </a:lnTo>
                  <a:lnTo>
                    <a:pt x="4987" y="413"/>
                  </a:lnTo>
                  <a:lnTo>
                    <a:pt x="4692" y="266"/>
                  </a:lnTo>
                  <a:lnTo>
                    <a:pt x="4368" y="148"/>
                  </a:lnTo>
                  <a:lnTo>
                    <a:pt x="4043" y="59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 flipH="1">
              <a:off x="3251878" y="2780691"/>
              <a:ext cx="56414" cy="56414"/>
            </a:xfrm>
            <a:custGeom>
              <a:rect b="b" l="l" r="r" t="t"/>
              <a:pathLst>
                <a:path extrusionOk="0" h="6728" w="6728">
                  <a:moveTo>
                    <a:pt x="3039" y="0"/>
                  </a:moveTo>
                  <a:lnTo>
                    <a:pt x="2685" y="59"/>
                  </a:lnTo>
                  <a:lnTo>
                    <a:pt x="2390" y="148"/>
                  </a:lnTo>
                  <a:lnTo>
                    <a:pt x="2066" y="266"/>
                  </a:lnTo>
                  <a:lnTo>
                    <a:pt x="1771" y="413"/>
                  </a:lnTo>
                  <a:lnTo>
                    <a:pt x="1505" y="561"/>
                  </a:lnTo>
                  <a:lnTo>
                    <a:pt x="1239" y="767"/>
                  </a:lnTo>
                  <a:lnTo>
                    <a:pt x="1003" y="974"/>
                  </a:lnTo>
                  <a:lnTo>
                    <a:pt x="767" y="1210"/>
                  </a:lnTo>
                  <a:lnTo>
                    <a:pt x="590" y="1476"/>
                  </a:lnTo>
                  <a:lnTo>
                    <a:pt x="413" y="1771"/>
                  </a:lnTo>
                  <a:lnTo>
                    <a:pt x="266" y="2036"/>
                  </a:lnTo>
                  <a:lnTo>
                    <a:pt x="177" y="2361"/>
                  </a:lnTo>
                  <a:lnTo>
                    <a:pt x="89" y="2685"/>
                  </a:lnTo>
                  <a:lnTo>
                    <a:pt x="30" y="3010"/>
                  </a:lnTo>
                  <a:lnTo>
                    <a:pt x="0" y="3364"/>
                  </a:lnTo>
                  <a:lnTo>
                    <a:pt x="30" y="3689"/>
                  </a:lnTo>
                  <a:lnTo>
                    <a:pt x="89" y="4043"/>
                  </a:lnTo>
                  <a:lnTo>
                    <a:pt x="177" y="4367"/>
                  </a:lnTo>
                  <a:lnTo>
                    <a:pt x="266" y="4662"/>
                  </a:lnTo>
                  <a:lnTo>
                    <a:pt x="413" y="4958"/>
                  </a:lnTo>
                  <a:lnTo>
                    <a:pt x="590" y="5253"/>
                  </a:lnTo>
                  <a:lnTo>
                    <a:pt x="767" y="5489"/>
                  </a:lnTo>
                  <a:lnTo>
                    <a:pt x="1003" y="5725"/>
                  </a:lnTo>
                  <a:lnTo>
                    <a:pt x="1239" y="5961"/>
                  </a:lnTo>
                  <a:lnTo>
                    <a:pt x="1505" y="6138"/>
                  </a:lnTo>
                  <a:lnTo>
                    <a:pt x="1771" y="6315"/>
                  </a:lnTo>
                  <a:lnTo>
                    <a:pt x="2066" y="6462"/>
                  </a:lnTo>
                  <a:lnTo>
                    <a:pt x="2390" y="6580"/>
                  </a:lnTo>
                  <a:lnTo>
                    <a:pt x="2685" y="6639"/>
                  </a:lnTo>
                  <a:lnTo>
                    <a:pt x="3039" y="6698"/>
                  </a:lnTo>
                  <a:lnTo>
                    <a:pt x="3364" y="6728"/>
                  </a:lnTo>
                  <a:lnTo>
                    <a:pt x="3718" y="6698"/>
                  </a:lnTo>
                  <a:lnTo>
                    <a:pt x="4043" y="6639"/>
                  </a:lnTo>
                  <a:lnTo>
                    <a:pt x="4367" y="6580"/>
                  </a:lnTo>
                  <a:lnTo>
                    <a:pt x="4692" y="6462"/>
                  </a:lnTo>
                  <a:lnTo>
                    <a:pt x="4987" y="6315"/>
                  </a:lnTo>
                  <a:lnTo>
                    <a:pt x="5252" y="6138"/>
                  </a:lnTo>
                  <a:lnTo>
                    <a:pt x="5518" y="5961"/>
                  </a:lnTo>
                  <a:lnTo>
                    <a:pt x="5754" y="5725"/>
                  </a:lnTo>
                  <a:lnTo>
                    <a:pt x="5961" y="5489"/>
                  </a:lnTo>
                  <a:lnTo>
                    <a:pt x="6167" y="5253"/>
                  </a:lnTo>
                  <a:lnTo>
                    <a:pt x="6344" y="4958"/>
                  </a:lnTo>
                  <a:lnTo>
                    <a:pt x="6462" y="4662"/>
                  </a:lnTo>
                  <a:lnTo>
                    <a:pt x="6580" y="4367"/>
                  </a:lnTo>
                  <a:lnTo>
                    <a:pt x="6669" y="4043"/>
                  </a:lnTo>
                  <a:lnTo>
                    <a:pt x="6728" y="3689"/>
                  </a:lnTo>
                  <a:lnTo>
                    <a:pt x="6728" y="3364"/>
                  </a:lnTo>
                  <a:lnTo>
                    <a:pt x="6728" y="3010"/>
                  </a:lnTo>
                  <a:lnTo>
                    <a:pt x="6669" y="2685"/>
                  </a:lnTo>
                  <a:lnTo>
                    <a:pt x="6580" y="2361"/>
                  </a:lnTo>
                  <a:lnTo>
                    <a:pt x="6462" y="2036"/>
                  </a:lnTo>
                  <a:lnTo>
                    <a:pt x="6344" y="1771"/>
                  </a:lnTo>
                  <a:lnTo>
                    <a:pt x="6167" y="1476"/>
                  </a:lnTo>
                  <a:lnTo>
                    <a:pt x="5961" y="1210"/>
                  </a:lnTo>
                  <a:lnTo>
                    <a:pt x="5754" y="974"/>
                  </a:lnTo>
                  <a:lnTo>
                    <a:pt x="5518" y="767"/>
                  </a:lnTo>
                  <a:lnTo>
                    <a:pt x="5252" y="561"/>
                  </a:lnTo>
                  <a:lnTo>
                    <a:pt x="4987" y="413"/>
                  </a:lnTo>
                  <a:lnTo>
                    <a:pt x="4692" y="266"/>
                  </a:lnTo>
                  <a:lnTo>
                    <a:pt x="4367" y="148"/>
                  </a:lnTo>
                  <a:lnTo>
                    <a:pt x="4043" y="59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 flipH="1">
              <a:off x="3149690" y="2780691"/>
              <a:ext cx="56171" cy="56414"/>
            </a:xfrm>
            <a:custGeom>
              <a:rect b="b" l="l" r="r" t="t"/>
              <a:pathLst>
                <a:path extrusionOk="0" h="6728" w="6699">
                  <a:moveTo>
                    <a:pt x="3010" y="0"/>
                  </a:moveTo>
                  <a:lnTo>
                    <a:pt x="2656" y="59"/>
                  </a:lnTo>
                  <a:lnTo>
                    <a:pt x="2361" y="148"/>
                  </a:lnTo>
                  <a:lnTo>
                    <a:pt x="2036" y="266"/>
                  </a:lnTo>
                  <a:lnTo>
                    <a:pt x="1741" y="413"/>
                  </a:lnTo>
                  <a:lnTo>
                    <a:pt x="1476" y="561"/>
                  </a:lnTo>
                  <a:lnTo>
                    <a:pt x="1210" y="767"/>
                  </a:lnTo>
                  <a:lnTo>
                    <a:pt x="974" y="974"/>
                  </a:lnTo>
                  <a:lnTo>
                    <a:pt x="767" y="1210"/>
                  </a:lnTo>
                  <a:lnTo>
                    <a:pt x="561" y="1476"/>
                  </a:lnTo>
                  <a:lnTo>
                    <a:pt x="384" y="1771"/>
                  </a:lnTo>
                  <a:lnTo>
                    <a:pt x="236" y="2036"/>
                  </a:lnTo>
                  <a:lnTo>
                    <a:pt x="148" y="2361"/>
                  </a:lnTo>
                  <a:lnTo>
                    <a:pt x="59" y="2685"/>
                  </a:lnTo>
                  <a:lnTo>
                    <a:pt x="0" y="3010"/>
                  </a:lnTo>
                  <a:lnTo>
                    <a:pt x="0" y="3364"/>
                  </a:lnTo>
                  <a:lnTo>
                    <a:pt x="0" y="3689"/>
                  </a:lnTo>
                  <a:lnTo>
                    <a:pt x="59" y="4043"/>
                  </a:lnTo>
                  <a:lnTo>
                    <a:pt x="148" y="4367"/>
                  </a:lnTo>
                  <a:lnTo>
                    <a:pt x="236" y="4662"/>
                  </a:lnTo>
                  <a:lnTo>
                    <a:pt x="384" y="4958"/>
                  </a:lnTo>
                  <a:lnTo>
                    <a:pt x="561" y="5253"/>
                  </a:lnTo>
                  <a:lnTo>
                    <a:pt x="767" y="5489"/>
                  </a:lnTo>
                  <a:lnTo>
                    <a:pt x="974" y="5725"/>
                  </a:lnTo>
                  <a:lnTo>
                    <a:pt x="1210" y="5961"/>
                  </a:lnTo>
                  <a:lnTo>
                    <a:pt x="1476" y="6138"/>
                  </a:lnTo>
                  <a:lnTo>
                    <a:pt x="1741" y="6315"/>
                  </a:lnTo>
                  <a:lnTo>
                    <a:pt x="2036" y="6462"/>
                  </a:lnTo>
                  <a:lnTo>
                    <a:pt x="2361" y="6580"/>
                  </a:lnTo>
                  <a:lnTo>
                    <a:pt x="2656" y="6639"/>
                  </a:lnTo>
                  <a:lnTo>
                    <a:pt x="3010" y="6698"/>
                  </a:lnTo>
                  <a:lnTo>
                    <a:pt x="3335" y="6728"/>
                  </a:lnTo>
                  <a:lnTo>
                    <a:pt x="3689" y="6698"/>
                  </a:lnTo>
                  <a:lnTo>
                    <a:pt x="4013" y="6639"/>
                  </a:lnTo>
                  <a:lnTo>
                    <a:pt x="4338" y="6580"/>
                  </a:lnTo>
                  <a:lnTo>
                    <a:pt x="4662" y="6462"/>
                  </a:lnTo>
                  <a:lnTo>
                    <a:pt x="4957" y="6315"/>
                  </a:lnTo>
                  <a:lnTo>
                    <a:pt x="5223" y="6138"/>
                  </a:lnTo>
                  <a:lnTo>
                    <a:pt x="5489" y="5961"/>
                  </a:lnTo>
                  <a:lnTo>
                    <a:pt x="5725" y="5725"/>
                  </a:lnTo>
                  <a:lnTo>
                    <a:pt x="5931" y="5489"/>
                  </a:lnTo>
                  <a:lnTo>
                    <a:pt x="6138" y="5253"/>
                  </a:lnTo>
                  <a:lnTo>
                    <a:pt x="6315" y="4958"/>
                  </a:lnTo>
                  <a:lnTo>
                    <a:pt x="6433" y="4662"/>
                  </a:lnTo>
                  <a:lnTo>
                    <a:pt x="6551" y="4367"/>
                  </a:lnTo>
                  <a:lnTo>
                    <a:pt x="6639" y="4043"/>
                  </a:lnTo>
                  <a:lnTo>
                    <a:pt x="6698" y="3689"/>
                  </a:lnTo>
                  <a:lnTo>
                    <a:pt x="6698" y="3364"/>
                  </a:lnTo>
                  <a:lnTo>
                    <a:pt x="6698" y="3010"/>
                  </a:lnTo>
                  <a:lnTo>
                    <a:pt x="6639" y="2685"/>
                  </a:lnTo>
                  <a:lnTo>
                    <a:pt x="6551" y="2361"/>
                  </a:lnTo>
                  <a:lnTo>
                    <a:pt x="6433" y="2036"/>
                  </a:lnTo>
                  <a:lnTo>
                    <a:pt x="6315" y="1771"/>
                  </a:lnTo>
                  <a:lnTo>
                    <a:pt x="6138" y="1476"/>
                  </a:lnTo>
                  <a:lnTo>
                    <a:pt x="5931" y="1210"/>
                  </a:lnTo>
                  <a:lnTo>
                    <a:pt x="5725" y="974"/>
                  </a:lnTo>
                  <a:lnTo>
                    <a:pt x="5489" y="767"/>
                  </a:lnTo>
                  <a:lnTo>
                    <a:pt x="5223" y="561"/>
                  </a:lnTo>
                  <a:lnTo>
                    <a:pt x="4957" y="413"/>
                  </a:lnTo>
                  <a:lnTo>
                    <a:pt x="4662" y="266"/>
                  </a:lnTo>
                  <a:lnTo>
                    <a:pt x="4338" y="148"/>
                  </a:lnTo>
                  <a:lnTo>
                    <a:pt x="4013" y="59"/>
                  </a:lnTo>
                  <a:lnTo>
                    <a:pt x="3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 flipH="1">
              <a:off x="3047511" y="2780691"/>
              <a:ext cx="56171" cy="56414"/>
            </a:xfrm>
            <a:custGeom>
              <a:rect b="b" l="l" r="r" t="t"/>
              <a:pathLst>
                <a:path extrusionOk="0" h="6728" w="6699">
                  <a:moveTo>
                    <a:pt x="3011" y="0"/>
                  </a:moveTo>
                  <a:lnTo>
                    <a:pt x="2686" y="59"/>
                  </a:lnTo>
                  <a:lnTo>
                    <a:pt x="2361" y="148"/>
                  </a:lnTo>
                  <a:lnTo>
                    <a:pt x="2037" y="266"/>
                  </a:lnTo>
                  <a:lnTo>
                    <a:pt x="1742" y="413"/>
                  </a:lnTo>
                  <a:lnTo>
                    <a:pt x="1476" y="561"/>
                  </a:lnTo>
                  <a:lnTo>
                    <a:pt x="1211" y="767"/>
                  </a:lnTo>
                  <a:lnTo>
                    <a:pt x="975" y="974"/>
                  </a:lnTo>
                  <a:lnTo>
                    <a:pt x="768" y="1210"/>
                  </a:lnTo>
                  <a:lnTo>
                    <a:pt x="561" y="1476"/>
                  </a:lnTo>
                  <a:lnTo>
                    <a:pt x="384" y="1771"/>
                  </a:lnTo>
                  <a:lnTo>
                    <a:pt x="266" y="2036"/>
                  </a:lnTo>
                  <a:lnTo>
                    <a:pt x="148" y="2361"/>
                  </a:lnTo>
                  <a:lnTo>
                    <a:pt x="60" y="2685"/>
                  </a:lnTo>
                  <a:lnTo>
                    <a:pt x="1" y="3010"/>
                  </a:lnTo>
                  <a:lnTo>
                    <a:pt x="1" y="3364"/>
                  </a:lnTo>
                  <a:lnTo>
                    <a:pt x="1" y="3689"/>
                  </a:lnTo>
                  <a:lnTo>
                    <a:pt x="60" y="4043"/>
                  </a:lnTo>
                  <a:lnTo>
                    <a:pt x="148" y="4367"/>
                  </a:lnTo>
                  <a:lnTo>
                    <a:pt x="266" y="4662"/>
                  </a:lnTo>
                  <a:lnTo>
                    <a:pt x="384" y="4958"/>
                  </a:lnTo>
                  <a:lnTo>
                    <a:pt x="561" y="5253"/>
                  </a:lnTo>
                  <a:lnTo>
                    <a:pt x="768" y="5489"/>
                  </a:lnTo>
                  <a:lnTo>
                    <a:pt x="975" y="5725"/>
                  </a:lnTo>
                  <a:lnTo>
                    <a:pt x="1211" y="5961"/>
                  </a:lnTo>
                  <a:lnTo>
                    <a:pt x="1476" y="6138"/>
                  </a:lnTo>
                  <a:lnTo>
                    <a:pt x="1742" y="6315"/>
                  </a:lnTo>
                  <a:lnTo>
                    <a:pt x="2037" y="6462"/>
                  </a:lnTo>
                  <a:lnTo>
                    <a:pt x="2361" y="6580"/>
                  </a:lnTo>
                  <a:lnTo>
                    <a:pt x="2686" y="6639"/>
                  </a:lnTo>
                  <a:lnTo>
                    <a:pt x="3011" y="6698"/>
                  </a:lnTo>
                  <a:lnTo>
                    <a:pt x="3335" y="6728"/>
                  </a:lnTo>
                  <a:lnTo>
                    <a:pt x="3689" y="6698"/>
                  </a:lnTo>
                  <a:lnTo>
                    <a:pt x="4014" y="6639"/>
                  </a:lnTo>
                  <a:lnTo>
                    <a:pt x="4338" y="6580"/>
                  </a:lnTo>
                  <a:lnTo>
                    <a:pt x="4663" y="6462"/>
                  </a:lnTo>
                  <a:lnTo>
                    <a:pt x="4958" y="6315"/>
                  </a:lnTo>
                  <a:lnTo>
                    <a:pt x="5224" y="6138"/>
                  </a:lnTo>
                  <a:lnTo>
                    <a:pt x="5489" y="5961"/>
                  </a:lnTo>
                  <a:lnTo>
                    <a:pt x="5725" y="5725"/>
                  </a:lnTo>
                  <a:lnTo>
                    <a:pt x="5932" y="5489"/>
                  </a:lnTo>
                  <a:lnTo>
                    <a:pt x="6138" y="5253"/>
                  </a:lnTo>
                  <a:lnTo>
                    <a:pt x="6315" y="4958"/>
                  </a:lnTo>
                  <a:lnTo>
                    <a:pt x="6433" y="4662"/>
                  </a:lnTo>
                  <a:lnTo>
                    <a:pt x="6551" y="4367"/>
                  </a:lnTo>
                  <a:lnTo>
                    <a:pt x="6640" y="4043"/>
                  </a:lnTo>
                  <a:lnTo>
                    <a:pt x="6699" y="3689"/>
                  </a:lnTo>
                  <a:lnTo>
                    <a:pt x="6699" y="3364"/>
                  </a:lnTo>
                  <a:lnTo>
                    <a:pt x="6699" y="3010"/>
                  </a:lnTo>
                  <a:lnTo>
                    <a:pt x="6640" y="2685"/>
                  </a:lnTo>
                  <a:lnTo>
                    <a:pt x="6551" y="2361"/>
                  </a:lnTo>
                  <a:lnTo>
                    <a:pt x="6433" y="2036"/>
                  </a:lnTo>
                  <a:lnTo>
                    <a:pt x="6315" y="1771"/>
                  </a:lnTo>
                  <a:lnTo>
                    <a:pt x="6138" y="1476"/>
                  </a:lnTo>
                  <a:lnTo>
                    <a:pt x="5932" y="1210"/>
                  </a:lnTo>
                  <a:lnTo>
                    <a:pt x="5725" y="974"/>
                  </a:lnTo>
                  <a:lnTo>
                    <a:pt x="5489" y="767"/>
                  </a:lnTo>
                  <a:lnTo>
                    <a:pt x="5224" y="561"/>
                  </a:lnTo>
                  <a:lnTo>
                    <a:pt x="4958" y="413"/>
                  </a:lnTo>
                  <a:lnTo>
                    <a:pt x="4663" y="266"/>
                  </a:lnTo>
                  <a:lnTo>
                    <a:pt x="4338" y="148"/>
                  </a:lnTo>
                  <a:lnTo>
                    <a:pt x="4014" y="59"/>
                  </a:lnTo>
                  <a:lnTo>
                    <a:pt x="3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 flipH="1">
              <a:off x="3688820" y="2868767"/>
              <a:ext cx="56423" cy="56423"/>
            </a:xfrm>
            <a:custGeom>
              <a:rect b="b" l="l" r="r" t="t"/>
              <a:pathLst>
                <a:path extrusionOk="0" h="6729" w="6729">
                  <a:moveTo>
                    <a:pt x="3365" y="1"/>
                  </a:moveTo>
                  <a:lnTo>
                    <a:pt x="3040" y="30"/>
                  </a:lnTo>
                  <a:lnTo>
                    <a:pt x="2686" y="60"/>
                  </a:lnTo>
                  <a:lnTo>
                    <a:pt x="2362" y="148"/>
                  </a:lnTo>
                  <a:lnTo>
                    <a:pt x="2066" y="266"/>
                  </a:lnTo>
                  <a:lnTo>
                    <a:pt x="1771" y="414"/>
                  </a:lnTo>
                  <a:lnTo>
                    <a:pt x="1506" y="562"/>
                  </a:lnTo>
                  <a:lnTo>
                    <a:pt x="1240" y="768"/>
                  </a:lnTo>
                  <a:lnTo>
                    <a:pt x="1004" y="975"/>
                  </a:lnTo>
                  <a:lnTo>
                    <a:pt x="768" y="1211"/>
                  </a:lnTo>
                  <a:lnTo>
                    <a:pt x="591" y="1476"/>
                  </a:lnTo>
                  <a:lnTo>
                    <a:pt x="414" y="1771"/>
                  </a:lnTo>
                  <a:lnTo>
                    <a:pt x="267" y="2066"/>
                  </a:lnTo>
                  <a:lnTo>
                    <a:pt x="149" y="2361"/>
                  </a:lnTo>
                  <a:lnTo>
                    <a:pt x="89" y="2686"/>
                  </a:lnTo>
                  <a:lnTo>
                    <a:pt x="30" y="3011"/>
                  </a:lnTo>
                  <a:lnTo>
                    <a:pt x="1" y="3365"/>
                  </a:lnTo>
                  <a:lnTo>
                    <a:pt x="30" y="3719"/>
                  </a:lnTo>
                  <a:lnTo>
                    <a:pt x="89" y="4043"/>
                  </a:lnTo>
                  <a:lnTo>
                    <a:pt x="149" y="4368"/>
                  </a:lnTo>
                  <a:lnTo>
                    <a:pt x="267" y="4663"/>
                  </a:lnTo>
                  <a:lnTo>
                    <a:pt x="414" y="4958"/>
                  </a:lnTo>
                  <a:lnTo>
                    <a:pt x="591" y="5253"/>
                  </a:lnTo>
                  <a:lnTo>
                    <a:pt x="768" y="5489"/>
                  </a:lnTo>
                  <a:lnTo>
                    <a:pt x="1004" y="5725"/>
                  </a:lnTo>
                  <a:lnTo>
                    <a:pt x="1240" y="5961"/>
                  </a:lnTo>
                  <a:lnTo>
                    <a:pt x="1506" y="6138"/>
                  </a:lnTo>
                  <a:lnTo>
                    <a:pt x="1771" y="6315"/>
                  </a:lnTo>
                  <a:lnTo>
                    <a:pt x="2066" y="6463"/>
                  </a:lnTo>
                  <a:lnTo>
                    <a:pt x="2362" y="6581"/>
                  </a:lnTo>
                  <a:lnTo>
                    <a:pt x="2686" y="6670"/>
                  </a:lnTo>
                  <a:lnTo>
                    <a:pt x="3040" y="6699"/>
                  </a:lnTo>
                  <a:lnTo>
                    <a:pt x="3365" y="6729"/>
                  </a:lnTo>
                  <a:lnTo>
                    <a:pt x="3719" y="6699"/>
                  </a:lnTo>
                  <a:lnTo>
                    <a:pt x="4043" y="6670"/>
                  </a:lnTo>
                  <a:lnTo>
                    <a:pt x="4368" y="6581"/>
                  </a:lnTo>
                  <a:lnTo>
                    <a:pt x="4693" y="6463"/>
                  </a:lnTo>
                  <a:lnTo>
                    <a:pt x="4988" y="6315"/>
                  </a:lnTo>
                  <a:lnTo>
                    <a:pt x="5253" y="6138"/>
                  </a:lnTo>
                  <a:lnTo>
                    <a:pt x="5519" y="5961"/>
                  </a:lnTo>
                  <a:lnTo>
                    <a:pt x="5755" y="5725"/>
                  </a:lnTo>
                  <a:lnTo>
                    <a:pt x="5961" y="5489"/>
                  </a:lnTo>
                  <a:lnTo>
                    <a:pt x="6168" y="5253"/>
                  </a:lnTo>
                  <a:lnTo>
                    <a:pt x="6316" y="4958"/>
                  </a:lnTo>
                  <a:lnTo>
                    <a:pt x="6463" y="4663"/>
                  </a:lnTo>
                  <a:lnTo>
                    <a:pt x="6581" y="4368"/>
                  </a:lnTo>
                  <a:lnTo>
                    <a:pt x="6670" y="4043"/>
                  </a:lnTo>
                  <a:lnTo>
                    <a:pt x="6729" y="3719"/>
                  </a:lnTo>
                  <a:lnTo>
                    <a:pt x="6729" y="3365"/>
                  </a:lnTo>
                  <a:lnTo>
                    <a:pt x="6729" y="3011"/>
                  </a:lnTo>
                  <a:lnTo>
                    <a:pt x="6670" y="2686"/>
                  </a:lnTo>
                  <a:lnTo>
                    <a:pt x="6581" y="2361"/>
                  </a:lnTo>
                  <a:lnTo>
                    <a:pt x="6463" y="2066"/>
                  </a:lnTo>
                  <a:lnTo>
                    <a:pt x="6316" y="1771"/>
                  </a:lnTo>
                  <a:lnTo>
                    <a:pt x="6168" y="1476"/>
                  </a:lnTo>
                  <a:lnTo>
                    <a:pt x="5961" y="1211"/>
                  </a:lnTo>
                  <a:lnTo>
                    <a:pt x="5755" y="975"/>
                  </a:lnTo>
                  <a:lnTo>
                    <a:pt x="5519" y="768"/>
                  </a:lnTo>
                  <a:lnTo>
                    <a:pt x="5253" y="562"/>
                  </a:lnTo>
                  <a:lnTo>
                    <a:pt x="4988" y="414"/>
                  </a:lnTo>
                  <a:lnTo>
                    <a:pt x="4693" y="266"/>
                  </a:lnTo>
                  <a:lnTo>
                    <a:pt x="4368" y="148"/>
                  </a:lnTo>
                  <a:lnTo>
                    <a:pt x="4043" y="60"/>
                  </a:lnTo>
                  <a:lnTo>
                    <a:pt x="3719" y="30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 flipH="1">
              <a:off x="3586632" y="2868767"/>
              <a:ext cx="56423" cy="56423"/>
            </a:xfrm>
            <a:custGeom>
              <a:rect b="b" l="l" r="r" t="t"/>
              <a:pathLst>
                <a:path extrusionOk="0" h="6729" w="6729">
                  <a:moveTo>
                    <a:pt x="3364" y="1"/>
                  </a:moveTo>
                  <a:lnTo>
                    <a:pt x="3040" y="30"/>
                  </a:lnTo>
                  <a:lnTo>
                    <a:pt x="2686" y="60"/>
                  </a:lnTo>
                  <a:lnTo>
                    <a:pt x="2361" y="148"/>
                  </a:lnTo>
                  <a:lnTo>
                    <a:pt x="2066" y="266"/>
                  </a:lnTo>
                  <a:lnTo>
                    <a:pt x="1771" y="414"/>
                  </a:lnTo>
                  <a:lnTo>
                    <a:pt x="1505" y="562"/>
                  </a:lnTo>
                  <a:lnTo>
                    <a:pt x="1240" y="768"/>
                  </a:lnTo>
                  <a:lnTo>
                    <a:pt x="1004" y="975"/>
                  </a:lnTo>
                  <a:lnTo>
                    <a:pt x="768" y="1211"/>
                  </a:lnTo>
                  <a:lnTo>
                    <a:pt x="591" y="1476"/>
                  </a:lnTo>
                  <a:lnTo>
                    <a:pt x="414" y="1771"/>
                  </a:lnTo>
                  <a:lnTo>
                    <a:pt x="266" y="2066"/>
                  </a:lnTo>
                  <a:lnTo>
                    <a:pt x="178" y="2361"/>
                  </a:lnTo>
                  <a:lnTo>
                    <a:pt x="89" y="2686"/>
                  </a:lnTo>
                  <a:lnTo>
                    <a:pt x="30" y="3011"/>
                  </a:lnTo>
                  <a:lnTo>
                    <a:pt x="1" y="3365"/>
                  </a:lnTo>
                  <a:lnTo>
                    <a:pt x="30" y="3719"/>
                  </a:lnTo>
                  <a:lnTo>
                    <a:pt x="89" y="4043"/>
                  </a:lnTo>
                  <a:lnTo>
                    <a:pt x="178" y="4368"/>
                  </a:lnTo>
                  <a:lnTo>
                    <a:pt x="266" y="4663"/>
                  </a:lnTo>
                  <a:lnTo>
                    <a:pt x="414" y="4958"/>
                  </a:lnTo>
                  <a:lnTo>
                    <a:pt x="591" y="5253"/>
                  </a:lnTo>
                  <a:lnTo>
                    <a:pt x="768" y="5489"/>
                  </a:lnTo>
                  <a:lnTo>
                    <a:pt x="1004" y="5725"/>
                  </a:lnTo>
                  <a:lnTo>
                    <a:pt x="1240" y="5961"/>
                  </a:lnTo>
                  <a:lnTo>
                    <a:pt x="1505" y="6138"/>
                  </a:lnTo>
                  <a:lnTo>
                    <a:pt x="1771" y="6315"/>
                  </a:lnTo>
                  <a:lnTo>
                    <a:pt x="2066" y="6463"/>
                  </a:lnTo>
                  <a:lnTo>
                    <a:pt x="2361" y="6581"/>
                  </a:lnTo>
                  <a:lnTo>
                    <a:pt x="2686" y="6670"/>
                  </a:lnTo>
                  <a:lnTo>
                    <a:pt x="3040" y="6699"/>
                  </a:lnTo>
                  <a:lnTo>
                    <a:pt x="3364" y="6729"/>
                  </a:lnTo>
                  <a:lnTo>
                    <a:pt x="3718" y="6699"/>
                  </a:lnTo>
                  <a:lnTo>
                    <a:pt x="4043" y="6670"/>
                  </a:lnTo>
                  <a:lnTo>
                    <a:pt x="4368" y="6581"/>
                  </a:lnTo>
                  <a:lnTo>
                    <a:pt x="4692" y="6463"/>
                  </a:lnTo>
                  <a:lnTo>
                    <a:pt x="4987" y="6315"/>
                  </a:lnTo>
                  <a:lnTo>
                    <a:pt x="5253" y="6138"/>
                  </a:lnTo>
                  <a:lnTo>
                    <a:pt x="5518" y="5961"/>
                  </a:lnTo>
                  <a:lnTo>
                    <a:pt x="5754" y="5725"/>
                  </a:lnTo>
                  <a:lnTo>
                    <a:pt x="5961" y="5489"/>
                  </a:lnTo>
                  <a:lnTo>
                    <a:pt x="6168" y="5253"/>
                  </a:lnTo>
                  <a:lnTo>
                    <a:pt x="6345" y="4958"/>
                  </a:lnTo>
                  <a:lnTo>
                    <a:pt x="6463" y="4663"/>
                  </a:lnTo>
                  <a:lnTo>
                    <a:pt x="6581" y="4368"/>
                  </a:lnTo>
                  <a:lnTo>
                    <a:pt x="6669" y="4043"/>
                  </a:lnTo>
                  <a:lnTo>
                    <a:pt x="6728" y="3719"/>
                  </a:lnTo>
                  <a:lnTo>
                    <a:pt x="6728" y="3365"/>
                  </a:lnTo>
                  <a:lnTo>
                    <a:pt x="6728" y="3011"/>
                  </a:lnTo>
                  <a:lnTo>
                    <a:pt x="6669" y="2686"/>
                  </a:lnTo>
                  <a:lnTo>
                    <a:pt x="6581" y="2361"/>
                  </a:lnTo>
                  <a:lnTo>
                    <a:pt x="6463" y="2066"/>
                  </a:lnTo>
                  <a:lnTo>
                    <a:pt x="6345" y="1771"/>
                  </a:lnTo>
                  <a:lnTo>
                    <a:pt x="6168" y="1476"/>
                  </a:lnTo>
                  <a:lnTo>
                    <a:pt x="5961" y="1211"/>
                  </a:lnTo>
                  <a:lnTo>
                    <a:pt x="5754" y="975"/>
                  </a:lnTo>
                  <a:lnTo>
                    <a:pt x="5518" y="768"/>
                  </a:lnTo>
                  <a:lnTo>
                    <a:pt x="5253" y="562"/>
                  </a:lnTo>
                  <a:lnTo>
                    <a:pt x="4987" y="414"/>
                  </a:lnTo>
                  <a:lnTo>
                    <a:pt x="4692" y="266"/>
                  </a:lnTo>
                  <a:lnTo>
                    <a:pt x="4368" y="148"/>
                  </a:lnTo>
                  <a:lnTo>
                    <a:pt x="4043" y="60"/>
                  </a:lnTo>
                  <a:lnTo>
                    <a:pt x="3718" y="30"/>
                  </a:lnTo>
                  <a:lnTo>
                    <a:pt x="3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 flipH="1">
              <a:off x="3484453" y="2868767"/>
              <a:ext cx="56414" cy="56423"/>
            </a:xfrm>
            <a:custGeom>
              <a:rect b="b" l="l" r="r" t="t"/>
              <a:pathLst>
                <a:path extrusionOk="0" h="6729" w="6728">
                  <a:moveTo>
                    <a:pt x="3364" y="1"/>
                  </a:moveTo>
                  <a:lnTo>
                    <a:pt x="3039" y="30"/>
                  </a:lnTo>
                  <a:lnTo>
                    <a:pt x="2685" y="60"/>
                  </a:lnTo>
                  <a:lnTo>
                    <a:pt x="2361" y="148"/>
                  </a:lnTo>
                  <a:lnTo>
                    <a:pt x="2066" y="266"/>
                  </a:lnTo>
                  <a:lnTo>
                    <a:pt x="1771" y="414"/>
                  </a:lnTo>
                  <a:lnTo>
                    <a:pt x="1505" y="562"/>
                  </a:lnTo>
                  <a:lnTo>
                    <a:pt x="1239" y="768"/>
                  </a:lnTo>
                  <a:lnTo>
                    <a:pt x="1003" y="975"/>
                  </a:lnTo>
                  <a:lnTo>
                    <a:pt x="767" y="1211"/>
                  </a:lnTo>
                  <a:lnTo>
                    <a:pt x="590" y="1476"/>
                  </a:lnTo>
                  <a:lnTo>
                    <a:pt x="413" y="1771"/>
                  </a:lnTo>
                  <a:lnTo>
                    <a:pt x="266" y="2066"/>
                  </a:lnTo>
                  <a:lnTo>
                    <a:pt x="177" y="2361"/>
                  </a:lnTo>
                  <a:lnTo>
                    <a:pt x="89" y="2686"/>
                  </a:lnTo>
                  <a:lnTo>
                    <a:pt x="30" y="3011"/>
                  </a:lnTo>
                  <a:lnTo>
                    <a:pt x="0" y="3365"/>
                  </a:lnTo>
                  <a:lnTo>
                    <a:pt x="30" y="3719"/>
                  </a:lnTo>
                  <a:lnTo>
                    <a:pt x="89" y="4043"/>
                  </a:lnTo>
                  <a:lnTo>
                    <a:pt x="177" y="4368"/>
                  </a:lnTo>
                  <a:lnTo>
                    <a:pt x="266" y="4663"/>
                  </a:lnTo>
                  <a:lnTo>
                    <a:pt x="413" y="4958"/>
                  </a:lnTo>
                  <a:lnTo>
                    <a:pt x="590" y="5253"/>
                  </a:lnTo>
                  <a:lnTo>
                    <a:pt x="767" y="5489"/>
                  </a:lnTo>
                  <a:lnTo>
                    <a:pt x="1003" y="5725"/>
                  </a:lnTo>
                  <a:lnTo>
                    <a:pt x="1239" y="5961"/>
                  </a:lnTo>
                  <a:lnTo>
                    <a:pt x="1505" y="6138"/>
                  </a:lnTo>
                  <a:lnTo>
                    <a:pt x="1771" y="6315"/>
                  </a:lnTo>
                  <a:lnTo>
                    <a:pt x="2066" y="6463"/>
                  </a:lnTo>
                  <a:lnTo>
                    <a:pt x="2361" y="6581"/>
                  </a:lnTo>
                  <a:lnTo>
                    <a:pt x="2685" y="6670"/>
                  </a:lnTo>
                  <a:lnTo>
                    <a:pt x="3039" y="6699"/>
                  </a:lnTo>
                  <a:lnTo>
                    <a:pt x="3364" y="6729"/>
                  </a:lnTo>
                  <a:lnTo>
                    <a:pt x="3718" y="6699"/>
                  </a:lnTo>
                  <a:lnTo>
                    <a:pt x="4043" y="6670"/>
                  </a:lnTo>
                  <a:lnTo>
                    <a:pt x="4367" y="6581"/>
                  </a:lnTo>
                  <a:lnTo>
                    <a:pt x="4692" y="6463"/>
                  </a:lnTo>
                  <a:lnTo>
                    <a:pt x="4987" y="6315"/>
                  </a:lnTo>
                  <a:lnTo>
                    <a:pt x="5252" y="6138"/>
                  </a:lnTo>
                  <a:lnTo>
                    <a:pt x="5518" y="5961"/>
                  </a:lnTo>
                  <a:lnTo>
                    <a:pt x="5754" y="5725"/>
                  </a:lnTo>
                  <a:lnTo>
                    <a:pt x="5961" y="5489"/>
                  </a:lnTo>
                  <a:lnTo>
                    <a:pt x="6167" y="5253"/>
                  </a:lnTo>
                  <a:lnTo>
                    <a:pt x="6344" y="4958"/>
                  </a:lnTo>
                  <a:lnTo>
                    <a:pt x="6462" y="4663"/>
                  </a:lnTo>
                  <a:lnTo>
                    <a:pt x="6580" y="4368"/>
                  </a:lnTo>
                  <a:lnTo>
                    <a:pt x="6669" y="4043"/>
                  </a:lnTo>
                  <a:lnTo>
                    <a:pt x="6728" y="3719"/>
                  </a:lnTo>
                  <a:lnTo>
                    <a:pt x="6728" y="3365"/>
                  </a:lnTo>
                  <a:lnTo>
                    <a:pt x="6728" y="3011"/>
                  </a:lnTo>
                  <a:lnTo>
                    <a:pt x="6669" y="2686"/>
                  </a:lnTo>
                  <a:lnTo>
                    <a:pt x="6580" y="2361"/>
                  </a:lnTo>
                  <a:lnTo>
                    <a:pt x="6462" y="2066"/>
                  </a:lnTo>
                  <a:lnTo>
                    <a:pt x="6344" y="1771"/>
                  </a:lnTo>
                  <a:lnTo>
                    <a:pt x="6167" y="1476"/>
                  </a:lnTo>
                  <a:lnTo>
                    <a:pt x="5961" y="1211"/>
                  </a:lnTo>
                  <a:lnTo>
                    <a:pt x="5754" y="975"/>
                  </a:lnTo>
                  <a:lnTo>
                    <a:pt x="5518" y="768"/>
                  </a:lnTo>
                  <a:lnTo>
                    <a:pt x="5252" y="562"/>
                  </a:lnTo>
                  <a:lnTo>
                    <a:pt x="4987" y="414"/>
                  </a:lnTo>
                  <a:lnTo>
                    <a:pt x="4692" y="266"/>
                  </a:lnTo>
                  <a:lnTo>
                    <a:pt x="4367" y="148"/>
                  </a:lnTo>
                  <a:lnTo>
                    <a:pt x="4043" y="60"/>
                  </a:lnTo>
                  <a:lnTo>
                    <a:pt x="3718" y="30"/>
                  </a:lnTo>
                  <a:lnTo>
                    <a:pt x="3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 flipH="1">
              <a:off x="3382265" y="2868767"/>
              <a:ext cx="56423" cy="56423"/>
            </a:xfrm>
            <a:custGeom>
              <a:rect b="b" l="l" r="r" t="t"/>
              <a:pathLst>
                <a:path extrusionOk="0" h="6729" w="6729">
                  <a:moveTo>
                    <a:pt x="3365" y="1"/>
                  </a:moveTo>
                  <a:lnTo>
                    <a:pt x="3040" y="30"/>
                  </a:lnTo>
                  <a:lnTo>
                    <a:pt x="2686" y="60"/>
                  </a:lnTo>
                  <a:lnTo>
                    <a:pt x="2391" y="148"/>
                  </a:lnTo>
                  <a:lnTo>
                    <a:pt x="2066" y="266"/>
                  </a:lnTo>
                  <a:lnTo>
                    <a:pt x="1771" y="414"/>
                  </a:lnTo>
                  <a:lnTo>
                    <a:pt x="1506" y="562"/>
                  </a:lnTo>
                  <a:lnTo>
                    <a:pt x="1240" y="768"/>
                  </a:lnTo>
                  <a:lnTo>
                    <a:pt x="1004" y="975"/>
                  </a:lnTo>
                  <a:lnTo>
                    <a:pt x="768" y="1211"/>
                  </a:lnTo>
                  <a:lnTo>
                    <a:pt x="591" y="1476"/>
                  </a:lnTo>
                  <a:lnTo>
                    <a:pt x="414" y="1771"/>
                  </a:lnTo>
                  <a:lnTo>
                    <a:pt x="266" y="2066"/>
                  </a:lnTo>
                  <a:lnTo>
                    <a:pt x="178" y="2361"/>
                  </a:lnTo>
                  <a:lnTo>
                    <a:pt x="89" y="2686"/>
                  </a:lnTo>
                  <a:lnTo>
                    <a:pt x="30" y="3011"/>
                  </a:lnTo>
                  <a:lnTo>
                    <a:pt x="1" y="3365"/>
                  </a:lnTo>
                  <a:lnTo>
                    <a:pt x="30" y="3719"/>
                  </a:lnTo>
                  <a:lnTo>
                    <a:pt x="89" y="4043"/>
                  </a:lnTo>
                  <a:lnTo>
                    <a:pt x="178" y="4368"/>
                  </a:lnTo>
                  <a:lnTo>
                    <a:pt x="266" y="4663"/>
                  </a:lnTo>
                  <a:lnTo>
                    <a:pt x="414" y="4958"/>
                  </a:lnTo>
                  <a:lnTo>
                    <a:pt x="591" y="5253"/>
                  </a:lnTo>
                  <a:lnTo>
                    <a:pt x="768" y="5489"/>
                  </a:lnTo>
                  <a:lnTo>
                    <a:pt x="1004" y="5725"/>
                  </a:lnTo>
                  <a:lnTo>
                    <a:pt x="1240" y="5961"/>
                  </a:lnTo>
                  <a:lnTo>
                    <a:pt x="1506" y="6138"/>
                  </a:lnTo>
                  <a:lnTo>
                    <a:pt x="1771" y="6315"/>
                  </a:lnTo>
                  <a:lnTo>
                    <a:pt x="2066" y="6463"/>
                  </a:lnTo>
                  <a:lnTo>
                    <a:pt x="2391" y="6581"/>
                  </a:lnTo>
                  <a:lnTo>
                    <a:pt x="2686" y="6670"/>
                  </a:lnTo>
                  <a:lnTo>
                    <a:pt x="3040" y="6699"/>
                  </a:lnTo>
                  <a:lnTo>
                    <a:pt x="3365" y="6729"/>
                  </a:lnTo>
                  <a:lnTo>
                    <a:pt x="3719" y="6699"/>
                  </a:lnTo>
                  <a:lnTo>
                    <a:pt x="4043" y="6670"/>
                  </a:lnTo>
                  <a:lnTo>
                    <a:pt x="4368" y="6581"/>
                  </a:lnTo>
                  <a:lnTo>
                    <a:pt x="4692" y="6463"/>
                  </a:lnTo>
                  <a:lnTo>
                    <a:pt x="4987" y="6315"/>
                  </a:lnTo>
                  <a:lnTo>
                    <a:pt x="5253" y="6138"/>
                  </a:lnTo>
                  <a:lnTo>
                    <a:pt x="5519" y="5961"/>
                  </a:lnTo>
                  <a:lnTo>
                    <a:pt x="5755" y="5725"/>
                  </a:lnTo>
                  <a:lnTo>
                    <a:pt x="5961" y="5489"/>
                  </a:lnTo>
                  <a:lnTo>
                    <a:pt x="6168" y="5253"/>
                  </a:lnTo>
                  <a:lnTo>
                    <a:pt x="6345" y="4958"/>
                  </a:lnTo>
                  <a:lnTo>
                    <a:pt x="6463" y="4663"/>
                  </a:lnTo>
                  <a:lnTo>
                    <a:pt x="6581" y="4368"/>
                  </a:lnTo>
                  <a:lnTo>
                    <a:pt x="6669" y="4043"/>
                  </a:lnTo>
                  <a:lnTo>
                    <a:pt x="6728" y="3719"/>
                  </a:lnTo>
                  <a:lnTo>
                    <a:pt x="6728" y="3365"/>
                  </a:lnTo>
                  <a:lnTo>
                    <a:pt x="6728" y="3011"/>
                  </a:lnTo>
                  <a:lnTo>
                    <a:pt x="6669" y="2686"/>
                  </a:lnTo>
                  <a:lnTo>
                    <a:pt x="6581" y="2361"/>
                  </a:lnTo>
                  <a:lnTo>
                    <a:pt x="6463" y="2066"/>
                  </a:lnTo>
                  <a:lnTo>
                    <a:pt x="6345" y="1771"/>
                  </a:lnTo>
                  <a:lnTo>
                    <a:pt x="6168" y="1476"/>
                  </a:lnTo>
                  <a:lnTo>
                    <a:pt x="5961" y="1211"/>
                  </a:lnTo>
                  <a:lnTo>
                    <a:pt x="5755" y="975"/>
                  </a:lnTo>
                  <a:lnTo>
                    <a:pt x="5519" y="768"/>
                  </a:lnTo>
                  <a:lnTo>
                    <a:pt x="5253" y="562"/>
                  </a:lnTo>
                  <a:lnTo>
                    <a:pt x="4987" y="414"/>
                  </a:lnTo>
                  <a:lnTo>
                    <a:pt x="4692" y="266"/>
                  </a:lnTo>
                  <a:lnTo>
                    <a:pt x="4368" y="148"/>
                  </a:lnTo>
                  <a:lnTo>
                    <a:pt x="4043" y="60"/>
                  </a:lnTo>
                  <a:lnTo>
                    <a:pt x="3719" y="30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 flipH="1">
              <a:off x="3280085" y="2868767"/>
              <a:ext cx="56171" cy="56423"/>
            </a:xfrm>
            <a:custGeom>
              <a:rect b="b" l="l" r="r" t="t"/>
              <a:pathLst>
                <a:path extrusionOk="0" h="6729" w="6699">
                  <a:moveTo>
                    <a:pt x="3335" y="1"/>
                  </a:moveTo>
                  <a:lnTo>
                    <a:pt x="3011" y="30"/>
                  </a:lnTo>
                  <a:lnTo>
                    <a:pt x="2656" y="60"/>
                  </a:lnTo>
                  <a:lnTo>
                    <a:pt x="2361" y="148"/>
                  </a:lnTo>
                  <a:lnTo>
                    <a:pt x="2037" y="266"/>
                  </a:lnTo>
                  <a:lnTo>
                    <a:pt x="1742" y="414"/>
                  </a:lnTo>
                  <a:lnTo>
                    <a:pt x="1476" y="562"/>
                  </a:lnTo>
                  <a:lnTo>
                    <a:pt x="1211" y="768"/>
                  </a:lnTo>
                  <a:lnTo>
                    <a:pt x="975" y="975"/>
                  </a:lnTo>
                  <a:lnTo>
                    <a:pt x="768" y="1211"/>
                  </a:lnTo>
                  <a:lnTo>
                    <a:pt x="561" y="1476"/>
                  </a:lnTo>
                  <a:lnTo>
                    <a:pt x="384" y="1771"/>
                  </a:lnTo>
                  <a:lnTo>
                    <a:pt x="237" y="2066"/>
                  </a:lnTo>
                  <a:lnTo>
                    <a:pt x="148" y="2361"/>
                  </a:lnTo>
                  <a:lnTo>
                    <a:pt x="60" y="2686"/>
                  </a:lnTo>
                  <a:lnTo>
                    <a:pt x="1" y="3011"/>
                  </a:lnTo>
                  <a:lnTo>
                    <a:pt x="1" y="3365"/>
                  </a:lnTo>
                  <a:lnTo>
                    <a:pt x="1" y="3719"/>
                  </a:lnTo>
                  <a:lnTo>
                    <a:pt x="60" y="4043"/>
                  </a:lnTo>
                  <a:lnTo>
                    <a:pt x="148" y="4368"/>
                  </a:lnTo>
                  <a:lnTo>
                    <a:pt x="237" y="4663"/>
                  </a:lnTo>
                  <a:lnTo>
                    <a:pt x="384" y="4958"/>
                  </a:lnTo>
                  <a:lnTo>
                    <a:pt x="561" y="5253"/>
                  </a:lnTo>
                  <a:lnTo>
                    <a:pt x="768" y="5489"/>
                  </a:lnTo>
                  <a:lnTo>
                    <a:pt x="975" y="5725"/>
                  </a:lnTo>
                  <a:lnTo>
                    <a:pt x="1211" y="5961"/>
                  </a:lnTo>
                  <a:lnTo>
                    <a:pt x="1476" y="6138"/>
                  </a:lnTo>
                  <a:lnTo>
                    <a:pt x="1742" y="6315"/>
                  </a:lnTo>
                  <a:lnTo>
                    <a:pt x="2037" y="6463"/>
                  </a:lnTo>
                  <a:lnTo>
                    <a:pt x="2361" y="6581"/>
                  </a:lnTo>
                  <a:lnTo>
                    <a:pt x="2656" y="6670"/>
                  </a:lnTo>
                  <a:lnTo>
                    <a:pt x="3011" y="6699"/>
                  </a:lnTo>
                  <a:lnTo>
                    <a:pt x="3335" y="6729"/>
                  </a:lnTo>
                  <a:lnTo>
                    <a:pt x="3689" y="6699"/>
                  </a:lnTo>
                  <a:lnTo>
                    <a:pt x="4014" y="6670"/>
                  </a:lnTo>
                  <a:lnTo>
                    <a:pt x="4338" y="6581"/>
                  </a:lnTo>
                  <a:lnTo>
                    <a:pt x="4663" y="6463"/>
                  </a:lnTo>
                  <a:lnTo>
                    <a:pt x="4958" y="6315"/>
                  </a:lnTo>
                  <a:lnTo>
                    <a:pt x="5224" y="6138"/>
                  </a:lnTo>
                  <a:lnTo>
                    <a:pt x="5489" y="5961"/>
                  </a:lnTo>
                  <a:lnTo>
                    <a:pt x="5725" y="5725"/>
                  </a:lnTo>
                  <a:lnTo>
                    <a:pt x="5932" y="5489"/>
                  </a:lnTo>
                  <a:lnTo>
                    <a:pt x="6138" y="5253"/>
                  </a:lnTo>
                  <a:lnTo>
                    <a:pt x="6315" y="4958"/>
                  </a:lnTo>
                  <a:lnTo>
                    <a:pt x="6433" y="4663"/>
                  </a:lnTo>
                  <a:lnTo>
                    <a:pt x="6551" y="4368"/>
                  </a:lnTo>
                  <a:lnTo>
                    <a:pt x="6640" y="4043"/>
                  </a:lnTo>
                  <a:lnTo>
                    <a:pt x="6699" y="3719"/>
                  </a:lnTo>
                  <a:lnTo>
                    <a:pt x="6699" y="3365"/>
                  </a:lnTo>
                  <a:lnTo>
                    <a:pt x="6699" y="3011"/>
                  </a:lnTo>
                  <a:lnTo>
                    <a:pt x="6640" y="2686"/>
                  </a:lnTo>
                  <a:lnTo>
                    <a:pt x="6551" y="2361"/>
                  </a:lnTo>
                  <a:lnTo>
                    <a:pt x="6433" y="2066"/>
                  </a:lnTo>
                  <a:lnTo>
                    <a:pt x="6315" y="1771"/>
                  </a:lnTo>
                  <a:lnTo>
                    <a:pt x="6138" y="1476"/>
                  </a:lnTo>
                  <a:lnTo>
                    <a:pt x="5932" y="1211"/>
                  </a:lnTo>
                  <a:lnTo>
                    <a:pt x="5725" y="975"/>
                  </a:lnTo>
                  <a:lnTo>
                    <a:pt x="5489" y="768"/>
                  </a:lnTo>
                  <a:lnTo>
                    <a:pt x="5224" y="562"/>
                  </a:lnTo>
                  <a:lnTo>
                    <a:pt x="4958" y="414"/>
                  </a:lnTo>
                  <a:lnTo>
                    <a:pt x="4663" y="266"/>
                  </a:lnTo>
                  <a:lnTo>
                    <a:pt x="4338" y="148"/>
                  </a:lnTo>
                  <a:lnTo>
                    <a:pt x="4014" y="60"/>
                  </a:lnTo>
                  <a:lnTo>
                    <a:pt x="3689" y="30"/>
                  </a:lnTo>
                  <a:lnTo>
                    <a:pt x="3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 flipH="1">
              <a:off x="3177897" y="2868767"/>
              <a:ext cx="56171" cy="56423"/>
            </a:xfrm>
            <a:custGeom>
              <a:rect b="b" l="l" r="r" t="t"/>
              <a:pathLst>
                <a:path extrusionOk="0" h="6729" w="6699">
                  <a:moveTo>
                    <a:pt x="3364" y="1"/>
                  </a:moveTo>
                  <a:lnTo>
                    <a:pt x="3010" y="30"/>
                  </a:lnTo>
                  <a:lnTo>
                    <a:pt x="2686" y="60"/>
                  </a:lnTo>
                  <a:lnTo>
                    <a:pt x="2361" y="148"/>
                  </a:lnTo>
                  <a:lnTo>
                    <a:pt x="2036" y="266"/>
                  </a:lnTo>
                  <a:lnTo>
                    <a:pt x="1741" y="414"/>
                  </a:lnTo>
                  <a:lnTo>
                    <a:pt x="1476" y="562"/>
                  </a:lnTo>
                  <a:lnTo>
                    <a:pt x="1210" y="768"/>
                  </a:lnTo>
                  <a:lnTo>
                    <a:pt x="974" y="975"/>
                  </a:lnTo>
                  <a:lnTo>
                    <a:pt x="768" y="1211"/>
                  </a:lnTo>
                  <a:lnTo>
                    <a:pt x="561" y="1476"/>
                  </a:lnTo>
                  <a:lnTo>
                    <a:pt x="384" y="1771"/>
                  </a:lnTo>
                  <a:lnTo>
                    <a:pt x="266" y="2066"/>
                  </a:lnTo>
                  <a:lnTo>
                    <a:pt x="148" y="2361"/>
                  </a:lnTo>
                  <a:lnTo>
                    <a:pt x="59" y="2686"/>
                  </a:lnTo>
                  <a:lnTo>
                    <a:pt x="0" y="3011"/>
                  </a:lnTo>
                  <a:lnTo>
                    <a:pt x="0" y="3365"/>
                  </a:lnTo>
                  <a:lnTo>
                    <a:pt x="0" y="3719"/>
                  </a:lnTo>
                  <a:lnTo>
                    <a:pt x="59" y="4043"/>
                  </a:lnTo>
                  <a:lnTo>
                    <a:pt x="148" y="4368"/>
                  </a:lnTo>
                  <a:lnTo>
                    <a:pt x="266" y="4663"/>
                  </a:lnTo>
                  <a:lnTo>
                    <a:pt x="384" y="4958"/>
                  </a:lnTo>
                  <a:lnTo>
                    <a:pt x="561" y="5253"/>
                  </a:lnTo>
                  <a:lnTo>
                    <a:pt x="768" y="5489"/>
                  </a:lnTo>
                  <a:lnTo>
                    <a:pt x="974" y="5725"/>
                  </a:lnTo>
                  <a:lnTo>
                    <a:pt x="1210" y="5961"/>
                  </a:lnTo>
                  <a:lnTo>
                    <a:pt x="1476" y="6138"/>
                  </a:lnTo>
                  <a:lnTo>
                    <a:pt x="1741" y="6315"/>
                  </a:lnTo>
                  <a:lnTo>
                    <a:pt x="2036" y="6463"/>
                  </a:lnTo>
                  <a:lnTo>
                    <a:pt x="2361" y="6581"/>
                  </a:lnTo>
                  <a:lnTo>
                    <a:pt x="2686" y="6670"/>
                  </a:lnTo>
                  <a:lnTo>
                    <a:pt x="3010" y="6699"/>
                  </a:lnTo>
                  <a:lnTo>
                    <a:pt x="3364" y="6729"/>
                  </a:lnTo>
                  <a:lnTo>
                    <a:pt x="3689" y="6699"/>
                  </a:lnTo>
                  <a:lnTo>
                    <a:pt x="4013" y="6670"/>
                  </a:lnTo>
                  <a:lnTo>
                    <a:pt x="4338" y="6581"/>
                  </a:lnTo>
                  <a:lnTo>
                    <a:pt x="4663" y="6463"/>
                  </a:lnTo>
                  <a:lnTo>
                    <a:pt x="4958" y="6315"/>
                  </a:lnTo>
                  <a:lnTo>
                    <a:pt x="5223" y="6138"/>
                  </a:lnTo>
                  <a:lnTo>
                    <a:pt x="5489" y="5961"/>
                  </a:lnTo>
                  <a:lnTo>
                    <a:pt x="5725" y="5725"/>
                  </a:lnTo>
                  <a:lnTo>
                    <a:pt x="5931" y="5489"/>
                  </a:lnTo>
                  <a:lnTo>
                    <a:pt x="6138" y="5253"/>
                  </a:lnTo>
                  <a:lnTo>
                    <a:pt x="6315" y="4958"/>
                  </a:lnTo>
                  <a:lnTo>
                    <a:pt x="6433" y="4663"/>
                  </a:lnTo>
                  <a:lnTo>
                    <a:pt x="6551" y="4368"/>
                  </a:lnTo>
                  <a:lnTo>
                    <a:pt x="6640" y="4043"/>
                  </a:lnTo>
                  <a:lnTo>
                    <a:pt x="6699" y="3719"/>
                  </a:lnTo>
                  <a:lnTo>
                    <a:pt x="6699" y="3365"/>
                  </a:lnTo>
                  <a:lnTo>
                    <a:pt x="6699" y="3011"/>
                  </a:lnTo>
                  <a:lnTo>
                    <a:pt x="6640" y="2686"/>
                  </a:lnTo>
                  <a:lnTo>
                    <a:pt x="6551" y="2361"/>
                  </a:lnTo>
                  <a:lnTo>
                    <a:pt x="6433" y="2066"/>
                  </a:lnTo>
                  <a:lnTo>
                    <a:pt x="6315" y="1771"/>
                  </a:lnTo>
                  <a:lnTo>
                    <a:pt x="6138" y="1476"/>
                  </a:lnTo>
                  <a:lnTo>
                    <a:pt x="5931" y="1211"/>
                  </a:lnTo>
                  <a:lnTo>
                    <a:pt x="5725" y="975"/>
                  </a:lnTo>
                  <a:lnTo>
                    <a:pt x="5489" y="768"/>
                  </a:lnTo>
                  <a:lnTo>
                    <a:pt x="5223" y="562"/>
                  </a:lnTo>
                  <a:lnTo>
                    <a:pt x="4958" y="414"/>
                  </a:lnTo>
                  <a:lnTo>
                    <a:pt x="4663" y="266"/>
                  </a:lnTo>
                  <a:lnTo>
                    <a:pt x="4338" y="148"/>
                  </a:lnTo>
                  <a:lnTo>
                    <a:pt x="4013" y="60"/>
                  </a:lnTo>
                  <a:lnTo>
                    <a:pt x="3689" y="30"/>
                  </a:lnTo>
                  <a:lnTo>
                    <a:pt x="3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 flipH="1">
              <a:off x="3075709" y="2868767"/>
              <a:ext cx="56179" cy="56423"/>
            </a:xfrm>
            <a:custGeom>
              <a:rect b="b" l="l" r="r" t="t"/>
              <a:pathLst>
                <a:path extrusionOk="0" h="6729" w="6700">
                  <a:moveTo>
                    <a:pt x="3365" y="1"/>
                  </a:moveTo>
                  <a:lnTo>
                    <a:pt x="3011" y="30"/>
                  </a:lnTo>
                  <a:lnTo>
                    <a:pt x="2686" y="60"/>
                  </a:lnTo>
                  <a:lnTo>
                    <a:pt x="2362" y="148"/>
                  </a:lnTo>
                  <a:lnTo>
                    <a:pt x="2037" y="266"/>
                  </a:lnTo>
                  <a:lnTo>
                    <a:pt x="1742" y="414"/>
                  </a:lnTo>
                  <a:lnTo>
                    <a:pt x="1476" y="562"/>
                  </a:lnTo>
                  <a:lnTo>
                    <a:pt x="1211" y="768"/>
                  </a:lnTo>
                  <a:lnTo>
                    <a:pt x="975" y="975"/>
                  </a:lnTo>
                  <a:lnTo>
                    <a:pt x="768" y="1211"/>
                  </a:lnTo>
                  <a:lnTo>
                    <a:pt x="562" y="1476"/>
                  </a:lnTo>
                  <a:lnTo>
                    <a:pt x="385" y="1771"/>
                  </a:lnTo>
                  <a:lnTo>
                    <a:pt x="266" y="2066"/>
                  </a:lnTo>
                  <a:lnTo>
                    <a:pt x="148" y="2361"/>
                  </a:lnTo>
                  <a:lnTo>
                    <a:pt x="60" y="2686"/>
                  </a:lnTo>
                  <a:lnTo>
                    <a:pt x="1" y="3011"/>
                  </a:lnTo>
                  <a:lnTo>
                    <a:pt x="1" y="3365"/>
                  </a:lnTo>
                  <a:lnTo>
                    <a:pt x="1" y="3719"/>
                  </a:lnTo>
                  <a:lnTo>
                    <a:pt x="60" y="4043"/>
                  </a:lnTo>
                  <a:lnTo>
                    <a:pt x="148" y="4368"/>
                  </a:lnTo>
                  <a:lnTo>
                    <a:pt x="266" y="4663"/>
                  </a:lnTo>
                  <a:lnTo>
                    <a:pt x="385" y="4958"/>
                  </a:lnTo>
                  <a:lnTo>
                    <a:pt x="562" y="5253"/>
                  </a:lnTo>
                  <a:lnTo>
                    <a:pt x="768" y="5489"/>
                  </a:lnTo>
                  <a:lnTo>
                    <a:pt x="975" y="5725"/>
                  </a:lnTo>
                  <a:lnTo>
                    <a:pt x="1211" y="5961"/>
                  </a:lnTo>
                  <a:lnTo>
                    <a:pt x="1476" y="6138"/>
                  </a:lnTo>
                  <a:lnTo>
                    <a:pt x="1742" y="6315"/>
                  </a:lnTo>
                  <a:lnTo>
                    <a:pt x="2037" y="6463"/>
                  </a:lnTo>
                  <a:lnTo>
                    <a:pt x="2362" y="6581"/>
                  </a:lnTo>
                  <a:lnTo>
                    <a:pt x="2686" y="6670"/>
                  </a:lnTo>
                  <a:lnTo>
                    <a:pt x="3011" y="6699"/>
                  </a:lnTo>
                  <a:lnTo>
                    <a:pt x="3365" y="6729"/>
                  </a:lnTo>
                  <a:lnTo>
                    <a:pt x="3689" y="6699"/>
                  </a:lnTo>
                  <a:lnTo>
                    <a:pt x="4043" y="6670"/>
                  </a:lnTo>
                  <a:lnTo>
                    <a:pt x="4339" y="6581"/>
                  </a:lnTo>
                  <a:lnTo>
                    <a:pt x="4663" y="6463"/>
                  </a:lnTo>
                  <a:lnTo>
                    <a:pt x="4958" y="6315"/>
                  </a:lnTo>
                  <a:lnTo>
                    <a:pt x="5224" y="6138"/>
                  </a:lnTo>
                  <a:lnTo>
                    <a:pt x="5489" y="5961"/>
                  </a:lnTo>
                  <a:lnTo>
                    <a:pt x="5725" y="5725"/>
                  </a:lnTo>
                  <a:lnTo>
                    <a:pt x="5932" y="5489"/>
                  </a:lnTo>
                  <a:lnTo>
                    <a:pt x="6138" y="5253"/>
                  </a:lnTo>
                  <a:lnTo>
                    <a:pt x="6315" y="4958"/>
                  </a:lnTo>
                  <a:lnTo>
                    <a:pt x="6463" y="4663"/>
                  </a:lnTo>
                  <a:lnTo>
                    <a:pt x="6552" y="4368"/>
                  </a:lnTo>
                  <a:lnTo>
                    <a:pt x="6640" y="4043"/>
                  </a:lnTo>
                  <a:lnTo>
                    <a:pt x="6699" y="3719"/>
                  </a:lnTo>
                  <a:lnTo>
                    <a:pt x="6699" y="3365"/>
                  </a:lnTo>
                  <a:lnTo>
                    <a:pt x="6699" y="3011"/>
                  </a:lnTo>
                  <a:lnTo>
                    <a:pt x="6640" y="2686"/>
                  </a:lnTo>
                  <a:lnTo>
                    <a:pt x="6552" y="2361"/>
                  </a:lnTo>
                  <a:lnTo>
                    <a:pt x="6463" y="2066"/>
                  </a:lnTo>
                  <a:lnTo>
                    <a:pt x="6315" y="1771"/>
                  </a:lnTo>
                  <a:lnTo>
                    <a:pt x="6138" y="1476"/>
                  </a:lnTo>
                  <a:lnTo>
                    <a:pt x="5932" y="1211"/>
                  </a:lnTo>
                  <a:lnTo>
                    <a:pt x="5725" y="975"/>
                  </a:lnTo>
                  <a:lnTo>
                    <a:pt x="5489" y="768"/>
                  </a:lnTo>
                  <a:lnTo>
                    <a:pt x="5224" y="562"/>
                  </a:lnTo>
                  <a:lnTo>
                    <a:pt x="4958" y="414"/>
                  </a:lnTo>
                  <a:lnTo>
                    <a:pt x="4663" y="266"/>
                  </a:lnTo>
                  <a:lnTo>
                    <a:pt x="4339" y="148"/>
                  </a:lnTo>
                  <a:lnTo>
                    <a:pt x="4043" y="60"/>
                  </a:lnTo>
                  <a:lnTo>
                    <a:pt x="3689" y="30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flipH="1">
              <a:off x="3873148" y="2671577"/>
              <a:ext cx="389944" cy="77201"/>
            </a:xfrm>
            <a:custGeom>
              <a:rect b="b" l="l" r="r" t="t"/>
              <a:pathLst>
                <a:path extrusionOk="0" h="9207" w="46505">
                  <a:moveTo>
                    <a:pt x="4161" y="1"/>
                  </a:moveTo>
                  <a:lnTo>
                    <a:pt x="3689" y="89"/>
                  </a:lnTo>
                  <a:lnTo>
                    <a:pt x="3247" y="207"/>
                  </a:lnTo>
                  <a:lnTo>
                    <a:pt x="2834" y="355"/>
                  </a:lnTo>
                  <a:lnTo>
                    <a:pt x="2421" y="561"/>
                  </a:lnTo>
                  <a:lnTo>
                    <a:pt x="2037" y="768"/>
                  </a:lnTo>
                  <a:lnTo>
                    <a:pt x="1683" y="1033"/>
                  </a:lnTo>
                  <a:lnTo>
                    <a:pt x="1358" y="1328"/>
                  </a:lnTo>
                  <a:lnTo>
                    <a:pt x="1063" y="1682"/>
                  </a:lnTo>
                  <a:lnTo>
                    <a:pt x="798" y="2037"/>
                  </a:lnTo>
                  <a:lnTo>
                    <a:pt x="562" y="2391"/>
                  </a:lnTo>
                  <a:lnTo>
                    <a:pt x="385" y="2804"/>
                  </a:lnTo>
                  <a:lnTo>
                    <a:pt x="237" y="3217"/>
                  </a:lnTo>
                  <a:lnTo>
                    <a:pt x="119" y="3659"/>
                  </a:lnTo>
                  <a:lnTo>
                    <a:pt x="30" y="4132"/>
                  </a:lnTo>
                  <a:lnTo>
                    <a:pt x="1" y="4604"/>
                  </a:lnTo>
                  <a:lnTo>
                    <a:pt x="30" y="5076"/>
                  </a:lnTo>
                  <a:lnTo>
                    <a:pt x="119" y="5518"/>
                  </a:lnTo>
                  <a:lnTo>
                    <a:pt x="237" y="5961"/>
                  </a:lnTo>
                  <a:lnTo>
                    <a:pt x="385" y="6374"/>
                  </a:lnTo>
                  <a:lnTo>
                    <a:pt x="562" y="6787"/>
                  </a:lnTo>
                  <a:lnTo>
                    <a:pt x="798" y="7171"/>
                  </a:lnTo>
                  <a:lnTo>
                    <a:pt x="1063" y="7525"/>
                  </a:lnTo>
                  <a:lnTo>
                    <a:pt x="1358" y="7850"/>
                  </a:lnTo>
                  <a:lnTo>
                    <a:pt x="1683" y="8145"/>
                  </a:lnTo>
                  <a:lnTo>
                    <a:pt x="2037" y="8410"/>
                  </a:lnTo>
                  <a:lnTo>
                    <a:pt x="2421" y="8646"/>
                  </a:lnTo>
                  <a:lnTo>
                    <a:pt x="2834" y="8823"/>
                  </a:lnTo>
                  <a:lnTo>
                    <a:pt x="3247" y="9000"/>
                  </a:lnTo>
                  <a:lnTo>
                    <a:pt x="3689" y="9118"/>
                  </a:lnTo>
                  <a:lnTo>
                    <a:pt x="4161" y="9177"/>
                  </a:lnTo>
                  <a:lnTo>
                    <a:pt x="4634" y="9207"/>
                  </a:lnTo>
                  <a:lnTo>
                    <a:pt x="41872" y="9207"/>
                  </a:lnTo>
                  <a:lnTo>
                    <a:pt x="42344" y="9177"/>
                  </a:lnTo>
                  <a:lnTo>
                    <a:pt x="42816" y="9118"/>
                  </a:lnTo>
                  <a:lnTo>
                    <a:pt x="43259" y="9000"/>
                  </a:lnTo>
                  <a:lnTo>
                    <a:pt x="43672" y="8823"/>
                  </a:lnTo>
                  <a:lnTo>
                    <a:pt x="44085" y="8646"/>
                  </a:lnTo>
                  <a:lnTo>
                    <a:pt x="44469" y="8410"/>
                  </a:lnTo>
                  <a:lnTo>
                    <a:pt x="44823" y="8145"/>
                  </a:lnTo>
                  <a:lnTo>
                    <a:pt x="45147" y="7850"/>
                  </a:lnTo>
                  <a:lnTo>
                    <a:pt x="45442" y="7525"/>
                  </a:lnTo>
                  <a:lnTo>
                    <a:pt x="45708" y="7171"/>
                  </a:lnTo>
                  <a:lnTo>
                    <a:pt x="45944" y="6787"/>
                  </a:lnTo>
                  <a:lnTo>
                    <a:pt x="46121" y="6374"/>
                  </a:lnTo>
                  <a:lnTo>
                    <a:pt x="46298" y="5961"/>
                  </a:lnTo>
                  <a:lnTo>
                    <a:pt x="46387" y="5518"/>
                  </a:lnTo>
                  <a:lnTo>
                    <a:pt x="46475" y="5076"/>
                  </a:lnTo>
                  <a:lnTo>
                    <a:pt x="46505" y="4604"/>
                  </a:lnTo>
                  <a:lnTo>
                    <a:pt x="46475" y="4132"/>
                  </a:lnTo>
                  <a:lnTo>
                    <a:pt x="46387" y="3659"/>
                  </a:lnTo>
                  <a:lnTo>
                    <a:pt x="46298" y="3217"/>
                  </a:lnTo>
                  <a:lnTo>
                    <a:pt x="46121" y="2804"/>
                  </a:lnTo>
                  <a:lnTo>
                    <a:pt x="45944" y="2391"/>
                  </a:lnTo>
                  <a:lnTo>
                    <a:pt x="45708" y="2037"/>
                  </a:lnTo>
                  <a:lnTo>
                    <a:pt x="45442" y="1682"/>
                  </a:lnTo>
                  <a:lnTo>
                    <a:pt x="45147" y="1328"/>
                  </a:lnTo>
                  <a:lnTo>
                    <a:pt x="44823" y="1033"/>
                  </a:lnTo>
                  <a:lnTo>
                    <a:pt x="44469" y="768"/>
                  </a:lnTo>
                  <a:lnTo>
                    <a:pt x="44085" y="561"/>
                  </a:lnTo>
                  <a:lnTo>
                    <a:pt x="43672" y="355"/>
                  </a:lnTo>
                  <a:lnTo>
                    <a:pt x="43259" y="207"/>
                  </a:lnTo>
                  <a:lnTo>
                    <a:pt x="42816" y="89"/>
                  </a:lnTo>
                  <a:lnTo>
                    <a:pt x="423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flipH="1">
              <a:off x="4481798" y="2934338"/>
              <a:ext cx="210807" cy="105156"/>
            </a:xfrm>
            <a:custGeom>
              <a:rect b="b" l="l" r="r" t="t"/>
              <a:pathLst>
                <a:path extrusionOk="0" h="12541" w="25141">
                  <a:moveTo>
                    <a:pt x="6285" y="0"/>
                  </a:moveTo>
                  <a:lnTo>
                    <a:pt x="5636" y="30"/>
                  </a:lnTo>
                  <a:lnTo>
                    <a:pt x="5016" y="118"/>
                  </a:lnTo>
                  <a:lnTo>
                    <a:pt x="4426" y="266"/>
                  </a:lnTo>
                  <a:lnTo>
                    <a:pt x="3836" y="502"/>
                  </a:lnTo>
                  <a:lnTo>
                    <a:pt x="3305" y="768"/>
                  </a:lnTo>
                  <a:lnTo>
                    <a:pt x="2774" y="1063"/>
                  </a:lnTo>
                  <a:lnTo>
                    <a:pt x="2302" y="1446"/>
                  </a:lnTo>
                  <a:lnTo>
                    <a:pt x="1859" y="1830"/>
                  </a:lnTo>
                  <a:lnTo>
                    <a:pt x="1446" y="2272"/>
                  </a:lnTo>
                  <a:lnTo>
                    <a:pt x="1092" y="2774"/>
                  </a:lnTo>
                  <a:lnTo>
                    <a:pt x="767" y="3276"/>
                  </a:lnTo>
                  <a:lnTo>
                    <a:pt x="502" y="3836"/>
                  </a:lnTo>
                  <a:lnTo>
                    <a:pt x="295" y="4426"/>
                  </a:lnTo>
                  <a:lnTo>
                    <a:pt x="148" y="5017"/>
                  </a:lnTo>
                  <a:lnTo>
                    <a:pt x="30" y="5636"/>
                  </a:lnTo>
                  <a:lnTo>
                    <a:pt x="0" y="6285"/>
                  </a:lnTo>
                  <a:lnTo>
                    <a:pt x="30" y="6905"/>
                  </a:lnTo>
                  <a:lnTo>
                    <a:pt x="148" y="7525"/>
                  </a:lnTo>
                  <a:lnTo>
                    <a:pt x="295" y="8144"/>
                  </a:lnTo>
                  <a:lnTo>
                    <a:pt x="502" y="8705"/>
                  </a:lnTo>
                  <a:lnTo>
                    <a:pt x="767" y="9266"/>
                  </a:lnTo>
                  <a:lnTo>
                    <a:pt x="1092" y="9767"/>
                  </a:lnTo>
                  <a:lnTo>
                    <a:pt x="1446" y="10269"/>
                  </a:lnTo>
                  <a:lnTo>
                    <a:pt x="1859" y="10711"/>
                  </a:lnTo>
                  <a:lnTo>
                    <a:pt x="2302" y="11125"/>
                  </a:lnTo>
                  <a:lnTo>
                    <a:pt x="2774" y="11479"/>
                  </a:lnTo>
                  <a:lnTo>
                    <a:pt x="3305" y="11803"/>
                  </a:lnTo>
                  <a:lnTo>
                    <a:pt x="3836" y="12069"/>
                  </a:lnTo>
                  <a:lnTo>
                    <a:pt x="4426" y="12275"/>
                  </a:lnTo>
                  <a:lnTo>
                    <a:pt x="5016" y="12423"/>
                  </a:lnTo>
                  <a:lnTo>
                    <a:pt x="5636" y="12511"/>
                  </a:lnTo>
                  <a:lnTo>
                    <a:pt x="6285" y="12541"/>
                  </a:lnTo>
                  <a:lnTo>
                    <a:pt x="18855" y="12541"/>
                  </a:lnTo>
                  <a:lnTo>
                    <a:pt x="19475" y="12511"/>
                  </a:lnTo>
                  <a:lnTo>
                    <a:pt x="20095" y="12423"/>
                  </a:lnTo>
                  <a:lnTo>
                    <a:pt x="20714" y="12275"/>
                  </a:lnTo>
                  <a:lnTo>
                    <a:pt x="21275" y="12069"/>
                  </a:lnTo>
                  <a:lnTo>
                    <a:pt x="21836" y="11803"/>
                  </a:lnTo>
                  <a:lnTo>
                    <a:pt x="22337" y="11479"/>
                  </a:lnTo>
                  <a:lnTo>
                    <a:pt x="22839" y="11125"/>
                  </a:lnTo>
                  <a:lnTo>
                    <a:pt x="23281" y="10711"/>
                  </a:lnTo>
                  <a:lnTo>
                    <a:pt x="23694" y="10269"/>
                  </a:lnTo>
                  <a:lnTo>
                    <a:pt x="24049" y="9767"/>
                  </a:lnTo>
                  <a:lnTo>
                    <a:pt x="24373" y="9266"/>
                  </a:lnTo>
                  <a:lnTo>
                    <a:pt x="24639" y="8705"/>
                  </a:lnTo>
                  <a:lnTo>
                    <a:pt x="24845" y="8144"/>
                  </a:lnTo>
                  <a:lnTo>
                    <a:pt x="24993" y="7525"/>
                  </a:lnTo>
                  <a:lnTo>
                    <a:pt x="25081" y="6905"/>
                  </a:lnTo>
                  <a:lnTo>
                    <a:pt x="25140" y="6285"/>
                  </a:lnTo>
                  <a:lnTo>
                    <a:pt x="25081" y="5636"/>
                  </a:lnTo>
                  <a:lnTo>
                    <a:pt x="24993" y="5017"/>
                  </a:lnTo>
                  <a:lnTo>
                    <a:pt x="24845" y="4426"/>
                  </a:lnTo>
                  <a:lnTo>
                    <a:pt x="24639" y="3836"/>
                  </a:lnTo>
                  <a:lnTo>
                    <a:pt x="24373" y="3276"/>
                  </a:lnTo>
                  <a:lnTo>
                    <a:pt x="24049" y="2774"/>
                  </a:lnTo>
                  <a:lnTo>
                    <a:pt x="23694" y="2272"/>
                  </a:lnTo>
                  <a:lnTo>
                    <a:pt x="23281" y="1830"/>
                  </a:lnTo>
                  <a:lnTo>
                    <a:pt x="22839" y="1446"/>
                  </a:lnTo>
                  <a:lnTo>
                    <a:pt x="22337" y="1063"/>
                  </a:lnTo>
                  <a:lnTo>
                    <a:pt x="21836" y="768"/>
                  </a:lnTo>
                  <a:lnTo>
                    <a:pt x="21275" y="502"/>
                  </a:lnTo>
                  <a:lnTo>
                    <a:pt x="20714" y="266"/>
                  </a:lnTo>
                  <a:lnTo>
                    <a:pt x="20095" y="118"/>
                  </a:lnTo>
                  <a:lnTo>
                    <a:pt x="19475" y="30"/>
                  </a:lnTo>
                  <a:lnTo>
                    <a:pt x="188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flipH="1">
              <a:off x="2296592" y="2876439"/>
              <a:ext cx="210556" cy="105165"/>
            </a:xfrm>
            <a:custGeom>
              <a:rect b="b" l="l" r="r" t="t"/>
              <a:pathLst>
                <a:path extrusionOk="0" h="12542" w="25111">
                  <a:moveTo>
                    <a:pt x="6285" y="1"/>
                  </a:moveTo>
                  <a:lnTo>
                    <a:pt x="5636" y="30"/>
                  </a:lnTo>
                  <a:lnTo>
                    <a:pt x="5016" y="119"/>
                  </a:lnTo>
                  <a:lnTo>
                    <a:pt x="4426" y="266"/>
                  </a:lnTo>
                  <a:lnTo>
                    <a:pt x="3836" y="473"/>
                  </a:lnTo>
                  <a:lnTo>
                    <a:pt x="3276" y="738"/>
                  </a:lnTo>
                  <a:lnTo>
                    <a:pt x="2774" y="1063"/>
                  </a:lnTo>
                  <a:lnTo>
                    <a:pt x="2272" y="1417"/>
                  </a:lnTo>
                  <a:lnTo>
                    <a:pt x="1830" y="1830"/>
                  </a:lnTo>
                  <a:lnTo>
                    <a:pt x="1446" y="2273"/>
                  </a:lnTo>
                  <a:lnTo>
                    <a:pt x="1062" y="2774"/>
                  </a:lnTo>
                  <a:lnTo>
                    <a:pt x="767" y="3276"/>
                  </a:lnTo>
                  <a:lnTo>
                    <a:pt x="502" y="3837"/>
                  </a:lnTo>
                  <a:lnTo>
                    <a:pt x="266" y="4397"/>
                  </a:lnTo>
                  <a:lnTo>
                    <a:pt x="118" y="5017"/>
                  </a:lnTo>
                  <a:lnTo>
                    <a:pt x="30" y="5636"/>
                  </a:lnTo>
                  <a:lnTo>
                    <a:pt x="0" y="6286"/>
                  </a:lnTo>
                  <a:lnTo>
                    <a:pt x="30" y="6905"/>
                  </a:lnTo>
                  <a:lnTo>
                    <a:pt x="118" y="7525"/>
                  </a:lnTo>
                  <a:lnTo>
                    <a:pt x="266" y="8145"/>
                  </a:lnTo>
                  <a:lnTo>
                    <a:pt x="502" y="8705"/>
                  </a:lnTo>
                  <a:lnTo>
                    <a:pt x="767" y="9266"/>
                  </a:lnTo>
                  <a:lnTo>
                    <a:pt x="1062" y="9768"/>
                  </a:lnTo>
                  <a:lnTo>
                    <a:pt x="1446" y="10269"/>
                  </a:lnTo>
                  <a:lnTo>
                    <a:pt x="1830" y="10712"/>
                  </a:lnTo>
                  <a:lnTo>
                    <a:pt x="2272" y="11125"/>
                  </a:lnTo>
                  <a:lnTo>
                    <a:pt x="2774" y="11479"/>
                  </a:lnTo>
                  <a:lnTo>
                    <a:pt x="3276" y="11804"/>
                  </a:lnTo>
                  <a:lnTo>
                    <a:pt x="3836" y="12069"/>
                  </a:lnTo>
                  <a:lnTo>
                    <a:pt x="4426" y="12276"/>
                  </a:lnTo>
                  <a:lnTo>
                    <a:pt x="5016" y="12423"/>
                  </a:lnTo>
                  <a:lnTo>
                    <a:pt x="5636" y="12512"/>
                  </a:lnTo>
                  <a:lnTo>
                    <a:pt x="6285" y="12541"/>
                  </a:lnTo>
                  <a:lnTo>
                    <a:pt x="18826" y="12541"/>
                  </a:lnTo>
                  <a:lnTo>
                    <a:pt x="19475" y="12512"/>
                  </a:lnTo>
                  <a:lnTo>
                    <a:pt x="20095" y="12423"/>
                  </a:lnTo>
                  <a:lnTo>
                    <a:pt x="20685" y="12276"/>
                  </a:lnTo>
                  <a:lnTo>
                    <a:pt x="21275" y="12069"/>
                  </a:lnTo>
                  <a:lnTo>
                    <a:pt x="21836" y="11804"/>
                  </a:lnTo>
                  <a:lnTo>
                    <a:pt x="22337" y="11479"/>
                  </a:lnTo>
                  <a:lnTo>
                    <a:pt x="22809" y="11125"/>
                  </a:lnTo>
                  <a:lnTo>
                    <a:pt x="23282" y="10712"/>
                  </a:lnTo>
                  <a:lnTo>
                    <a:pt x="23665" y="10269"/>
                  </a:lnTo>
                  <a:lnTo>
                    <a:pt x="24049" y="9768"/>
                  </a:lnTo>
                  <a:lnTo>
                    <a:pt x="24344" y="9266"/>
                  </a:lnTo>
                  <a:lnTo>
                    <a:pt x="24609" y="8705"/>
                  </a:lnTo>
                  <a:lnTo>
                    <a:pt x="24845" y="8145"/>
                  </a:lnTo>
                  <a:lnTo>
                    <a:pt x="24993" y="7525"/>
                  </a:lnTo>
                  <a:lnTo>
                    <a:pt x="25082" y="6905"/>
                  </a:lnTo>
                  <a:lnTo>
                    <a:pt x="25111" y="6286"/>
                  </a:lnTo>
                  <a:lnTo>
                    <a:pt x="25082" y="5636"/>
                  </a:lnTo>
                  <a:lnTo>
                    <a:pt x="24993" y="5017"/>
                  </a:lnTo>
                  <a:lnTo>
                    <a:pt x="24845" y="4397"/>
                  </a:lnTo>
                  <a:lnTo>
                    <a:pt x="24609" y="3837"/>
                  </a:lnTo>
                  <a:lnTo>
                    <a:pt x="24344" y="3276"/>
                  </a:lnTo>
                  <a:lnTo>
                    <a:pt x="24049" y="2774"/>
                  </a:lnTo>
                  <a:lnTo>
                    <a:pt x="23665" y="2273"/>
                  </a:lnTo>
                  <a:lnTo>
                    <a:pt x="23282" y="1830"/>
                  </a:lnTo>
                  <a:lnTo>
                    <a:pt x="22809" y="1417"/>
                  </a:lnTo>
                  <a:lnTo>
                    <a:pt x="22337" y="1063"/>
                  </a:lnTo>
                  <a:lnTo>
                    <a:pt x="21836" y="738"/>
                  </a:lnTo>
                  <a:lnTo>
                    <a:pt x="21275" y="473"/>
                  </a:lnTo>
                  <a:lnTo>
                    <a:pt x="20685" y="266"/>
                  </a:lnTo>
                  <a:lnTo>
                    <a:pt x="20095" y="119"/>
                  </a:lnTo>
                  <a:lnTo>
                    <a:pt x="19475" y="30"/>
                  </a:lnTo>
                  <a:lnTo>
                    <a:pt x="188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 flipH="1">
              <a:off x="3430764" y="2262599"/>
              <a:ext cx="189526" cy="52708"/>
            </a:xfrm>
            <a:custGeom>
              <a:rect b="b" l="l" r="r" t="t"/>
              <a:pathLst>
                <a:path extrusionOk="0" h="6286" w="22603">
                  <a:moveTo>
                    <a:pt x="3128" y="0"/>
                  </a:moveTo>
                  <a:lnTo>
                    <a:pt x="2803" y="30"/>
                  </a:lnTo>
                  <a:lnTo>
                    <a:pt x="2508" y="59"/>
                  </a:lnTo>
                  <a:lnTo>
                    <a:pt x="2213" y="148"/>
                  </a:lnTo>
                  <a:lnTo>
                    <a:pt x="1918" y="266"/>
                  </a:lnTo>
                  <a:lnTo>
                    <a:pt x="1653" y="384"/>
                  </a:lnTo>
                  <a:lnTo>
                    <a:pt x="1387" y="531"/>
                  </a:lnTo>
                  <a:lnTo>
                    <a:pt x="1151" y="738"/>
                  </a:lnTo>
                  <a:lnTo>
                    <a:pt x="915" y="915"/>
                  </a:lnTo>
                  <a:lnTo>
                    <a:pt x="708" y="1151"/>
                  </a:lnTo>
                  <a:lnTo>
                    <a:pt x="531" y="1387"/>
                  </a:lnTo>
                  <a:lnTo>
                    <a:pt x="384" y="1652"/>
                  </a:lnTo>
                  <a:lnTo>
                    <a:pt x="236" y="1918"/>
                  </a:lnTo>
                  <a:lnTo>
                    <a:pt x="148" y="2213"/>
                  </a:lnTo>
                  <a:lnTo>
                    <a:pt x="59" y="2508"/>
                  </a:lnTo>
                  <a:lnTo>
                    <a:pt x="0" y="2833"/>
                  </a:lnTo>
                  <a:lnTo>
                    <a:pt x="0" y="3157"/>
                  </a:lnTo>
                  <a:lnTo>
                    <a:pt x="0" y="3452"/>
                  </a:lnTo>
                  <a:lnTo>
                    <a:pt x="59" y="3777"/>
                  </a:lnTo>
                  <a:lnTo>
                    <a:pt x="148" y="4072"/>
                  </a:lnTo>
                  <a:lnTo>
                    <a:pt x="236" y="4367"/>
                  </a:lnTo>
                  <a:lnTo>
                    <a:pt x="384" y="4633"/>
                  </a:lnTo>
                  <a:lnTo>
                    <a:pt x="531" y="4898"/>
                  </a:lnTo>
                  <a:lnTo>
                    <a:pt x="708" y="5134"/>
                  </a:lnTo>
                  <a:lnTo>
                    <a:pt x="915" y="5370"/>
                  </a:lnTo>
                  <a:lnTo>
                    <a:pt x="1151" y="5577"/>
                  </a:lnTo>
                  <a:lnTo>
                    <a:pt x="1387" y="5754"/>
                  </a:lnTo>
                  <a:lnTo>
                    <a:pt x="1653" y="5901"/>
                  </a:lnTo>
                  <a:lnTo>
                    <a:pt x="1918" y="6049"/>
                  </a:lnTo>
                  <a:lnTo>
                    <a:pt x="2213" y="6138"/>
                  </a:lnTo>
                  <a:lnTo>
                    <a:pt x="2508" y="6226"/>
                  </a:lnTo>
                  <a:lnTo>
                    <a:pt x="2803" y="6256"/>
                  </a:lnTo>
                  <a:lnTo>
                    <a:pt x="3128" y="6285"/>
                  </a:lnTo>
                  <a:lnTo>
                    <a:pt x="19475" y="6285"/>
                  </a:lnTo>
                  <a:lnTo>
                    <a:pt x="19770" y="6256"/>
                  </a:lnTo>
                  <a:lnTo>
                    <a:pt x="20095" y="6226"/>
                  </a:lnTo>
                  <a:lnTo>
                    <a:pt x="20390" y="6138"/>
                  </a:lnTo>
                  <a:lnTo>
                    <a:pt x="20685" y="6049"/>
                  </a:lnTo>
                  <a:lnTo>
                    <a:pt x="20951" y="5901"/>
                  </a:lnTo>
                  <a:lnTo>
                    <a:pt x="21216" y="5754"/>
                  </a:lnTo>
                  <a:lnTo>
                    <a:pt x="21452" y="5577"/>
                  </a:lnTo>
                  <a:lnTo>
                    <a:pt x="21688" y="5370"/>
                  </a:lnTo>
                  <a:lnTo>
                    <a:pt x="21895" y="5134"/>
                  </a:lnTo>
                  <a:lnTo>
                    <a:pt x="22072" y="4898"/>
                  </a:lnTo>
                  <a:lnTo>
                    <a:pt x="22219" y="4633"/>
                  </a:lnTo>
                  <a:lnTo>
                    <a:pt x="22367" y="4367"/>
                  </a:lnTo>
                  <a:lnTo>
                    <a:pt x="22455" y="4072"/>
                  </a:lnTo>
                  <a:lnTo>
                    <a:pt x="22544" y="3777"/>
                  </a:lnTo>
                  <a:lnTo>
                    <a:pt x="22573" y="3452"/>
                  </a:lnTo>
                  <a:lnTo>
                    <a:pt x="22603" y="3157"/>
                  </a:lnTo>
                  <a:lnTo>
                    <a:pt x="22573" y="2833"/>
                  </a:lnTo>
                  <a:lnTo>
                    <a:pt x="22544" y="2508"/>
                  </a:lnTo>
                  <a:lnTo>
                    <a:pt x="22455" y="2213"/>
                  </a:lnTo>
                  <a:lnTo>
                    <a:pt x="22367" y="1918"/>
                  </a:lnTo>
                  <a:lnTo>
                    <a:pt x="22219" y="1652"/>
                  </a:lnTo>
                  <a:lnTo>
                    <a:pt x="22072" y="1387"/>
                  </a:lnTo>
                  <a:lnTo>
                    <a:pt x="21895" y="1151"/>
                  </a:lnTo>
                  <a:lnTo>
                    <a:pt x="21688" y="915"/>
                  </a:lnTo>
                  <a:lnTo>
                    <a:pt x="21452" y="738"/>
                  </a:lnTo>
                  <a:lnTo>
                    <a:pt x="21216" y="531"/>
                  </a:lnTo>
                  <a:lnTo>
                    <a:pt x="20951" y="384"/>
                  </a:lnTo>
                  <a:lnTo>
                    <a:pt x="20685" y="266"/>
                  </a:lnTo>
                  <a:lnTo>
                    <a:pt x="20390" y="148"/>
                  </a:lnTo>
                  <a:lnTo>
                    <a:pt x="20095" y="59"/>
                  </a:lnTo>
                  <a:lnTo>
                    <a:pt x="19770" y="30"/>
                  </a:lnTo>
                  <a:lnTo>
                    <a:pt x="194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15"/>
          <p:cNvGrpSpPr/>
          <p:nvPr/>
        </p:nvGrpSpPr>
        <p:grpSpPr>
          <a:xfrm>
            <a:off x="576925" y="1181288"/>
            <a:ext cx="1698000" cy="2770337"/>
            <a:chOff x="576925" y="1181288"/>
            <a:chExt cx="1698000" cy="2770337"/>
          </a:xfrm>
        </p:grpSpPr>
        <p:sp>
          <p:nvSpPr>
            <p:cNvPr id="272" name="Google Shape;272;p15"/>
            <p:cNvSpPr txBox="1"/>
            <p:nvPr/>
          </p:nvSpPr>
          <p:spPr>
            <a:xfrm>
              <a:off x="576925" y="3619825"/>
              <a:ext cx="1698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System Overview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73" name="Google Shape;273;p15"/>
            <p:cNvGrpSpPr/>
            <p:nvPr/>
          </p:nvGrpSpPr>
          <p:grpSpPr>
            <a:xfrm>
              <a:off x="994115" y="1181288"/>
              <a:ext cx="691361" cy="705178"/>
              <a:chOff x="1754115" y="1120425"/>
              <a:chExt cx="810600" cy="826800"/>
            </a:xfrm>
          </p:grpSpPr>
          <p:sp>
            <p:nvSpPr>
              <p:cNvPr id="274" name="Google Shape;274;p15"/>
              <p:cNvSpPr/>
              <p:nvPr/>
            </p:nvSpPr>
            <p:spPr>
              <a:xfrm>
                <a:off x="1754115" y="1120425"/>
                <a:ext cx="810600" cy="5505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01</a:t>
                </a:r>
                <a:endParaRPr/>
              </a:p>
            </p:txBody>
          </p:sp>
          <p:sp>
            <p:nvSpPr>
              <p:cNvPr id="275" name="Google Shape;275;p15"/>
              <p:cNvSpPr/>
              <p:nvPr/>
            </p:nvSpPr>
            <p:spPr>
              <a:xfrm rot="10800000">
                <a:off x="1967105" y="1614525"/>
                <a:ext cx="384600" cy="332700"/>
              </a:xfrm>
              <a:prstGeom prst="triangle">
                <a:avLst>
                  <a:gd fmla="val 5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6" name="Google Shape;276;p15"/>
          <p:cNvGrpSpPr/>
          <p:nvPr/>
        </p:nvGrpSpPr>
        <p:grpSpPr>
          <a:xfrm>
            <a:off x="3648400" y="1246288"/>
            <a:ext cx="1860600" cy="2760537"/>
            <a:chOff x="2571000" y="1181288"/>
            <a:chExt cx="1860600" cy="2760537"/>
          </a:xfrm>
        </p:grpSpPr>
        <p:sp>
          <p:nvSpPr>
            <p:cNvPr id="277" name="Google Shape;277;p15"/>
            <p:cNvSpPr txBox="1"/>
            <p:nvPr/>
          </p:nvSpPr>
          <p:spPr>
            <a:xfrm>
              <a:off x="2571000" y="3610025"/>
              <a:ext cx="1860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Design System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78" name="Google Shape;278;p15"/>
            <p:cNvGrpSpPr/>
            <p:nvPr/>
          </p:nvGrpSpPr>
          <p:grpSpPr>
            <a:xfrm>
              <a:off x="3148903" y="1181288"/>
              <a:ext cx="691361" cy="705178"/>
              <a:chOff x="1754100" y="1120425"/>
              <a:chExt cx="810600" cy="826800"/>
            </a:xfrm>
          </p:grpSpPr>
          <p:sp>
            <p:nvSpPr>
              <p:cNvPr id="279" name="Google Shape;279;p15"/>
              <p:cNvSpPr/>
              <p:nvPr/>
            </p:nvSpPr>
            <p:spPr>
              <a:xfrm>
                <a:off x="1754100" y="1120425"/>
                <a:ext cx="810600" cy="5505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02</a:t>
                </a: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 rot="10800000">
                <a:off x="1967105" y="1614525"/>
                <a:ext cx="384600" cy="332700"/>
              </a:xfrm>
              <a:prstGeom prst="triangle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1" name="Google Shape;281;p15"/>
          <p:cNvGrpSpPr/>
          <p:nvPr/>
        </p:nvGrpSpPr>
        <p:grpSpPr>
          <a:xfrm>
            <a:off x="6175450" y="1246288"/>
            <a:ext cx="2112600" cy="2760537"/>
            <a:chOff x="4599075" y="1181288"/>
            <a:chExt cx="2112600" cy="2760537"/>
          </a:xfrm>
        </p:grpSpPr>
        <p:sp>
          <p:nvSpPr>
            <p:cNvPr id="282" name="Google Shape;282;p15"/>
            <p:cNvSpPr txBox="1"/>
            <p:nvPr/>
          </p:nvSpPr>
          <p:spPr>
            <a:xfrm>
              <a:off x="4599075" y="3610025"/>
              <a:ext cx="2112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App Navigation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83" name="Google Shape;283;p15"/>
            <p:cNvGrpSpPr/>
            <p:nvPr/>
          </p:nvGrpSpPr>
          <p:grpSpPr>
            <a:xfrm>
              <a:off x="5303715" y="1181288"/>
              <a:ext cx="691361" cy="705178"/>
              <a:chOff x="1754115" y="1120425"/>
              <a:chExt cx="810600" cy="826800"/>
            </a:xfrm>
          </p:grpSpPr>
          <p:sp>
            <p:nvSpPr>
              <p:cNvPr id="284" name="Google Shape;284;p15"/>
              <p:cNvSpPr/>
              <p:nvPr/>
            </p:nvSpPr>
            <p:spPr>
              <a:xfrm>
                <a:off x="1754115" y="1120425"/>
                <a:ext cx="810600" cy="550500"/>
              </a:xfrm>
              <a:prstGeom prst="roundRect">
                <a:avLst>
                  <a:gd fmla="val 16667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03</a:t>
                </a:r>
                <a:endParaRPr/>
              </a:p>
            </p:txBody>
          </p:sp>
          <p:sp>
            <p:nvSpPr>
              <p:cNvPr id="285" name="Google Shape;285;p15"/>
              <p:cNvSpPr/>
              <p:nvPr/>
            </p:nvSpPr>
            <p:spPr>
              <a:xfrm rot="10800000">
                <a:off x="1967105" y="1614525"/>
                <a:ext cx="384600" cy="332700"/>
              </a:xfrm>
              <a:prstGeom prst="triangle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  <p:grpSp>
        <p:nvGrpSpPr>
          <p:cNvPr id="291" name="Google Shape;291;p16"/>
          <p:cNvGrpSpPr/>
          <p:nvPr/>
        </p:nvGrpSpPr>
        <p:grpSpPr>
          <a:xfrm>
            <a:off x="2312412" y="1435433"/>
            <a:ext cx="4519244" cy="2971735"/>
            <a:chOff x="235800" y="830650"/>
            <a:chExt cx="6978450" cy="4588844"/>
          </a:xfrm>
        </p:grpSpPr>
        <p:sp>
          <p:nvSpPr>
            <p:cNvPr id="292" name="Google Shape;292;p16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" name="Google Shape;298;p16"/>
          <p:cNvGrpSpPr/>
          <p:nvPr/>
        </p:nvGrpSpPr>
        <p:grpSpPr>
          <a:xfrm>
            <a:off x="2724688" y="1788790"/>
            <a:ext cx="438122" cy="593411"/>
            <a:chOff x="2229225" y="1329402"/>
            <a:chExt cx="465542" cy="630550"/>
          </a:xfrm>
        </p:grpSpPr>
        <p:sp>
          <p:nvSpPr>
            <p:cNvPr id="299" name="Google Shape;299;p16"/>
            <p:cNvSpPr/>
            <p:nvPr/>
          </p:nvSpPr>
          <p:spPr>
            <a:xfrm>
              <a:off x="2349117" y="1925693"/>
              <a:ext cx="225776" cy="34259"/>
            </a:xfrm>
            <a:custGeom>
              <a:rect b="b" l="l" r="r" t="t"/>
              <a:pathLst>
                <a:path extrusionOk="0" h="4442" w="29274">
                  <a:moveTo>
                    <a:pt x="14536" y="1"/>
                  </a:moveTo>
                  <a:lnTo>
                    <a:pt x="8884" y="202"/>
                  </a:lnTo>
                  <a:lnTo>
                    <a:pt x="4240" y="606"/>
                  </a:lnTo>
                  <a:lnTo>
                    <a:pt x="2625" y="1010"/>
                  </a:lnTo>
                  <a:lnTo>
                    <a:pt x="1212" y="1414"/>
                  </a:lnTo>
                  <a:lnTo>
                    <a:pt x="405" y="1817"/>
                  </a:lnTo>
                  <a:lnTo>
                    <a:pt x="203" y="2019"/>
                  </a:lnTo>
                  <a:lnTo>
                    <a:pt x="1" y="2221"/>
                  </a:lnTo>
                  <a:lnTo>
                    <a:pt x="203" y="2423"/>
                  </a:lnTo>
                  <a:lnTo>
                    <a:pt x="405" y="2625"/>
                  </a:lnTo>
                  <a:lnTo>
                    <a:pt x="1212" y="3029"/>
                  </a:lnTo>
                  <a:lnTo>
                    <a:pt x="2625" y="3432"/>
                  </a:lnTo>
                  <a:lnTo>
                    <a:pt x="4240" y="3634"/>
                  </a:lnTo>
                  <a:lnTo>
                    <a:pt x="8884" y="4240"/>
                  </a:lnTo>
                  <a:lnTo>
                    <a:pt x="14536" y="4442"/>
                  </a:lnTo>
                  <a:lnTo>
                    <a:pt x="20189" y="4240"/>
                  </a:lnTo>
                  <a:lnTo>
                    <a:pt x="24832" y="3634"/>
                  </a:lnTo>
                  <a:lnTo>
                    <a:pt x="26649" y="3432"/>
                  </a:lnTo>
                  <a:lnTo>
                    <a:pt x="28062" y="3029"/>
                  </a:lnTo>
                  <a:lnTo>
                    <a:pt x="28870" y="2625"/>
                  </a:lnTo>
                  <a:lnTo>
                    <a:pt x="29071" y="2423"/>
                  </a:lnTo>
                  <a:lnTo>
                    <a:pt x="29273" y="2221"/>
                  </a:lnTo>
                  <a:lnTo>
                    <a:pt x="29071" y="2019"/>
                  </a:lnTo>
                  <a:lnTo>
                    <a:pt x="28870" y="1817"/>
                  </a:lnTo>
                  <a:lnTo>
                    <a:pt x="28062" y="1414"/>
                  </a:lnTo>
                  <a:lnTo>
                    <a:pt x="26649" y="1010"/>
                  </a:lnTo>
                  <a:lnTo>
                    <a:pt x="24832" y="606"/>
                  </a:lnTo>
                  <a:lnTo>
                    <a:pt x="20189" y="202"/>
                  </a:lnTo>
                  <a:lnTo>
                    <a:pt x="14536" y="1"/>
                  </a:lnTo>
                  <a:close/>
                </a:path>
              </a:pathLst>
            </a:custGeom>
            <a:solidFill>
              <a:srgbClr val="434343">
                <a:alpha val="12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2229225" y="1329402"/>
              <a:ext cx="465542" cy="611902"/>
            </a:xfrm>
            <a:custGeom>
              <a:rect b="b" l="l" r="r" t="t"/>
              <a:pathLst>
                <a:path extrusionOk="0" h="79339" w="60362">
                  <a:moveTo>
                    <a:pt x="29878" y="0"/>
                  </a:moveTo>
                  <a:lnTo>
                    <a:pt x="27456" y="202"/>
                  </a:lnTo>
                  <a:lnTo>
                    <a:pt x="24831" y="404"/>
                  </a:lnTo>
                  <a:lnTo>
                    <a:pt x="22207" y="808"/>
                  </a:lnTo>
                  <a:lnTo>
                    <a:pt x="19784" y="1413"/>
                  </a:lnTo>
                  <a:lnTo>
                    <a:pt x="17160" y="2221"/>
                  </a:lnTo>
                  <a:lnTo>
                    <a:pt x="14939" y="3230"/>
                  </a:lnTo>
                  <a:lnTo>
                    <a:pt x="12517" y="4441"/>
                  </a:lnTo>
                  <a:lnTo>
                    <a:pt x="10902" y="5451"/>
                  </a:lnTo>
                  <a:lnTo>
                    <a:pt x="9287" y="6460"/>
                  </a:lnTo>
                  <a:lnTo>
                    <a:pt x="7874" y="7671"/>
                  </a:lnTo>
                  <a:lnTo>
                    <a:pt x="6460" y="8883"/>
                  </a:lnTo>
                  <a:lnTo>
                    <a:pt x="5249" y="10094"/>
                  </a:lnTo>
                  <a:lnTo>
                    <a:pt x="4240" y="11305"/>
                  </a:lnTo>
                  <a:lnTo>
                    <a:pt x="3432" y="12718"/>
                  </a:lnTo>
                  <a:lnTo>
                    <a:pt x="2625" y="14132"/>
                  </a:lnTo>
                  <a:lnTo>
                    <a:pt x="1414" y="16958"/>
                  </a:lnTo>
                  <a:lnTo>
                    <a:pt x="606" y="19986"/>
                  </a:lnTo>
                  <a:lnTo>
                    <a:pt x="202" y="23216"/>
                  </a:lnTo>
                  <a:lnTo>
                    <a:pt x="0" y="26446"/>
                  </a:lnTo>
                  <a:lnTo>
                    <a:pt x="404" y="29676"/>
                  </a:lnTo>
                  <a:lnTo>
                    <a:pt x="808" y="33108"/>
                  </a:lnTo>
                  <a:lnTo>
                    <a:pt x="1615" y="36338"/>
                  </a:lnTo>
                  <a:lnTo>
                    <a:pt x="2827" y="39770"/>
                  </a:lnTo>
                  <a:lnTo>
                    <a:pt x="4038" y="43000"/>
                  </a:lnTo>
                  <a:lnTo>
                    <a:pt x="5451" y="46230"/>
                  </a:lnTo>
                  <a:lnTo>
                    <a:pt x="6864" y="49258"/>
                  </a:lnTo>
                  <a:lnTo>
                    <a:pt x="8479" y="52287"/>
                  </a:lnTo>
                  <a:lnTo>
                    <a:pt x="10700" y="55920"/>
                  </a:lnTo>
                  <a:lnTo>
                    <a:pt x="12921" y="59352"/>
                  </a:lnTo>
                  <a:lnTo>
                    <a:pt x="15343" y="62784"/>
                  </a:lnTo>
                  <a:lnTo>
                    <a:pt x="17968" y="66216"/>
                  </a:lnTo>
                  <a:lnTo>
                    <a:pt x="23216" y="72878"/>
                  </a:lnTo>
                  <a:lnTo>
                    <a:pt x="28667" y="79338"/>
                  </a:lnTo>
                  <a:lnTo>
                    <a:pt x="28869" y="79136"/>
                  </a:lnTo>
                  <a:lnTo>
                    <a:pt x="33108" y="75503"/>
                  </a:lnTo>
                  <a:lnTo>
                    <a:pt x="36944" y="71869"/>
                  </a:lnTo>
                  <a:lnTo>
                    <a:pt x="40780" y="67831"/>
                  </a:lnTo>
                  <a:lnTo>
                    <a:pt x="44212" y="63592"/>
                  </a:lnTo>
                  <a:lnTo>
                    <a:pt x="47442" y="59352"/>
                  </a:lnTo>
                  <a:lnTo>
                    <a:pt x="50470" y="54709"/>
                  </a:lnTo>
                  <a:lnTo>
                    <a:pt x="53296" y="50066"/>
                  </a:lnTo>
                  <a:lnTo>
                    <a:pt x="55719" y="45221"/>
                  </a:lnTo>
                  <a:lnTo>
                    <a:pt x="57334" y="41183"/>
                  </a:lnTo>
                  <a:lnTo>
                    <a:pt x="58747" y="37146"/>
                  </a:lnTo>
                  <a:lnTo>
                    <a:pt x="59756" y="33108"/>
                  </a:lnTo>
                  <a:lnTo>
                    <a:pt x="60160" y="29071"/>
                  </a:lnTo>
                  <a:lnTo>
                    <a:pt x="60362" y="25235"/>
                  </a:lnTo>
                  <a:lnTo>
                    <a:pt x="59958" y="21601"/>
                  </a:lnTo>
                  <a:lnTo>
                    <a:pt x="59151" y="18169"/>
                  </a:lnTo>
                  <a:lnTo>
                    <a:pt x="58747" y="16352"/>
                  </a:lnTo>
                  <a:lnTo>
                    <a:pt x="57939" y="14737"/>
                  </a:lnTo>
                  <a:lnTo>
                    <a:pt x="57334" y="13122"/>
                  </a:lnTo>
                  <a:lnTo>
                    <a:pt x="56324" y="11709"/>
                  </a:lnTo>
                  <a:lnTo>
                    <a:pt x="55517" y="10296"/>
                  </a:lnTo>
                  <a:lnTo>
                    <a:pt x="54306" y="8883"/>
                  </a:lnTo>
                  <a:lnTo>
                    <a:pt x="53094" y="7671"/>
                  </a:lnTo>
                  <a:lnTo>
                    <a:pt x="51883" y="6460"/>
                  </a:lnTo>
                  <a:lnTo>
                    <a:pt x="50470" y="5249"/>
                  </a:lnTo>
                  <a:lnTo>
                    <a:pt x="48855" y="4239"/>
                  </a:lnTo>
                  <a:lnTo>
                    <a:pt x="47240" y="3432"/>
                  </a:lnTo>
                  <a:lnTo>
                    <a:pt x="45625" y="2624"/>
                  </a:lnTo>
                  <a:lnTo>
                    <a:pt x="43606" y="1817"/>
                  </a:lnTo>
                  <a:lnTo>
                    <a:pt x="41587" y="1211"/>
                  </a:lnTo>
                  <a:lnTo>
                    <a:pt x="39568" y="808"/>
                  </a:lnTo>
                  <a:lnTo>
                    <a:pt x="37348" y="404"/>
                  </a:lnTo>
                  <a:lnTo>
                    <a:pt x="34925" y="202"/>
                  </a:lnTo>
                  <a:lnTo>
                    <a:pt x="325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2307073" y="1396343"/>
              <a:ext cx="309850" cy="309850"/>
            </a:xfrm>
            <a:custGeom>
              <a:rect b="b" l="l" r="r" t="t"/>
              <a:pathLst>
                <a:path extrusionOk="0" h="40175" w="40175">
                  <a:moveTo>
                    <a:pt x="19986" y="1"/>
                  </a:moveTo>
                  <a:lnTo>
                    <a:pt x="17967" y="203"/>
                  </a:lnTo>
                  <a:lnTo>
                    <a:pt x="15949" y="405"/>
                  </a:lnTo>
                  <a:lnTo>
                    <a:pt x="14132" y="808"/>
                  </a:lnTo>
                  <a:lnTo>
                    <a:pt x="12315" y="1616"/>
                  </a:lnTo>
                  <a:lnTo>
                    <a:pt x="10498" y="2423"/>
                  </a:lnTo>
                  <a:lnTo>
                    <a:pt x="8883" y="3433"/>
                  </a:lnTo>
                  <a:lnTo>
                    <a:pt x="7268" y="4644"/>
                  </a:lnTo>
                  <a:lnTo>
                    <a:pt x="5855" y="5855"/>
                  </a:lnTo>
                  <a:lnTo>
                    <a:pt x="4643" y="7268"/>
                  </a:lnTo>
                  <a:lnTo>
                    <a:pt x="3432" y="8883"/>
                  </a:lnTo>
                  <a:lnTo>
                    <a:pt x="2423" y="10498"/>
                  </a:lnTo>
                  <a:lnTo>
                    <a:pt x="1615" y="12315"/>
                  </a:lnTo>
                  <a:lnTo>
                    <a:pt x="808" y="14132"/>
                  </a:lnTo>
                  <a:lnTo>
                    <a:pt x="404" y="16151"/>
                  </a:lnTo>
                  <a:lnTo>
                    <a:pt x="0" y="17968"/>
                  </a:lnTo>
                  <a:lnTo>
                    <a:pt x="0" y="20189"/>
                  </a:lnTo>
                  <a:lnTo>
                    <a:pt x="0" y="22207"/>
                  </a:lnTo>
                  <a:lnTo>
                    <a:pt x="404" y="24226"/>
                  </a:lnTo>
                  <a:lnTo>
                    <a:pt x="808" y="26043"/>
                  </a:lnTo>
                  <a:lnTo>
                    <a:pt x="1615" y="27860"/>
                  </a:lnTo>
                  <a:lnTo>
                    <a:pt x="2423" y="29677"/>
                  </a:lnTo>
                  <a:lnTo>
                    <a:pt x="3432" y="31292"/>
                  </a:lnTo>
                  <a:lnTo>
                    <a:pt x="4643" y="32907"/>
                  </a:lnTo>
                  <a:lnTo>
                    <a:pt x="5855" y="34320"/>
                  </a:lnTo>
                  <a:lnTo>
                    <a:pt x="7268" y="35531"/>
                  </a:lnTo>
                  <a:lnTo>
                    <a:pt x="8883" y="36743"/>
                  </a:lnTo>
                  <a:lnTo>
                    <a:pt x="10498" y="37752"/>
                  </a:lnTo>
                  <a:lnTo>
                    <a:pt x="12315" y="38560"/>
                  </a:lnTo>
                  <a:lnTo>
                    <a:pt x="14132" y="39367"/>
                  </a:lnTo>
                  <a:lnTo>
                    <a:pt x="15949" y="39771"/>
                  </a:lnTo>
                  <a:lnTo>
                    <a:pt x="17967" y="40175"/>
                  </a:lnTo>
                  <a:lnTo>
                    <a:pt x="22207" y="40175"/>
                  </a:lnTo>
                  <a:lnTo>
                    <a:pt x="24024" y="39771"/>
                  </a:lnTo>
                  <a:lnTo>
                    <a:pt x="26043" y="39367"/>
                  </a:lnTo>
                  <a:lnTo>
                    <a:pt x="27859" y="38560"/>
                  </a:lnTo>
                  <a:lnTo>
                    <a:pt x="29676" y="37752"/>
                  </a:lnTo>
                  <a:lnTo>
                    <a:pt x="31291" y="36743"/>
                  </a:lnTo>
                  <a:lnTo>
                    <a:pt x="32906" y="35531"/>
                  </a:lnTo>
                  <a:lnTo>
                    <a:pt x="34320" y="34320"/>
                  </a:lnTo>
                  <a:lnTo>
                    <a:pt x="35531" y="32907"/>
                  </a:lnTo>
                  <a:lnTo>
                    <a:pt x="36742" y="31292"/>
                  </a:lnTo>
                  <a:lnTo>
                    <a:pt x="37751" y="29677"/>
                  </a:lnTo>
                  <a:lnTo>
                    <a:pt x="38559" y="27860"/>
                  </a:lnTo>
                  <a:lnTo>
                    <a:pt x="39367" y="26043"/>
                  </a:lnTo>
                  <a:lnTo>
                    <a:pt x="39770" y="24226"/>
                  </a:lnTo>
                  <a:lnTo>
                    <a:pt x="39972" y="22207"/>
                  </a:lnTo>
                  <a:lnTo>
                    <a:pt x="40174" y="20189"/>
                  </a:lnTo>
                  <a:lnTo>
                    <a:pt x="39972" y="17968"/>
                  </a:lnTo>
                  <a:lnTo>
                    <a:pt x="39770" y="16151"/>
                  </a:lnTo>
                  <a:lnTo>
                    <a:pt x="39367" y="14132"/>
                  </a:lnTo>
                  <a:lnTo>
                    <a:pt x="38559" y="12315"/>
                  </a:lnTo>
                  <a:lnTo>
                    <a:pt x="37751" y="10498"/>
                  </a:lnTo>
                  <a:lnTo>
                    <a:pt x="36742" y="8883"/>
                  </a:lnTo>
                  <a:lnTo>
                    <a:pt x="35531" y="7268"/>
                  </a:lnTo>
                  <a:lnTo>
                    <a:pt x="34320" y="5855"/>
                  </a:lnTo>
                  <a:lnTo>
                    <a:pt x="32906" y="4644"/>
                  </a:lnTo>
                  <a:lnTo>
                    <a:pt x="31291" y="3433"/>
                  </a:lnTo>
                  <a:lnTo>
                    <a:pt x="29676" y="2423"/>
                  </a:lnTo>
                  <a:lnTo>
                    <a:pt x="27859" y="1616"/>
                  </a:lnTo>
                  <a:lnTo>
                    <a:pt x="26043" y="808"/>
                  </a:lnTo>
                  <a:lnTo>
                    <a:pt x="24024" y="405"/>
                  </a:lnTo>
                  <a:lnTo>
                    <a:pt x="22207" y="203"/>
                  </a:lnTo>
                  <a:lnTo>
                    <a:pt x="19986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2440966" y="1488201"/>
              <a:ext cx="42049" cy="43606"/>
            </a:xfrm>
            <a:custGeom>
              <a:rect b="b" l="l" r="r" t="t"/>
              <a:pathLst>
                <a:path extrusionOk="0" h="5654" w="5452">
                  <a:moveTo>
                    <a:pt x="1" y="1"/>
                  </a:moveTo>
                  <a:lnTo>
                    <a:pt x="1" y="5653"/>
                  </a:lnTo>
                  <a:lnTo>
                    <a:pt x="5452" y="5653"/>
                  </a:lnTo>
                  <a:lnTo>
                    <a:pt x="5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440966" y="1575386"/>
              <a:ext cx="42049" cy="42049"/>
            </a:xfrm>
            <a:custGeom>
              <a:rect b="b" l="l" r="r" t="t"/>
              <a:pathLst>
                <a:path extrusionOk="0" h="5452" w="5452">
                  <a:moveTo>
                    <a:pt x="1" y="1"/>
                  </a:moveTo>
                  <a:lnTo>
                    <a:pt x="1" y="5452"/>
                  </a:lnTo>
                  <a:lnTo>
                    <a:pt x="5452" y="5452"/>
                  </a:lnTo>
                  <a:lnTo>
                    <a:pt x="5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2353778" y="1488201"/>
              <a:ext cx="43606" cy="43606"/>
            </a:xfrm>
            <a:custGeom>
              <a:rect b="b" l="l" r="r" t="t"/>
              <a:pathLst>
                <a:path extrusionOk="0" h="5654" w="5654">
                  <a:moveTo>
                    <a:pt x="1" y="1"/>
                  </a:moveTo>
                  <a:lnTo>
                    <a:pt x="1" y="5653"/>
                  </a:lnTo>
                  <a:lnTo>
                    <a:pt x="5653" y="5653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2397376" y="1531798"/>
              <a:ext cx="43599" cy="43599"/>
            </a:xfrm>
            <a:custGeom>
              <a:rect b="b" l="l" r="r" t="t"/>
              <a:pathLst>
                <a:path extrusionOk="0" h="5653" w="5653">
                  <a:moveTo>
                    <a:pt x="0" y="0"/>
                  </a:moveTo>
                  <a:lnTo>
                    <a:pt x="0" y="5653"/>
                  </a:lnTo>
                  <a:lnTo>
                    <a:pt x="5653" y="5653"/>
                  </a:lnTo>
                  <a:lnTo>
                    <a:pt x="5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2353778" y="1575386"/>
              <a:ext cx="43606" cy="42049"/>
            </a:xfrm>
            <a:custGeom>
              <a:rect b="b" l="l" r="r" t="t"/>
              <a:pathLst>
                <a:path extrusionOk="0" h="5452" w="5654">
                  <a:moveTo>
                    <a:pt x="1" y="1"/>
                  </a:moveTo>
                  <a:lnTo>
                    <a:pt x="1" y="5452"/>
                  </a:lnTo>
                  <a:lnTo>
                    <a:pt x="5653" y="5452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2526603" y="1488201"/>
              <a:ext cx="43599" cy="43606"/>
            </a:xfrm>
            <a:custGeom>
              <a:rect b="b" l="l" r="r" t="t"/>
              <a:pathLst>
                <a:path extrusionOk="0" h="5654" w="5653">
                  <a:moveTo>
                    <a:pt x="0" y="1"/>
                  </a:moveTo>
                  <a:lnTo>
                    <a:pt x="0" y="5653"/>
                  </a:lnTo>
                  <a:lnTo>
                    <a:pt x="5653" y="5653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2483005" y="1531798"/>
              <a:ext cx="43606" cy="43599"/>
            </a:xfrm>
            <a:custGeom>
              <a:rect b="b" l="l" r="r" t="t"/>
              <a:pathLst>
                <a:path extrusionOk="0" h="5653" w="5654">
                  <a:moveTo>
                    <a:pt x="1" y="0"/>
                  </a:moveTo>
                  <a:lnTo>
                    <a:pt x="1" y="5653"/>
                  </a:lnTo>
                  <a:lnTo>
                    <a:pt x="5653" y="5653"/>
                  </a:lnTo>
                  <a:lnTo>
                    <a:pt x="5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2526603" y="1575386"/>
              <a:ext cx="43599" cy="42049"/>
            </a:xfrm>
            <a:custGeom>
              <a:rect b="b" l="l" r="r" t="t"/>
              <a:pathLst>
                <a:path extrusionOk="0" h="5452" w="5653">
                  <a:moveTo>
                    <a:pt x="0" y="1"/>
                  </a:moveTo>
                  <a:lnTo>
                    <a:pt x="0" y="5452"/>
                  </a:lnTo>
                  <a:lnTo>
                    <a:pt x="5653" y="5452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Google Shape;310;p16"/>
          <p:cNvGrpSpPr/>
          <p:nvPr/>
        </p:nvGrpSpPr>
        <p:grpSpPr>
          <a:xfrm>
            <a:off x="3428562" y="3034088"/>
            <a:ext cx="438122" cy="593411"/>
            <a:chOff x="2229225" y="1329402"/>
            <a:chExt cx="465542" cy="630550"/>
          </a:xfrm>
        </p:grpSpPr>
        <p:sp>
          <p:nvSpPr>
            <p:cNvPr id="311" name="Google Shape;311;p16"/>
            <p:cNvSpPr/>
            <p:nvPr/>
          </p:nvSpPr>
          <p:spPr>
            <a:xfrm>
              <a:off x="2349117" y="1925693"/>
              <a:ext cx="225776" cy="34259"/>
            </a:xfrm>
            <a:custGeom>
              <a:rect b="b" l="l" r="r" t="t"/>
              <a:pathLst>
                <a:path extrusionOk="0" h="4442" w="29274">
                  <a:moveTo>
                    <a:pt x="14536" y="1"/>
                  </a:moveTo>
                  <a:lnTo>
                    <a:pt x="8884" y="202"/>
                  </a:lnTo>
                  <a:lnTo>
                    <a:pt x="4240" y="606"/>
                  </a:lnTo>
                  <a:lnTo>
                    <a:pt x="2625" y="1010"/>
                  </a:lnTo>
                  <a:lnTo>
                    <a:pt x="1212" y="1414"/>
                  </a:lnTo>
                  <a:lnTo>
                    <a:pt x="405" y="1817"/>
                  </a:lnTo>
                  <a:lnTo>
                    <a:pt x="203" y="2019"/>
                  </a:lnTo>
                  <a:lnTo>
                    <a:pt x="1" y="2221"/>
                  </a:lnTo>
                  <a:lnTo>
                    <a:pt x="203" y="2423"/>
                  </a:lnTo>
                  <a:lnTo>
                    <a:pt x="405" y="2625"/>
                  </a:lnTo>
                  <a:lnTo>
                    <a:pt x="1212" y="3029"/>
                  </a:lnTo>
                  <a:lnTo>
                    <a:pt x="2625" y="3432"/>
                  </a:lnTo>
                  <a:lnTo>
                    <a:pt x="4240" y="3634"/>
                  </a:lnTo>
                  <a:lnTo>
                    <a:pt x="8884" y="4240"/>
                  </a:lnTo>
                  <a:lnTo>
                    <a:pt x="14536" y="4442"/>
                  </a:lnTo>
                  <a:lnTo>
                    <a:pt x="20189" y="4240"/>
                  </a:lnTo>
                  <a:lnTo>
                    <a:pt x="24832" y="3634"/>
                  </a:lnTo>
                  <a:lnTo>
                    <a:pt x="26649" y="3432"/>
                  </a:lnTo>
                  <a:lnTo>
                    <a:pt x="28062" y="3029"/>
                  </a:lnTo>
                  <a:lnTo>
                    <a:pt x="28870" y="2625"/>
                  </a:lnTo>
                  <a:lnTo>
                    <a:pt x="29071" y="2423"/>
                  </a:lnTo>
                  <a:lnTo>
                    <a:pt x="29273" y="2221"/>
                  </a:lnTo>
                  <a:lnTo>
                    <a:pt x="29071" y="2019"/>
                  </a:lnTo>
                  <a:lnTo>
                    <a:pt x="28870" y="1817"/>
                  </a:lnTo>
                  <a:lnTo>
                    <a:pt x="28062" y="1414"/>
                  </a:lnTo>
                  <a:lnTo>
                    <a:pt x="26649" y="1010"/>
                  </a:lnTo>
                  <a:lnTo>
                    <a:pt x="24832" y="606"/>
                  </a:lnTo>
                  <a:lnTo>
                    <a:pt x="20189" y="202"/>
                  </a:lnTo>
                  <a:lnTo>
                    <a:pt x="14536" y="1"/>
                  </a:lnTo>
                  <a:close/>
                </a:path>
              </a:pathLst>
            </a:custGeom>
            <a:solidFill>
              <a:srgbClr val="434343">
                <a:alpha val="12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2229225" y="1329402"/>
              <a:ext cx="465542" cy="611902"/>
            </a:xfrm>
            <a:custGeom>
              <a:rect b="b" l="l" r="r" t="t"/>
              <a:pathLst>
                <a:path extrusionOk="0" h="79339" w="60362">
                  <a:moveTo>
                    <a:pt x="29878" y="0"/>
                  </a:moveTo>
                  <a:lnTo>
                    <a:pt x="27456" y="202"/>
                  </a:lnTo>
                  <a:lnTo>
                    <a:pt x="24831" y="404"/>
                  </a:lnTo>
                  <a:lnTo>
                    <a:pt x="22207" y="808"/>
                  </a:lnTo>
                  <a:lnTo>
                    <a:pt x="19784" y="1413"/>
                  </a:lnTo>
                  <a:lnTo>
                    <a:pt x="17160" y="2221"/>
                  </a:lnTo>
                  <a:lnTo>
                    <a:pt x="14939" y="3230"/>
                  </a:lnTo>
                  <a:lnTo>
                    <a:pt x="12517" y="4441"/>
                  </a:lnTo>
                  <a:lnTo>
                    <a:pt x="10902" y="5451"/>
                  </a:lnTo>
                  <a:lnTo>
                    <a:pt x="9287" y="6460"/>
                  </a:lnTo>
                  <a:lnTo>
                    <a:pt x="7874" y="7671"/>
                  </a:lnTo>
                  <a:lnTo>
                    <a:pt x="6460" y="8883"/>
                  </a:lnTo>
                  <a:lnTo>
                    <a:pt x="5249" y="10094"/>
                  </a:lnTo>
                  <a:lnTo>
                    <a:pt x="4240" y="11305"/>
                  </a:lnTo>
                  <a:lnTo>
                    <a:pt x="3432" y="12718"/>
                  </a:lnTo>
                  <a:lnTo>
                    <a:pt x="2625" y="14132"/>
                  </a:lnTo>
                  <a:lnTo>
                    <a:pt x="1414" y="16958"/>
                  </a:lnTo>
                  <a:lnTo>
                    <a:pt x="606" y="19986"/>
                  </a:lnTo>
                  <a:lnTo>
                    <a:pt x="202" y="23216"/>
                  </a:lnTo>
                  <a:lnTo>
                    <a:pt x="0" y="26446"/>
                  </a:lnTo>
                  <a:lnTo>
                    <a:pt x="404" y="29676"/>
                  </a:lnTo>
                  <a:lnTo>
                    <a:pt x="808" y="33108"/>
                  </a:lnTo>
                  <a:lnTo>
                    <a:pt x="1615" y="36338"/>
                  </a:lnTo>
                  <a:lnTo>
                    <a:pt x="2827" y="39770"/>
                  </a:lnTo>
                  <a:lnTo>
                    <a:pt x="4038" y="43000"/>
                  </a:lnTo>
                  <a:lnTo>
                    <a:pt x="5451" y="46230"/>
                  </a:lnTo>
                  <a:lnTo>
                    <a:pt x="6864" y="49258"/>
                  </a:lnTo>
                  <a:lnTo>
                    <a:pt x="8479" y="52287"/>
                  </a:lnTo>
                  <a:lnTo>
                    <a:pt x="10700" y="55920"/>
                  </a:lnTo>
                  <a:lnTo>
                    <a:pt x="12921" y="59352"/>
                  </a:lnTo>
                  <a:lnTo>
                    <a:pt x="15343" y="62784"/>
                  </a:lnTo>
                  <a:lnTo>
                    <a:pt x="17968" y="66216"/>
                  </a:lnTo>
                  <a:lnTo>
                    <a:pt x="23216" y="72878"/>
                  </a:lnTo>
                  <a:lnTo>
                    <a:pt x="28667" y="79338"/>
                  </a:lnTo>
                  <a:lnTo>
                    <a:pt x="28869" y="79136"/>
                  </a:lnTo>
                  <a:lnTo>
                    <a:pt x="33108" y="75503"/>
                  </a:lnTo>
                  <a:lnTo>
                    <a:pt x="36944" y="71869"/>
                  </a:lnTo>
                  <a:lnTo>
                    <a:pt x="40780" y="67831"/>
                  </a:lnTo>
                  <a:lnTo>
                    <a:pt x="44212" y="63592"/>
                  </a:lnTo>
                  <a:lnTo>
                    <a:pt x="47442" y="59352"/>
                  </a:lnTo>
                  <a:lnTo>
                    <a:pt x="50470" y="54709"/>
                  </a:lnTo>
                  <a:lnTo>
                    <a:pt x="53296" y="50066"/>
                  </a:lnTo>
                  <a:lnTo>
                    <a:pt x="55719" y="45221"/>
                  </a:lnTo>
                  <a:lnTo>
                    <a:pt x="57334" y="41183"/>
                  </a:lnTo>
                  <a:lnTo>
                    <a:pt x="58747" y="37146"/>
                  </a:lnTo>
                  <a:lnTo>
                    <a:pt x="59756" y="33108"/>
                  </a:lnTo>
                  <a:lnTo>
                    <a:pt x="60160" y="29071"/>
                  </a:lnTo>
                  <a:lnTo>
                    <a:pt x="60362" y="25235"/>
                  </a:lnTo>
                  <a:lnTo>
                    <a:pt x="59958" y="21601"/>
                  </a:lnTo>
                  <a:lnTo>
                    <a:pt x="59151" y="18169"/>
                  </a:lnTo>
                  <a:lnTo>
                    <a:pt x="58747" y="16352"/>
                  </a:lnTo>
                  <a:lnTo>
                    <a:pt x="57939" y="14737"/>
                  </a:lnTo>
                  <a:lnTo>
                    <a:pt x="57334" y="13122"/>
                  </a:lnTo>
                  <a:lnTo>
                    <a:pt x="56324" y="11709"/>
                  </a:lnTo>
                  <a:lnTo>
                    <a:pt x="55517" y="10296"/>
                  </a:lnTo>
                  <a:lnTo>
                    <a:pt x="54306" y="8883"/>
                  </a:lnTo>
                  <a:lnTo>
                    <a:pt x="53094" y="7671"/>
                  </a:lnTo>
                  <a:lnTo>
                    <a:pt x="51883" y="6460"/>
                  </a:lnTo>
                  <a:lnTo>
                    <a:pt x="50470" y="5249"/>
                  </a:lnTo>
                  <a:lnTo>
                    <a:pt x="48855" y="4239"/>
                  </a:lnTo>
                  <a:lnTo>
                    <a:pt x="47240" y="3432"/>
                  </a:lnTo>
                  <a:lnTo>
                    <a:pt x="45625" y="2624"/>
                  </a:lnTo>
                  <a:lnTo>
                    <a:pt x="43606" y="1817"/>
                  </a:lnTo>
                  <a:lnTo>
                    <a:pt x="41587" y="1211"/>
                  </a:lnTo>
                  <a:lnTo>
                    <a:pt x="39568" y="808"/>
                  </a:lnTo>
                  <a:lnTo>
                    <a:pt x="37348" y="404"/>
                  </a:lnTo>
                  <a:lnTo>
                    <a:pt x="34925" y="202"/>
                  </a:lnTo>
                  <a:lnTo>
                    <a:pt x="325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2307073" y="1396343"/>
              <a:ext cx="309850" cy="309850"/>
            </a:xfrm>
            <a:custGeom>
              <a:rect b="b" l="l" r="r" t="t"/>
              <a:pathLst>
                <a:path extrusionOk="0" h="40175" w="40175">
                  <a:moveTo>
                    <a:pt x="19986" y="1"/>
                  </a:moveTo>
                  <a:lnTo>
                    <a:pt x="17967" y="203"/>
                  </a:lnTo>
                  <a:lnTo>
                    <a:pt x="15949" y="405"/>
                  </a:lnTo>
                  <a:lnTo>
                    <a:pt x="14132" y="808"/>
                  </a:lnTo>
                  <a:lnTo>
                    <a:pt x="12315" y="1616"/>
                  </a:lnTo>
                  <a:lnTo>
                    <a:pt x="10498" y="2423"/>
                  </a:lnTo>
                  <a:lnTo>
                    <a:pt x="8883" y="3433"/>
                  </a:lnTo>
                  <a:lnTo>
                    <a:pt x="7268" y="4644"/>
                  </a:lnTo>
                  <a:lnTo>
                    <a:pt x="5855" y="5855"/>
                  </a:lnTo>
                  <a:lnTo>
                    <a:pt x="4643" y="7268"/>
                  </a:lnTo>
                  <a:lnTo>
                    <a:pt x="3432" y="8883"/>
                  </a:lnTo>
                  <a:lnTo>
                    <a:pt x="2423" y="10498"/>
                  </a:lnTo>
                  <a:lnTo>
                    <a:pt x="1615" y="12315"/>
                  </a:lnTo>
                  <a:lnTo>
                    <a:pt x="808" y="14132"/>
                  </a:lnTo>
                  <a:lnTo>
                    <a:pt x="404" y="16151"/>
                  </a:lnTo>
                  <a:lnTo>
                    <a:pt x="0" y="17968"/>
                  </a:lnTo>
                  <a:lnTo>
                    <a:pt x="0" y="20189"/>
                  </a:lnTo>
                  <a:lnTo>
                    <a:pt x="0" y="22207"/>
                  </a:lnTo>
                  <a:lnTo>
                    <a:pt x="404" y="24226"/>
                  </a:lnTo>
                  <a:lnTo>
                    <a:pt x="808" y="26043"/>
                  </a:lnTo>
                  <a:lnTo>
                    <a:pt x="1615" y="27860"/>
                  </a:lnTo>
                  <a:lnTo>
                    <a:pt x="2423" y="29677"/>
                  </a:lnTo>
                  <a:lnTo>
                    <a:pt x="3432" y="31292"/>
                  </a:lnTo>
                  <a:lnTo>
                    <a:pt x="4643" y="32907"/>
                  </a:lnTo>
                  <a:lnTo>
                    <a:pt x="5855" y="34320"/>
                  </a:lnTo>
                  <a:lnTo>
                    <a:pt x="7268" y="35531"/>
                  </a:lnTo>
                  <a:lnTo>
                    <a:pt x="8883" y="36743"/>
                  </a:lnTo>
                  <a:lnTo>
                    <a:pt x="10498" y="37752"/>
                  </a:lnTo>
                  <a:lnTo>
                    <a:pt x="12315" y="38560"/>
                  </a:lnTo>
                  <a:lnTo>
                    <a:pt x="14132" y="39367"/>
                  </a:lnTo>
                  <a:lnTo>
                    <a:pt x="15949" y="39771"/>
                  </a:lnTo>
                  <a:lnTo>
                    <a:pt x="17967" y="40175"/>
                  </a:lnTo>
                  <a:lnTo>
                    <a:pt x="22207" y="40175"/>
                  </a:lnTo>
                  <a:lnTo>
                    <a:pt x="24024" y="39771"/>
                  </a:lnTo>
                  <a:lnTo>
                    <a:pt x="26043" y="39367"/>
                  </a:lnTo>
                  <a:lnTo>
                    <a:pt x="27859" y="38560"/>
                  </a:lnTo>
                  <a:lnTo>
                    <a:pt x="29676" y="37752"/>
                  </a:lnTo>
                  <a:lnTo>
                    <a:pt x="31291" y="36743"/>
                  </a:lnTo>
                  <a:lnTo>
                    <a:pt x="32906" y="35531"/>
                  </a:lnTo>
                  <a:lnTo>
                    <a:pt x="34320" y="34320"/>
                  </a:lnTo>
                  <a:lnTo>
                    <a:pt x="35531" y="32907"/>
                  </a:lnTo>
                  <a:lnTo>
                    <a:pt x="36742" y="31292"/>
                  </a:lnTo>
                  <a:lnTo>
                    <a:pt x="37751" y="29677"/>
                  </a:lnTo>
                  <a:lnTo>
                    <a:pt x="38559" y="27860"/>
                  </a:lnTo>
                  <a:lnTo>
                    <a:pt x="39367" y="26043"/>
                  </a:lnTo>
                  <a:lnTo>
                    <a:pt x="39770" y="24226"/>
                  </a:lnTo>
                  <a:lnTo>
                    <a:pt x="39972" y="22207"/>
                  </a:lnTo>
                  <a:lnTo>
                    <a:pt x="40174" y="20189"/>
                  </a:lnTo>
                  <a:lnTo>
                    <a:pt x="39972" y="17968"/>
                  </a:lnTo>
                  <a:lnTo>
                    <a:pt x="39770" y="16151"/>
                  </a:lnTo>
                  <a:lnTo>
                    <a:pt x="39367" y="14132"/>
                  </a:lnTo>
                  <a:lnTo>
                    <a:pt x="38559" y="12315"/>
                  </a:lnTo>
                  <a:lnTo>
                    <a:pt x="37751" y="10498"/>
                  </a:lnTo>
                  <a:lnTo>
                    <a:pt x="36742" y="8883"/>
                  </a:lnTo>
                  <a:lnTo>
                    <a:pt x="35531" y="7268"/>
                  </a:lnTo>
                  <a:lnTo>
                    <a:pt x="34320" y="5855"/>
                  </a:lnTo>
                  <a:lnTo>
                    <a:pt x="32906" y="4644"/>
                  </a:lnTo>
                  <a:lnTo>
                    <a:pt x="31291" y="3433"/>
                  </a:lnTo>
                  <a:lnTo>
                    <a:pt x="29676" y="2423"/>
                  </a:lnTo>
                  <a:lnTo>
                    <a:pt x="27859" y="1616"/>
                  </a:lnTo>
                  <a:lnTo>
                    <a:pt x="26043" y="808"/>
                  </a:lnTo>
                  <a:lnTo>
                    <a:pt x="24024" y="405"/>
                  </a:lnTo>
                  <a:lnTo>
                    <a:pt x="22207" y="203"/>
                  </a:lnTo>
                  <a:lnTo>
                    <a:pt x="19986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2440966" y="1488201"/>
              <a:ext cx="42049" cy="43606"/>
            </a:xfrm>
            <a:custGeom>
              <a:rect b="b" l="l" r="r" t="t"/>
              <a:pathLst>
                <a:path extrusionOk="0" h="5654" w="5452">
                  <a:moveTo>
                    <a:pt x="1" y="1"/>
                  </a:moveTo>
                  <a:lnTo>
                    <a:pt x="1" y="5653"/>
                  </a:lnTo>
                  <a:lnTo>
                    <a:pt x="5452" y="5653"/>
                  </a:lnTo>
                  <a:lnTo>
                    <a:pt x="5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2440966" y="1575386"/>
              <a:ext cx="42049" cy="42049"/>
            </a:xfrm>
            <a:custGeom>
              <a:rect b="b" l="l" r="r" t="t"/>
              <a:pathLst>
                <a:path extrusionOk="0" h="5452" w="5452">
                  <a:moveTo>
                    <a:pt x="1" y="1"/>
                  </a:moveTo>
                  <a:lnTo>
                    <a:pt x="1" y="5452"/>
                  </a:lnTo>
                  <a:lnTo>
                    <a:pt x="5452" y="5452"/>
                  </a:lnTo>
                  <a:lnTo>
                    <a:pt x="5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2353778" y="1488201"/>
              <a:ext cx="43606" cy="43606"/>
            </a:xfrm>
            <a:custGeom>
              <a:rect b="b" l="l" r="r" t="t"/>
              <a:pathLst>
                <a:path extrusionOk="0" h="5654" w="5654">
                  <a:moveTo>
                    <a:pt x="1" y="1"/>
                  </a:moveTo>
                  <a:lnTo>
                    <a:pt x="1" y="5653"/>
                  </a:lnTo>
                  <a:lnTo>
                    <a:pt x="5653" y="5653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2397376" y="1531798"/>
              <a:ext cx="43599" cy="43599"/>
            </a:xfrm>
            <a:custGeom>
              <a:rect b="b" l="l" r="r" t="t"/>
              <a:pathLst>
                <a:path extrusionOk="0" h="5653" w="5653">
                  <a:moveTo>
                    <a:pt x="0" y="0"/>
                  </a:moveTo>
                  <a:lnTo>
                    <a:pt x="0" y="5653"/>
                  </a:lnTo>
                  <a:lnTo>
                    <a:pt x="5653" y="5653"/>
                  </a:lnTo>
                  <a:lnTo>
                    <a:pt x="5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2353778" y="1575386"/>
              <a:ext cx="43606" cy="42049"/>
            </a:xfrm>
            <a:custGeom>
              <a:rect b="b" l="l" r="r" t="t"/>
              <a:pathLst>
                <a:path extrusionOk="0" h="5452" w="5654">
                  <a:moveTo>
                    <a:pt x="1" y="1"/>
                  </a:moveTo>
                  <a:lnTo>
                    <a:pt x="1" y="5452"/>
                  </a:lnTo>
                  <a:lnTo>
                    <a:pt x="5653" y="5452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2526603" y="1488201"/>
              <a:ext cx="43599" cy="43606"/>
            </a:xfrm>
            <a:custGeom>
              <a:rect b="b" l="l" r="r" t="t"/>
              <a:pathLst>
                <a:path extrusionOk="0" h="5654" w="5653">
                  <a:moveTo>
                    <a:pt x="0" y="1"/>
                  </a:moveTo>
                  <a:lnTo>
                    <a:pt x="0" y="5653"/>
                  </a:lnTo>
                  <a:lnTo>
                    <a:pt x="5653" y="5653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2483005" y="1531798"/>
              <a:ext cx="43606" cy="43599"/>
            </a:xfrm>
            <a:custGeom>
              <a:rect b="b" l="l" r="r" t="t"/>
              <a:pathLst>
                <a:path extrusionOk="0" h="5653" w="5654">
                  <a:moveTo>
                    <a:pt x="1" y="0"/>
                  </a:moveTo>
                  <a:lnTo>
                    <a:pt x="1" y="5653"/>
                  </a:lnTo>
                  <a:lnTo>
                    <a:pt x="5653" y="5653"/>
                  </a:lnTo>
                  <a:lnTo>
                    <a:pt x="5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2526603" y="1575386"/>
              <a:ext cx="43599" cy="42049"/>
            </a:xfrm>
            <a:custGeom>
              <a:rect b="b" l="l" r="r" t="t"/>
              <a:pathLst>
                <a:path extrusionOk="0" h="5452" w="5653">
                  <a:moveTo>
                    <a:pt x="0" y="1"/>
                  </a:moveTo>
                  <a:lnTo>
                    <a:pt x="0" y="5452"/>
                  </a:lnTo>
                  <a:lnTo>
                    <a:pt x="5653" y="5452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16"/>
          <p:cNvGrpSpPr/>
          <p:nvPr/>
        </p:nvGrpSpPr>
        <p:grpSpPr>
          <a:xfrm>
            <a:off x="4760483" y="1983710"/>
            <a:ext cx="438122" cy="593411"/>
            <a:chOff x="2229225" y="1329402"/>
            <a:chExt cx="465542" cy="630550"/>
          </a:xfrm>
        </p:grpSpPr>
        <p:sp>
          <p:nvSpPr>
            <p:cNvPr id="323" name="Google Shape;323;p16"/>
            <p:cNvSpPr/>
            <p:nvPr/>
          </p:nvSpPr>
          <p:spPr>
            <a:xfrm>
              <a:off x="2349117" y="1925693"/>
              <a:ext cx="225776" cy="34259"/>
            </a:xfrm>
            <a:custGeom>
              <a:rect b="b" l="l" r="r" t="t"/>
              <a:pathLst>
                <a:path extrusionOk="0" h="4442" w="29274">
                  <a:moveTo>
                    <a:pt x="14536" y="1"/>
                  </a:moveTo>
                  <a:lnTo>
                    <a:pt x="8884" y="202"/>
                  </a:lnTo>
                  <a:lnTo>
                    <a:pt x="4240" y="606"/>
                  </a:lnTo>
                  <a:lnTo>
                    <a:pt x="2625" y="1010"/>
                  </a:lnTo>
                  <a:lnTo>
                    <a:pt x="1212" y="1414"/>
                  </a:lnTo>
                  <a:lnTo>
                    <a:pt x="405" y="1817"/>
                  </a:lnTo>
                  <a:lnTo>
                    <a:pt x="203" y="2019"/>
                  </a:lnTo>
                  <a:lnTo>
                    <a:pt x="1" y="2221"/>
                  </a:lnTo>
                  <a:lnTo>
                    <a:pt x="203" y="2423"/>
                  </a:lnTo>
                  <a:lnTo>
                    <a:pt x="405" y="2625"/>
                  </a:lnTo>
                  <a:lnTo>
                    <a:pt x="1212" y="3029"/>
                  </a:lnTo>
                  <a:lnTo>
                    <a:pt x="2625" y="3432"/>
                  </a:lnTo>
                  <a:lnTo>
                    <a:pt x="4240" y="3634"/>
                  </a:lnTo>
                  <a:lnTo>
                    <a:pt x="8884" y="4240"/>
                  </a:lnTo>
                  <a:lnTo>
                    <a:pt x="14536" y="4442"/>
                  </a:lnTo>
                  <a:lnTo>
                    <a:pt x="20189" y="4240"/>
                  </a:lnTo>
                  <a:lnTo>
                    <a:pt x="24832" y="3634"/>
                  </a:lnTo>
                  <a:lnTo>
                    <a:pt x="26649" y="3432"/>
                  </a:lnTo>
                  <a:lnTo>
                    <a:pt x="28062" y="3029"/>
                  </a:lnTo>
                  <a:lnTo>
                    <a:pt x="28870" y="2625"/>
                  </a:lnTo>
                  <a:lnTo>
                    <a:pt x="29071" y="2423"/>
                  </a:lnTo>
                  <a:lnTo>
                    <a:pt x="29273" y="2221"/>
                  </a:lnTo>
                  <a:lnTo>
                    <a:pt x="29071" y="2019"/>
                  </a:lnTo>
                  <a:lnTo>
                    <a:pt x="28870" y="1817"/>
                  </a:lnTo>
                  <a:lnTo>
                    <a:pt x="28062" y="1414"/>
                  </a:lnTo>
                  <a:lnTo>
                    <a:pt x="26649" y="1010"/>
                  </a:lnTo>
                  <a:lnTo>
                    <a:pt x="24832" y="606"/>
                  </a:lnTo>
                  <a:lnTo>
                    <a:pt x="20189" y="202"/>
                  </a:lnTo>
                  <a:lnTo>
                    <a:pt x="14536" y="1"/>
                  </a:lnTo>
                  <a:close/>
                </a:path>
              </a:pathLst>
            </a:custGeom>
            <a:solidFill>
              <a:srgbClr val="434343">
                <a:alpha val="12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2229225" y="1329402"/>
              <a:ext cx="465542" cy="611902"/>
            </a:xfrm>
            <a:custGeom>
              <a:rect b="b" l="l" r="r" t="t"/>
              <a:pathLst>
                <a:path extrusionOk="0" h="79339" w="60362">
                  <a:moveTo>
                    <a:pt x="29878" y="0"/>
                  </a:moveTo>
                  <a:lnTo>
                    <a:pt x="27456" y="202"/>
                  </a:lnTo>
                  <a:lnTo>
                    <a:pt x="24831" y="404"/>
                  </a:lnTo>
                  <a:lnTo>
                    <a:pt x="22207" y="808"/>
                  </a:lnTo>
                  <a:lnTo>
                    <a:pt x="19784" y="1413"/>
                  </a:lnTo>
                  <a:lnTo>
                    <a:pt x="17160" y="2221"/>
                  </a:lnTo>
                  <a:lnTo>
                    <a:pt x="14939" y="3230"/>
                  </a:lnTo>
                  <a:lnTo>
                    <a:pt x="12517" y="4441"/>
                  </a:lnTo>
                  <a:lnTo>
                    <a:pt x="10902" y="5451"/>
                  </a:lnTo>
                  <a:lnTo>
                    <a:pt x="9287" y="6460"/>
                  </a:lnTo>
                  <a:lnTo>
                    <a:pt x="7874" y="7671"/>
                  </a:lnTo>
                  <a:lnTo>
                    <a:pt x="6460" y="8883"/>
                  </a:lnTo>
                  <a:lnTo>
                    <a:pt x="5249" y="10094"/>
                  </a:lnTo>
                  <a:lnTo>
                    <a:pt x="4240" y="11305"/>
                  </a:lnTo>
                  <a:lnTo>
                    <a:pt x="3432" y="12718"/>
                  </a:lnTo>
                  <a:lnTo>
                    <a:pt x="2625" y="14132"/>
                  </a:lnTo>
                  <a:lnTo>
                    <a:pt x="1414" y="16958"/>
                  </a:lnTo>
                  <a:lnTo>
                    <a:pt x="606" y="19986"/>
                  </a:lnTo>
                  <a:lnTo>
                    <a:pt x="202" y="23216"/>
                  </a:lnTo>
                  <a:lnTo>
                    <a:pt x="0" y="26446"/>
                  </a:lnTo>
                  <a:lnTo>
                    <a:pt x="404" y="29676"/>
                  </a:lnTo>
                  <a:lnTo>
                    <a:pt x="808" y="33108"/>
                  </a:lnTo>
                  <a:lnTo>
                    <a:pt x="1615" y="36338"/>
                  </a:lnTo>
                  <a:lnTo>
                    <a:pt x="2827" y="39770"/>
                  </a:lnTo>
                  <a:lnTo>
                    <a:pt x="4038" y="43000"/>
                  </a:lnTo>
                  <a:lnTo>
                    <a:pt x="5451" y="46230"/>
                  </a:lnTo>
                  <a:lnTo>
                    <a:pt x="6864" y="49258"/>
                  </a:lnTo>
                  <a:lnTo>
                    <a:pt x="8479" y="52287"/>
                  </a:lnTo>
                  <a:lnTo>
                    <a:pt x="10700" y="55920"/>
                  </a:lnTo>
                  <a:lnTo>
                    <a:pt x="12921" y="59352"/>
                  </a:lnTo>
                  <a:lnTo>
                    <a:pt x="15343" y="62784"/>
                  </a:lnTo>
                  <a:lnTo>
                    <a:pt x="17968" y="66216"/>
                  </a:lnTo>
                  <a:lnTo>
                    <a:pt x="23216" y="72878"/>
                  </a:lnTo>
                  <a:lnTo>
                    <a:pt x="28667" y="79338"/>
                  </a:lnTo>
                  <a:lnTo>
                    <a:pt x="28869" y="79136"/>
                  </a:lnTo>
                  <a:lnTo>
                    <a:pt x="33108" y="75503"/>
                  </a:lnTo>
                  <a:lnTo>
                    <a:pt x="36944" y="71869"/>
                  </a:lnTo>
                  <a:lnTo>
                    <a:pt x="40780" y="67831"/>
                  </a:lnTo>
                  <a:lnTo>
                    <a:pt x="44212" y="63592"/>
                  </a:lnTo>
                  <a:lnTo>
                    <a:pt x="47442" y="59352"/>
                  </a:lnTo>
                  <a:lnTo>
                    <a:pt x="50470" y="54709"/>
                  </a:lnTo>
                  <a:lnTo>
                    <a:pt x="53296" y="50066"/>
                  </a:lnTo>
                  <a:lnTo>
                    <a:pt x="55719" y="45221"/>
                  </a:lnTo>
                  <a:lnTo>
                    <a:pt x="57334" y="41183"/>
                  </a:lnTo>
                  <a:lnTo>
                    <a:pt x="58747" y="37146"/>
                  </a:lnTo>
                  <a:lnTo>
                    <a:pt x="59756" y="33108"/>
                  </a:lnTo>
                  <a:lnTo>
                    <a:pt x="60160" y="29071"/>
                  </a:lnTo>
                  <a:lnTo>
                    <a:pt x="60362" y="25235"/>
                  </a:lnTo>
                  <a:lnTo>
                    <a:pt x="59958" y="21601"/>
                  </a:lnTo>
                  <a:lnTo>
                    <a:pt x="59151" y="18169"/>
                  </a:lnTo>
                  <a:lnTo>
                    <a:pt x="58747" y="16352"/>
                  </a:lnTo>
                  <a:lnTo>
                    <a:pt x="57939" y="14737"/>
                  </a:lnTo>
                  <a:lnTo>
                    <a:pt x="57334" y="13122"/>
                  </a:lnTo>
                  <a:lnTo>
                    <a:pt x="56324" y="11709"/>
                  </a:lnTo>
                  <a:lnTo>
                    <a:pt x="55517" y="10296"/>
                  </a:lnTo>
                  <a:lnTo>
                    <a:pt x="54306" y="8883"/>
                  </a:lnTo>
                  <a:lnTo>
                    <a:pt x="53094" y="7671"/>
                  </a:lnTo>
                  <a:lnTo>
                    <a:pt x="51883" y="6460"/>
                  </a:lnTo>
                  <a:lnTo>
                    <a:pt x="50470" y="5249"/>
                  </a:lnTo>
                  <a:lnTo>
                    <a:pt x="48855" y="4239"/>
                  </a:lnTo>
                  <a:lnTo>
                    <a:pt x="47240" y="3432"/>
                  </a:lnTo>
                  <a:lnTo>
                    <a:pt x="45625" y="2624"/>
                  </a:lnTo>
                  <a:lnTo>
                    <a:pt x="43606" y="1817"/>
                  </a:lnTo>
                  <a:lnTo>
                    <a:pt x="41587" y="1211"/>
                  </a:lnTo>
                  <a:lnTo>
                    <a:pt x="39568" y="808"/>
                  </a:lnTo>
                  <a:lnTo>
                    <a:pt x="37348" y="404"/>
                  </a:lnTo>
                  <a:lnTo>
                    <a:pt x="34925" y="202"/>
                  </a:lnTo>
                  <a:lnTo>
                    <a:pt x="325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2307073" y="1396343"/>
              <a:ext cx="309850" cy="309850"/>
            </a:xfrm>
            <a:custGeom>
              <a:rect b="b" l="l" r="r" t="t"/>
              <a:pathLst>
                <a:path extrusionOk="0" h="40175" w="40175">
                  <a:moveTo>
                    <a:pt x="19986" y="1"/>
                  </a:moveTo>
                  <a:lnTo>
                    <a:pt x="17967" y="203"/>
                  </a:lnTo>
                  <a:lnTo>
                    <a:pt x="15949" y="405"/>
                  </a:lnTo>
                  <a:lnTo>
                    <a:pt x="14132" y="808"/>
                  </a:lnTo>
                  <a:lnTo>
                    <a:pt x="12315" y="1616"/>
                  </a:lnTo>
                  <a:lnTo>
                    <a:pt x="10498" y="2423"/>
                  </a:lnTo>
                  <a:lnTo>
                    <a:pt x="8883" y="3433"/>
                  </a:lnTo>
                  <a:lnTo>
                    <a:pt x="7268" y="4644"/>
                  </a:lnTo>
                  <a:lnTo>
                    <a:pt x="5855" y="5855"/>
                  </a:lnTo>
                  <a:lnTo>
                    <a:pt x="4643" y="7268"/>
                  </a:lnTo>
                  <a:lnTo>
                    <a:pt x="3432" y="8883"/>
                  </a:lnTo>
                  <a:lnTo>
                    <a:pt x="2423" y="10498"/>
                  </a:lnTo>
                  <a:lnTo>
                    <a:pt x="1615" y="12315"/>
                  </a:lnTo>
                  <a:lnTo>
                    <a:pt x="808" y="14132"/>
                  </a:lnTo>
                  <a:lnTo>
                    <a:pt x="404" y="16151"/>
                  </a:lnTo>
                  <a:lnTo>
                    <a:pt x="0" y="17968"/>
                  </a:lnTo>
                  <a:lnTo>
                    <a:pt x="0" y="20189"/>
                  </a:lnTo>
                  <a:lnTo>
                    <a:pt x="0" y="22207"/>
                  </a:lnTo>
                  <a:lnTo>
                    <a:pt x="404" y="24226"/>
                  </a:lnTo>
                  <a:lnTo>
                    <a:pt x="808" y="26043"/>
                  </a:lnTo>
                  <a:lnTo>
                    <a:pt x="1615" y="27860"/>
                  </a:lnTo>
                  <a:lnTo>
                    <a:pt x="2423" y="29677"/>
                  </a:lnTo>
                  <a:lnTo>
                    <a:pt x="3432" y="31292"/>
                  </a:lnTo>
                  <a:lnTo>
                    <a:pt x="4643" y="32907"/>
                  </a:lnTo>
                  <a:lnTo>
                    <a:pt x="5855" y="34320"/>
                  </a:lnTo>
                  <a:lnTo>
                    <a:pt x="7268" y="35531"/>
                  </a:lnTo>
                  <a:lnTo>
                    <a:pt x="8883" y="36743"/>
                  </a:lnTo>
                  <a:lnTo>
                    <a:pt x="10498" y="37752"/>
                  </a:lnTo>
                  <a:lnTo>
                    <a:pt x="12315" y="38560"/>
                  </a:lnTo>
                  <a:lnTo>
                    <a:pt x="14132" y="39367"/>
                  </a:lnTo>
                  <a:lnTo>
                    <a:pt x="15949" y="39771"/>
                  </a:lnTo>
                  <a:lnTo>
                    <a:pt x="17967" y="40175"/>
                  </a:lnTo>
                  <a:lnTo>
                    <a:pt x="22207" y="40175"/>
                  </a:lnTo>
                  <a:lnTo>
                    <a:pt x="24024" y="39771"/>
                  </a:lnTo>
                  <a:lnTo>
                    <a:pt x="26043" y="39367"/>
                  </a:lnTo>
                  <a:lnTo>
                    <a:pt x="27859" y="38560"/>
                  </a:lnTo>
                  <a:lnTo>
                    <a:pt x="29676" y="37752"/>
                  </a:lnTo>
                  <a:lnTo>
                    <a:pt x="31291" y="36743"/>
                  </a:lnTo>
                  <a:lnTo>
                    <a:pt x="32906" y="35531"/>
                  </a:lnTo>
                  <a:lnTo>
                    <a:pt x="34320" y="34320"/>
                  </a:lnTo>
                  <a:lnTo>
                    <a:pt x="35531" y="32907"/>
                  </a:lnTo>
                  <a:lnTo>
                    <a:pt x="36742" y="31292"/>
                  </a:lnTo>
                  <a:lnTo>
                    <a:pt x="37751" y="29677"/>
                  </a:lnTo>
                  <a:lnTo>
                    <a:pt x="38559" y="27860"/>
                  </a:lnTo>
                  <a:lnTo>
                    <a:pt x="39367" y="26043"/>
                  </a:lnTo>
                  <a:lnTo>
                    <a:pt x="39770" y="24226"/>
                  </a:lnTo>
                  <a:lnTo>
                    <a:pt x="39972" y="22207"/>
                  </a:lnTo>
                  <a:lnTo>
                    <a:pt x="40174" y="20189"/>
                  </a:lnTo>
                  <a:lnTo>
                    <a:pt x="39972" y="17968"/>
                  </a:lnTo>
                  <a:lnTo>
                    <a:pt x="39770" y="16151"/>
                  </a:lnTo>
                  <a:lnTo>
                    <a:pt x="39367" y="14132"/>
                  </a:lnTo>
                  <a:lnTo>
                    <a:pt x="38559" y="12315"/>
                  </a:lnTo>
                  <a:lnTo>
                    <a:pt x="37751" y="10498"/>
                  </a:lnTo>
                  <a:lnTo>
                    <a:pt x="36742" y="8883"/>
                  </a:lnTo>
                  <a:lnTo>
                    <a:pt x="35531" y="7268"/>
                  </a:lnTo>
                  <a:lnTo>
                    <a:pt x="34320" y="5855"/>
                  </a:lnTo>
                  <a:lnTo>
                    <a:pt x="32906" y="4644"/>
                  </a:lnTo>
                  <a:lnTo>
                    <a:pt x="31291" y="3433"/>
                  </a:lnTo>
                  <a:lnTo>
                    <a:pt x="29676" y="2423"/>
                  </a:lnTo>
                  <a:lnTo>
                    <a:pt x="27859" y="1616"/>
                  </a:lnTo>
                  <a:lnTo>
                    <a:pt x="26043" y="808"/>
                  </a:lnTo>
                  <a:lnTo>
                    <a:pt x="24024" y="405"/>
                  </a:lnTo>
                  <a:lnTo>
                    <a:pt x="22207" y="203"/>
                  </a:lnTo>
                  <a:lnTo>
                    <a:pt x="19986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2440966" y="1488201"/>
              <a:ext cx="42049" cy="43606"/>
            </a:xfrm>
            <a:custGeom>
              <a:rect b="b" l="l" r="r" t="t"/>
              <a:pathLst>
                <a:path extrusionOk="0" h="5654" w="5452">
                  <a:moveTo>
                    <a:pt x="1" y="1"/>
                  </a:moveTo>
                  <a:lnTo>
                    <a:pt x="1" y="5653"/>
                  </a:lnTo>
                  <a:lnTo>
                    <a:pt x="5452" y="5653"/>
                  </a:lnTo>
                  <a:lnTo>
                    <a:pt x="5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2440966" y="1575386"/>
              <a:ext cx="42049" cy="42049"/>
            </a:xfrm>
            <a:custGeom>
              <a:rect b="b" l="l" r="r" t="t"/>
              <a:pathLst>
                <a:path extrusionOk="0" h="5452" w="5452">
                  <a:moveTo>
                    <a:pt x="1" y="1"/>
                  </a:moveTo>
                  <a:lnTo>
                    <a:pt x="1" y="5452"/>
                  </a:lnTo>
                  <a:lnTo>
                    <a:pt x="5452" y="5452"/>
                  </a:lnTo>
                  <a:lnTo>
                    <a:pt x="5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2353778" y="1488201"/>
              <a:ext cx="43606" cy="43606"/>
            </a:xfrm>
            <a:custGeom>
              <a:rect b="b" l="l" r="r" t="t"/>
              <a:pathLst>
                <a:path extrusionOk="0" h="5654" w="5654">
                  <a:moveTo>
                    <a:pt x="1" y="1"/>
                  </a:moveTo>
                  <a:lnTo>
                    <a:pt x="1" y="5653"/>
                  </a:lnTo>
                  <a:lnTo>
                    <a:pt x="5653" y="5653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2397376" y="1531798"/>
              <a:ext cx="43599" cy="43599"/>
            </a:xfrm>
            <a:custGeom>
              <a:rect b="b" l="l" r="r" t="t"/>
              <a:pathLst>
                <a:path extrusionOk="0" h="5653" w="5653">
                  <a:moveTo>
                    <a:pt x="0" y="0"/>
                  </a:moveTo>
                  <a:lnTo>
                    <a:pt x="0" y="5653"/>
                  </a:lnTo>
                  <a:lnTo>
                    <a:pt x="5653" y="5653"/>
                  </a:lnTo>
                  <a:lnTo>
                    <a:pt x="5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2353778" y="1575386"/>
              <a:ext cx="43606" cy="42049"/>
            </a:xfrm>
            <a:custGeom>
              <a:rect b="b" l="l" r="r" t="t"/>
              <a:pathLst>
                <a:path extrusionOk="0" h="5452" w="5654">
                  <a:moveTo>
                    <a:pt x="1" y="1"/>
                  </a:moveTo>
                  <a:lnTo>
                    <a:pt x="1" y="5452"/>
                  </a:lnTo>
                  <a:lnTo>
                    <a:pt x="5653" y="5452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2526603" y="1488201"/>
              <a:ext cx="43599" cy="43606"/>
            </a:xfrm>
            <a:custGeom>
              <a:rect b="b" l="l" r="r" t="t"/>
              <a:pathLst>
                <a:path extrusionOk="0" h="5654" w="5653">
                  <a:moveTo>
                    <a:pt x="0" y="1"/>
                  </a:moveTo>
                  <a:lnTo>
                    <a:pt x="0" y="5653"/>
                  </a:lnTo>
                  <a:lnTo>
                    <a:pt x="5653" y="5653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2483005" y="1531798"/>
              <a:ext cx="43606" cy="43599"/>
            </a:xfrm>
            <a:custGeom>
              <a:rect b="b" l="l" r="r" t="t"/>
              <a:pathLst>
                <a:path extrusionOk="0" h="5653" w="5654">
                  <a:moveTo>
                    <a:pt x="1" y="0"/>
                  </a:moveTo>
                  <a:lnTo>
                    <a:pt x="1" y="5653"/>
                  </a:lnTo>
                  <a:lnTo>
                    <a:pt x="5653" y="5653"/>
                  </a:lnTo>
                  <a:lnTo>
                    <a:pt x="5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2526603" y="1575386"/>
              <a:ext cx="43599" cy="42049"/>
            </a:xfrm>
            <a:custGeom>
              <a:rect b="b" l="l" r="r" t="t"/>
              <a:pathLst>
                <a:path extrusionOk="0" h="5452" w="5653">
                  <a:moveTo>
                    <a:pt x="0" y="1"/>
                  </a:moveTo>
                  <a:lnTo>
                    <a:pt x="0" y="5452"/>
                  </a:lnTo>
                  <a:lnTo>
                    <a:pt x="5653" y="5452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16"/>
          <p:cNvGrpSpPr/>
          <p:nvPr/>
        </p:nvGrpSpPr>
        <p:grpSpPr>
          <a:xfrm>
            <a:off x="6393240" y="3261498"/>
            <a:ext cx="438122" cy="593411"/>
            <a:chOff x="2229225" y="1329402"/>
            <a:chExt cx="465542" cy="630550"/>
          </a:xfrm>
        </p:grpSpPr>
        <p:sp>
          <p:nvSpPr>
            <p:cNvPr id="335" name="Google Shape;335;p16"/>
            <p:cNvSpPr/>
            <p:nvPr/>
          </p:nvSpPr>
          <p:spPr>
            <a:xfrm>
              <a:off x="2349117" y="1925693"/>
              <a:ext cx="225776" cy="34259"/>
            </a:xfrm>
            <a:custGeom>
              <a:rect b="b" l="l" r="r" t="t"/>
              <a:pathLst>
                <a:path extrusionOk="0" h="4442" w="29274">
                  <a:moveTo>
                    <a:pt x="14536" y="1"/>
                  </a:moveTo>
                  <a:lnTo>
                    <a:pt x="8884" y="202"/>
                  </a:lnTo>
                  <a:lnTo>
                    <a:pt x="4240" y="606"/>
                  </a:lnTo>
                  <a:lnTo>
                    <a:pt x="2625" y="1010"/>
                  </a:lnTo>
                  <a:lnTo>
                    <a:pt x="1212" y="1414"/>
                  </a:lnTo>
                  <a:lnTo>
                    <a:pt x="405" y="1817"/>
                  </a:lnTo>
                  <a:lnTo>
                    <a:pt x="203" y="2019"/>
                  </a:lnTo>
                  <a:lnTo>
                    <a:pt x="1" y="2221"/>
                  </a:lnTo>
                  <a:lnTo>
                    <a:pt x="203" y="2423"/>
                  </a:lnTo>
                  <a:lnTo>
                    <a:pt x="405" y="2625"/>
                  </a:lnTo>
                  <a:lnTo>
                    <a:pt x="1212" y="3029"/>
                  </a:lnTo>
                  <a:lnTo>
                    <a:pt x="2625" y="3432"/>
                  </a:lnTo>
                  <a:lnTo>
                    <a:pt x="4240" y="3634"/>
                  </a:lnTo>
                  <a:lnTo>
                    <a:pt x="8884" y="4240"/>
                  </a:lnTo>
                  <a:lnTo>
                    <a:pt x="14536" y="4442"/>
                  </a:lnTo>
                  <a:lnTo>
                    <a:pt x="20189" y="4240"/>
                  </a:lnTo>
                  <a:lnTo>
                    <a:pt x="24832" y="3634"/>
                  </a:lnTo>
                  <a:lnTo>
                    <a:pt x="26649" y="3432"/>
                  </a:lnTo>
                  <a:lnTo>
                    <a:pt x="28062" y="3029"/>
                  </a:lnTo>
                  <a:lnTo>
                    <a:pt x="28870" y="2625"/>
                  </a:lnTo>
                  <a:lnTo>
                    <a:pt x="29071" y="2423"/>
                  </a:lnTo>
                  <a:lnTo>
                    <a:pt x="29273" y="2221"/>
                  </a:lnTo>
                  <a:lnTo>
                    <a:pt x="29071" y="2019"/>
                  </a:lnTo>
                  <a:lnTo>
                    <a:pt x="28870" y="1817"/>
                  </a:lnTo>
                  <a:lnTo>
                    <a:pt x="28062" y="1414"/>
                  </a:lnTo>
                  <a:lnTo>
                    <a:pt x="26649" y="1010"/>
                  </a:lnTo>
                  <a:lnTo>
                    <a:pt x="24832" y="606"/>
                  </a:lnTo>
                  <a:lnTo>
                    <a:pt x="20189" y="202"/>
                  </a:lnTo>
                  <a:lnTo>
                    <a:pt x="14536" y="1"/>
                  </a:lnTo>
                  <a:close/>
                </a:path>
              </a:pathLst>
            </a:custGeom>
            <a:solidFill>
              <a:srgbClr val="434343">
                <a:alpha val="12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2229225" y="1329402"/>
              <a:ext cx="465542" cy="611902"/>
            </a:xfrm>
            <a:custGeom>
              <a:rect b="b" l="l" r="r" t="t"/>
              <a:pathLst>
                <a:path extrusionOk="0" h="79339" w="60362">
                  <a:moveTo>
                    <a:pt x="29878" y="0"/>
                  </a:moveTo>
                  <a:lnTo>
                    <a:pt x="27456" y="202"/>
                  </a:lnTo>
                  <a:lnTo>
                    <a:pt x="24831" y="404"/>
                  </a:lnTo>
                  <a:lnTo>
                    <a:pt x="22207" y="808"/>
                  </a:lnTo>
                  <a:lnTo>
                    <a:pt x="19784" y="1413"/>
                  </a:lnTo>
                  <a:lnTo>
                    <a:pt x="17160" y="2221"/>
                  </a:lnTo>
                  <a:lnTo>
                    <a:pt x="14939" y="3230"/>
                  </a:lnTo>
                  <a:lnTo>
                    <a:pt x="12517" y="4441"/>
                  </a:lnTo>
                  <a:lnTo>
                    <a:pt x="10902" y="5451"/>
                  </a:lnTo>
                  <a:lnTo>
                    <a:pt x="9287" y="6460"/>
                  </a:lnTo>
                  <a:lnTo>
                    <a:pt x="7874" y="7671"/>
                  </a:lnTo>
                  <a:lnTo>
                    <a:pt x="6460" y="8883"/>
                  </a:lnTo>
                  <a:lnTo>
                    <a:pt x="5249" y="10094"/>
                  </a:lnTo>
                  <a:lnTo>
                    <a:pt x="4240" y="11305"/>
                  </a:lnTo>
                  <a:lnTo>
                    <a:pt x="3432" y="12718"/>
                  </a:lnTo>
                  <a:lnTo>
                    <a:pt x="2625" y="14132"/>
                  </a:lnTo>
                  <a:lnTo>
                    <a:pt x="1414" y="16958"/>
                  </a:lnTo>
                  <a:lnTo>
                    <a:pt x="606" y="19986"/>
                  </a:lnTo>
                  <a:lnTo>
                    <a:pt x="202" y="23216"/>
                  </a:lnTo>
                  <a:lnTo>
                    <a:pt x="0" y="26446"/>
                  </a:lnTo>
                  <a:lnTo>
                    <a:pt x="404" y="29676"/>
                  </a:lnTo>
                  <a:lnTo>
                    <a:pt x="808" y="33108"/>
                  </a:lnTo>
                  <a:lnTo>
                    <a:pt x="1615" y="36338"/>
                  </a:lnTo>
                  <a:lnTo>
                    <a:pt x="2827" y="39770"/>
                  </a:lnTo>
                  <a:lnTo>
                    <a:pt x="4038" y="43000"/>
                  </a:lnTo>
                  <a:lnTo>
                    <a:pt x="5451" y="46230"/>
                  </a:lnTo>
                  <a:lnTo>
                    <a:pt x="6864" y="49258"/>
                  </a:lnTo>
                  <a:lnTo>
                    <a:pt x="8479" y="52287"/>
                  </a:lnTo>
                  <a:lnTo>
                    <a:pt x="10700" y="55920"/>
                  </a:lnTo>
                  <a:lnTo>
                    <a:pt x="12921" y="59352"/>
                  </a:lnTo>
                  <a:lnTo>
                    <a:pt x="15343" y="62784"/>
                  </a:lnTo>
                  <a:lnTo>
                    <a:pt x="17968" y="66216"/>
                  </a:lnTo>
                  <a:lnTo>
                    <a:pt x="23216" y="72878"/>
                  </a:lnTo>
                  <a:lnTo>
                    <a:pt x="28667" y="79338"/>
                  </a:lnTo>
                  <a:lnTo>
                    <a:pt x="28869" y="79136"/>
                  </a:lnTo>
                  <a:lnTo>
                    <a:pt x="33108" y="75503"/>
                  </a:lnTo>
                  <a:lnTo>
                    <a:pt x="36944" y="71869"/>
                  </a:lnTo>
                  <a:lnTo>
                    <a:pt x="40780" y="67831"/>
                  </a:lnTo>
                  <a:lnTo>
                    <a:pt x="44212" y="63592"/>
                  </a:lnTo>
                  <a:lnTo>
                    <a:pt x="47442" y="59352"/>
                  </a:lnTo>
                  <a:lnTo>
                    <a:pt x="50470" y="54709"/>
                  </a:lnTo>
                  <a:lnTo>
                    <a:pt x="53296" y="50066"/>
                  </a:lnTo>
                  <a:lnTo>
                    <a:pt x="55719" y="45221"/>
                  </a:lnTo>
                  <a:lnTo>
                    <a:pt x="57334" y="41183"/>
                  </a:lnTo>
                  <a:lnTo>
                    <a:pt x="58747" y="37146"/>
                  </a:lnTo>
                  <a:lnTo>
                    <a:pt x="59756" y="33108"/>
                  </a:lnTo>
                  <a:lnTo>
                    <a:pt x="60160" y="29071"/>
                  </a:lnTo>
                  <a:lnTo>
                    <a:pt x="60362" y="25235"/>
                  </a:lnTo>
                  <a:lnTo>
                    <a:pt x="59958" y="21601"/>
                  </a:lnTo>
                  <a:lnTo>
                    <a:pt x="59151" y="18169"/>
                  </a:lnTo>
                  <a:lnTo>
                    <a:pt x="58747" y="16352"/>
                  </a:lnTo>
                  <a:lnTo>
                    <a:pt x="57939" y="14737"/>
                  </a:lnTo>
                  <a:lnTo>
                    <a:pt x="57334" y="13122"/>
                  </a:lnTo>
                  <a:lnTo>
                    <a:pt x="56324" y="11709"/>
                  </a:lnTo>
                  <a:lnTo>
                    <a:pt x="55517" y="10296"/>
                  </a:lnTo>
                  <a:lnTo>
                    <a:pt x="54306" y="8883"/>
                  </a:lnTo>
                  <a:lnTo>
                    <a:pt x="53094" y="7671"/>
                  </a:lnTo>
                  <a:lnTo>
                    <a:pt x="51883" y="6460"/>
                  </a:lnTo>
                  <a:lnTo>
                    <a:pt x="50470" y="5249"/>
                  </a:lnTo>
                  <a:lnTo>
                    <a:pt x="48855" y="4239"/>
                  </a:lnTo>
                  <a:lnTo>
                    <a:pt x="47240" y="3432"/>
                  </a:lnTo>
                  <a:lnTo>
                    <a:pt x="45625" y="2624"/>
                  </a:lnTo>
                  <a:lnTo>
                    <a:pt x="43606" y="1817"/>
                  </a:lnTo>
                  <a:lnTo>
                    <a:pt x="41587" y="1211"/>
                  </a:lnTo>
                  <a:lnTo>
                    <a:pt x="39568" y="808"/>
                  </a:lnTo>
                  <a:lnTo>
                    <a:pt x="37348" y="404"/>
                  </a:lnTo>
                  <a:lnTo>
                    <a:pt x="34925" y="202"/>
                  </a:lnTo>
                  <a:lnTo>
                    <a:pt x="325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2307073" y="1396343"/>
              <a:ext cx="309850" cy="309850"/>
            </a:xfrm>
            <a:custGeom>
              <a:rect b="b" l="l" r="r" t="t"/>
              <a:pathLst>
                <a:path extrusionOk="0" h="40175" w="40175">
                  <a:moveTo>
                    <a:pt x="19986" y="1"/>
                  </a:moveTo>
                  <a:lnTo>
                    <a:pt x="17967" y="203"/>
                  </a:lnTo>
                  <a:lnTo>
                    <a:pt x="15949" y="405"/>
                  </a:lnTo>
                  <a:lnTo>
                    <a:pt x="14132" y="808"/>
                  </a:lnTo>
                  <a:lnTo>
                    <a:pt x="12315" y="1616"/>
                  </a:lnTo>
                  <a:lnTo>
                    <a:pt x="10498" y="2423"/>
                  </a:lnTo>
                  <a:lnTo>
                    <a:pt x="8883" y="3433"/>
                  </a:lnTo>
                  <a:lnTo>
                    <a:pt x="7268" y="4644"/>
                  </a:lnTo>
                  <a:lnTo>
                    <a:pt x="5855" y="5855"/>
                  </a:lnTo>
                  <a:lnTo>
                    <a:pt x="4643" y="7268"/>
                  </a:lnTo>
                  <a:lnTo>
                    <a:pt x="3432" y="8883"/>
                  </a:lnTo>
                  <a:lnTo>
                    <a:pt x="2423" y="10498"/>
                  </a:lnTo>
                  <a:lnTo>
                    <a:pt x="1615" y="12315"/>
                  </a:lnTo>
                  <a:lnTo>
                    <a:pt x="808" y="14132"/>
                  </a:lnTo>
                  <a:lnTo>
                    <a:pt x="404" y="16151"/>
                  </a:lnTo>
                  <a:lnTo>
                    <a:pt x="0" y="17968"/>
                  </a:lnTo>
                  <a:lnTo>
                    <a:pt x="0" y="20189"/>
                  </a:lnTo>
                  <a:lnTo>
                    <a:pt x="0" y="22207"/>
                  </a:lnTo>
                  <a:lnTo>
                    <a:pt x="404" y="24226"/>
                  </a:lnTo>
                  <a:lnTo>
                    <a:pt x="808" y="26043"/>
                  </a:lnTo>
                  <a:lnTo>
                    <a:pt x="1615" y="27860"/>
                  </a:lnTo>
                  <a:lnTo>
                    <a:pt x="2423" y="29677"/>
                  </a:lnTo>
                  <a:lnTo>
                    <a:pt x="3432" y="31292"/>
                  </a:lnTo>
                  <a:lnTo>
                    <a:pt x="4643" y="32907"/>
                  </a:lnTo>
                  <a:lnTo>
                    <a:pt x="5855" y="34320"/>
                  </a:lnTo>
                  <a:lnTo>
                    <a:pt x="7268" y="35531"/>
                  </a:lnTo>
                  <a:lnTo>
                    <a:pt x="8883" y="36743"/>
                  </a:lnTo>
                  <a:lnTo>
                    <a:pt x="10498" y="37752"/>
                  </a:lnTo>
                  <a:lnTo>
                    <a:pt x="12315" y="38560"/>
                  </a:lnTo>
                  <a:lnTo>
                    <a:pt x="14132" y="39367"/>
                  </a:lnTo>
                  <a:lnTo>
                    <a:pt x="15949" y="39771"/>
                  </a:lnTo>
                  <a:lnTo>
                    <a:pt x="17967" y="40175"/>
                  </a:lnTo>
                  <a:lnTo>
                    <a:pt x="22207" y="40175"/>
                  </a:lnTo>
                  <a:lnTo>
                    <a:pt x="24024" y="39771"/>
                  </a:lnTo>
                  <a:lnTo>
                    <a:pt x="26043" y="39367"/>
                  </a:lnTo>
                  <a:lnTo>
                    <a:pt x="27859" y="38560"/>
                  </a:lnTo>
                  <a:lnTo>
                    <a:pt x="29676" y="37752"/>
                  </a:lnTo>
                  <a:lnTo>
                    <a:pt x="31291" y="36743"/>
                  </a:lnTo>
                  <a:lnTo>
                    <a:pt x="32906" y="35531"/>
                  </a:lnTo>
                  <a:lnTo>
                    <a:pt x="34320" y="34320"/>
                  </a:lnTo>
                  <a:lnTo>
                    <a:pt x="35531" y="32907"/>
                  </a:lnTo>
                  <a:lnTo>
                    <a:pt x="36742" y="31292"/>
                  </a:lnTo>
                  <a:lnTo>
                    <a:pt x="37751" y="29677"/>
                  </a:lnTo>
                  <a:lnTo>
                    <a:pt x="38559" y="27860"/>
                  </a:lnTo>
                  <a:lnTo>
                    <a:pt x="39367" y="26043"/>
                  </a:lnTo>
                  <a:lnTo>
                    <a:pt x="39770" y="24226"/>
                  </a:lnTo>
                  <a:lnTo>
                    <a:pt x="39972" y="22207"/>
                  </a:lnTo>
                  <a:lnTo>
                    <a:pt x="40174" y="20189"/>
                  </a:lnTo>
                  <a:lnTo>
                    <a:pt x="39972" y="17968"/>
                  </a:lnTo>
                  <a:lnTo>
                    <a:pt x="39770" y="16151"/>
                  </a:lnTo>
                  <a:lnTo>
                    <a:pt x="39367" y="14132"/>
                  </a:lnTo>
                  <a:lnTo>
                    <a:pt x="38559" y="12315"/>
                  </a:lnTo>
                  <a:lnTo>
                    <a:pt x="37751" y="10498"/>
                  </a:lnTo>
                  <a:lnTo>
                    <a:pt x="36742" y="8883"/>
                  </a:lnTo>
                  <a:lnTo>
                    <a:pt x="35531" y="7268"/>
                  </a:lnTo>
                  <a:lnTo>
                    <a:pt x="34320" y="5855"/>
                  </a:lnTo>
                  <a:lnTo>
                    <a:pt x="32906" y="4644"/>
                  </a:lnTo>
                  <a:lnTo>
                    <a:pt x="31291" y="3433"/>
                  </a:lnTo>
                  <a:lnTo>
                    <a:pt x="29676" y="2423"/>
                  </a:lnTo>
                  <a:lnTo>
                    <a:pt x="27859" y="1616"/>
                  </a:lnTo>
                  <a:lnTo>
                    <a:pt x="26043" y="808"/>
                  </a:lnTo>
                  <a:lnTo>
                    <a:pt x="24024" y="405"/>
                  </a:lnTo>
                  <a:lnTo>
                    <a:pt x="22207" y="203"/>
                  </a:lnTo>
                  <a:lnTo>
                    <a:pt x="19986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2440966" y="1488201"/>
              <a:ext cx="42049" cy="43606"/>
            </a:xfrm>
            <a:custGeom>
              <a:rect b="b" l="l" r="r" t="t"/>
              <a:pathLst>
                <a:path extrusionOk="0" h="5654" w="5452">
                  <a:moveTo>
                    <a:pt x="1" y="1"/>
                  </a:moveTo>
                  <a:lnTo>
                    <a:pt x="1" y="5653"/>
                  </a:lnTo>
                  <a:lnTo>
                    <a:pt x="5452" y="5653"/>
                  </a:lnTo>
                  <a:lnTo>
                    <a:pt x="5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2440966" y="1575386"/>
              <a:ext cx="42049" cy="42049"/>
            </a:xfrm>
            <a:custGeom>
              <a:rect b="b" l="l" r="r" t="t"/>
              <a:pathLst>
                <a:path extrusionOk="0" h="5452" w="5452">
                  <a:moveTo>
                    <a:pt x="1" y="1"/>
                  </a:moveTo>
                  <a:lnTo>
                    <a:pt x="1" y="5452"/>
                  </a:lnTo>
                  <a:lnTo>
                    <a:pt x="5452" y="5452"/>
                  </a:lnTo>
                  <a:lnTo>
                    <a:pt x="5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2353778" y="1488201"/>
              <a:ext cx="43606" cy="43606"/>
            </a:xfrm>
            <a:custGeom>
              <a:rect b="b" l="l" r="r" t="t"/>
              <a:pathLst>
                <a:path extrusionOk="0" h="5654" w="5654">
                  <a:moveTo>
                    <a:pt x="1" y="1"/>
                  </a:moveTo>
                  <a:lnTo>
                    <a:pt x="1" y="5653"/>
                  </a:lnTo>
                  <a:lnTo>
                    <a:pt x="5653" y="5653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2397376" y="1531798"/>
              <a:ext cx="43599" cy="43599"/>
            </a:xfrm>
            <a:custGeom>
              <a:rect b="b" l="l" r="r" t="t"/>
              <a:pathLst>
                <a:path extrusionOk="0" h="5653" w="5653">
                  <a:moveTo>
                    <a:pt x="0" y="0"/>
                  </a:moveTo>
                  <a:lnTo>
                    <a:pt x="0" y="5653"/>
                  </a:lnTo>
                  <a:lnTo>
                    <a:pt x="5653" y="5653"/>
                  </a:lnTo>
                  <a:lnTo>
                    <a:pt x="5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2353778" y="1575386"/>
              <a:ext cx="43606" cy="42049"/>
            </a:xfrm>
            <a:custGeom>
              <a:rect b="b" l="l" r="r" t="t"/>
              <a:pathLst>
                <a:path extrusionOk="0" h="5452" w="5654">
                  <a:moveTo>
                    <a:pt x="1" y="1"/>
                  </a:moveTo>
                  <a:lnTo>
                    <a:pt x="1" y="5452"/>
                  </a:lnTo>
                  <a:lnTo>
                    <a:pt x="5653" y="5452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2526603" y="1488201"/>
              <a:ext cx="43599" cy="43606"/>
            </a:xfrm>
            <a:custGeom>
              <a:rect b="b" l="l" r="r" t="t"/>
              <a:pathLst>
                <a:path extrusionOk="0" h="5654" w="5653">
                  <a:moveTo>
                    <a:pt x="0" y="1"/>
                  </a:moveTo>
                  <a:lnTo>
                    <a:pt x="0" y="5653"/>
                  </a:lnTo>
                  <a:lnTo>
                    <a:pt x="5653" y="5653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2483005" y="1531798"/>
              <a:ext cx="43606" cy="43599"/>
            </a:xfrm>
            <a:custGeom>
              <a:rect b="b" l="l" r="r" t="t"/>
              <a:pathLst>
                <a:path extrusionOk="0" h="5653" w="5654">
                  <a:moveTo>
                    <a:pt x="1" y="0"/>
                  </a:moveTo>
                  <a:lnTo>
                    <a:pt x="1" y="5653"/>
                  </a:lnTo>
                  <a:lnTo>
                    <a:pt x="5653" y="5653"/>
                  </a:lnTo>
                  <a:lnTo>
                    <a:pt x="5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2526603" y="1575386"/>
              <a:ext cx="43599" cy="42049"/>
            </a:xfrm>
            <a:custGeom>
              <a:rect b="b" l="l" r="r" t="t"/>
              <a:pathLst>
                <a:path extrusionOk="0" h="5452" w="5653">
                  <a:moveTo>
                    <a:pt x="0" y="1"/>
                  </a:moveTo>
                  <a:lnTo>
                    <a:pt x="0" y="5452"/>
                  </a:lnTo>
                  <a:lnTo>
                    <a:pt x="5653" y="5452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" name="Google Shape;346;p16"/>
          <p:cNvGrpSpPr/>
          <p:nvPr/>
        </p:nvGrpSpPr>
        <p:grpSpPr>
          <a:xfrm>
            <a:off x="7344933" y="1181273"/>
            <a:ext cx="828438" cy="828438"/>
            <a:chOff x="4132622" y="1156141"/>
            <a:chExt cx="878700" cy="878700"/>
          </a:xfrm>
        </p:grpSpPr>
        <p:sp>
          <p:nvSpPr>
            <p:cNvPr id="347" name="Google Shape;347;p16"/>
            <p:cNvSpPr/>
            <p:nvPr/>
          </p:nvSpPr>
          <p:spPr>
            <a:xfrm>
              <a:off x="4132622" y="1156141"/>
              <a:ext cx="878700" cy="878700"/>
            </a:xfrm>
            <a:prstGeom prst="donut">
              <a:avLst>
                <a:gd fmla="val 964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4132622" y="1156141"/>
              <a:ext cx="878700" cy="878700"/>
            </a:xfrm>
            <a:prstGeom prst="blockArc">
              <a:avLst>
                <a:gd fmla="val 9399978" name="adj1"/>
                <a:gd fmla="val 1210246" name="adj2"/>
                <a:gd fmla="val 9744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" name="Google Shape;349;p16"/>
          <p:cNvGrpSpPr/>
          <p:nvPr/>
        </p:nvGrpSpPr>
        <p:grpSpPr>
          <a:xfrm>
            <a:off x="970580" y="1181272"/>
            <a:ext cx="828438" cy="828438"/>
            <a:chOff x="1588226" y="1156141"/>
            <a:chExt cx="878700" cy="878700"/>
          </a:xfrm>
        </p:grpSpPr>
        <p:sp>
          <p:nvSpPr>
            <p:cNvPr id="350" name="Google Shape;350;p16"/>
            <p:cNvSpPr/>
            <p:nvPr/>
          </p:nvSpPr>
          <p:spPr>
            <a:xfrm>
              <a:off x="1588226" y="1156141"/>
              <a:ext cx="878700" cy="878700"/>
            </a:xfrm>
            <a:prstGeom prst="donut">
              <a:avLst>
                <a:gd fmla="val 964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1588226" y="1156141"/>
              <a:ext cx="878700" cy="878700"/>
            </a:xfrm>
            <a:prstGeom prst="blockArc">
              <a:avLst>
                <a:gd fmla="val 10866143" name="adj1"/>
                <a:gd fmla="val 2343236" name="adj2"/>
                <a:gd fmla="val 9705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" name="Google Shape;352;p16"/>
          <p:cNvGrpSpPr/>
          <p:nvPr/>
        </p:nvGrpSpPr>
        <p:grpSpPr>
          <a:xfrm>
            <a:off x="599396" y="1433000"/>
            <a:ext cx="1570800" cy="920550"/>
            <a:chOff x="599396" y="1433000"/>
            <a:chExt cx="1570800" cy="920550"/>
          </a:xfrm>
        </p:grpSpPr>
        <p:sp>
          <p:nvSpPr>
            <p:cNvPr id="353" name="Google Shape;353;p16"/>
            <p:cNvSpPr txBox="1"/>
            <p:nvPr/>
          </p:nvSpPr>
          <p:spPr>
            <a:xfrm>
              <a:off x="599396" y="2163950"/>
              <a:ext cx="1570800" cy="1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Key Features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4" name="Google Shape;354;p16"/>
            <p:cNvSpPr txBox="1"/>
            <p:nvPr/>
          </p:nvSpPr>
          <p:spPr>
            <a:xfrm>
              <a:off x="1047100" y="1433000"/>
              <a:ext cx="675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55" name="Google Shape;355;p16"/>
          <p:cNvGrpSpPr/>
          <p:nvPr/>
        </p:nvGrpSpPr>
        <p:grpSpPr>
          <a:xfrm>
            <a:off x="6973800" y="1433000"/>
            <a:ext cx="1713000" cy="1419150"/>
            <a:chOff x="6973800" y="1433000"/>
            <a:chExt cx="1713000" cy="1419150"/>
          </a:xfrm>
        </p:grpSpPr>
        <p:sp>
          <p:nvSpPr>
            <p:cNvPr id="356" name="Google Shape;356;p16"/>
            <p:cNvSpPr txBox="1"/>
            <p:nvPr/>
          </p:nvSpPr>
          <p:spPr>
            <a:xfrm>
              <a:off x="6973800" y="2163950"/>
              <a:ext cx="1713000" cy="6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Passenger Functionalities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7" name="Google Shape;357;p16"/>
            <p:cNvSpPr txBox="1"/>
            <p:nvPr/>
          </p:nvSpPr>
          <p:spPr>
            <a:xfrm>
              <a:off x="7421325" y="1433000"/>
              <a:ext cx="675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58" name="Google Shape;358;p16"/>
          <p:cNvGrpSpPr/>
          <p:nvPr/>
        </p:nvGrpSpPr>
        <p:grpSpPr>
          <a:xfrm>
            <a:off x="7344933" y="3142323"/>
            <a:ext cx="828438" cy="828438"/>
            <a:chOff x="4132622" y="1156141"/>
            <a:chExt cx="878700" cy="878700"/>
          </a:xfrm>
        </p:grpSpPr>
        <p:sp>
          <p:nvSpPr>
            <p:cNvPr id="359" name="Google Shape;359;p16"/>
            <p:cNvSpPr/>
            <p:nvPr/>
          </p:nvSpPr>
          <p:spPr>
            <a:xfrm>
              <a:off x="4132622" y="1156141"/>
              <a:ext cx="878700" cy="878700"/>
            </a:xfrm>
            <a:prstGeom prst="donut">
              <a:avLst>
                <a:gd fmla="val 964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4132622" y="1156141"/>
              <a:ext cx="878700" cy="878700"/>
            </a:xfrm>
            <a:prstGeom prst="blockArc">
              <a:avLst>
                <a:gd fmla="val 10776576" name="adj1"/>
                <a:gd fmla="val 1210246" name="adj2"/>
                <a:gd fmla="val 9744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16"/>
          <p:cNvGrpSpPr/>
          <p:nvPr/>
        </p:nvGrpSpPr>
        <p:grpSpPr>
          <a:xfrm>
            <a:off x="972623" y="3142330"/>
            <a:ext cx="833095" cy="828438"/>
            <a:chOff x="1588226" y="1156141"/>
            <a:chExt cx="878700" cy="878700"/>
          </a:xfrm>
        </p:grpSpPr>
        <p:sp>
          <p:nvSpPr>
            <p:cNvPr id="362" name="Google Shape;362;p16"/>
            <p:cNvSpPr/>
            <p:nvPr/>
          </p:nvSpPr>
          <p:spPr>
            <a:xfrm>
              <a:off x="1588226" y="1156141"/>
              <a:ext cx="878700" cy="878700"/>
            </a:xfrm>
            <a:prstGeom prst="donut">
              <a:avLst>
                <a:gd fmla="val 964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1588226" y="1156141"/>
              <a:ext cx="878700" cy="878700"/>
            </a:xfrm>
            <a:prstGeom prst="blockArc">
              <a:avLst>
                <a:gd fmla="val 16112080" name="adj1"/>
                <a:gd fmla="val 2343236" name="adj2"/>
                <a:gd fmla="val 9705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16"/>
          <p:cNvGrpSpPr/>
          <p:nvPr/>
        </p:nvGrpSpPr>
        <p:grpSpPr>
          <a:xfrm>
            <a:off x="525650" y="3393977"/>
            <a:ext cx="1644458" cy="1440723"/>
            <a:chOff x="518374" y="3394050"/>
            <a:chExt cx="1751100" cy="1440723"/>
          </a:xfrm>
        </p:grpSpPr>
        <p:sp>
          <p:nvSpPr>
            <p:cNvPr id="365" name="Google Shape;365;p16"/>
            <p:cNvSpPr txBox="1"/>
            <p:nvPr/>
          </p:nvSpPr>
          <p:spPr>
            <a:xfrm>
              <a:off x="518374" y="4124973"/>
              <a:ext cx="1751100" cy="70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Driver Functionalities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6" name="Google Shape;366;p16"/>
            <p:cNvSpPr txBox="1"/>
            <p:nvPr/>
          </p:nvSpPr>
          <p:spPr>
            <a:xfrm>
              <a:off x="1047100" y="3394050"/>
              <a:ext cx="675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67" name="Google Shape;367;p16"/>
          <p:cNvGrpSpPr/>
          <p:nvPr/>
        </p:nvGrpSpPr>
        <p:grpSpPr>
          <a:xfrm>
            <a:off x="6973800" y="3394050"/>
            <a:ext cx="1570800" cy="1367550"/>
            <a:chOff x="6973800" y="3394050"/>
            <a:chExt cx="1570800" cy="1367550"/>
          </a:xfrm>
        </p:grpSpPr>
        <p:sp>
          <p:nvSpPr>
            <p:cNvPr id="368" name="Google Shape;368;p16"/>
            <p:cNvSpPr txBox="1"/>
            <p:nvPr/>
          </p:nvSpPr>
          <p:spPr>
            <a:xfrm>
              <a:off x="6973800" y="4125000"/>
              <a:ext cx="15708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Additional Features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9" name="Google Shape;369;p16"/>
            <p:cNvSpPr txBox="1"/>
            <p:nvPr/>
          </p:nvSpPr>
          <p:spPr>
            <a:xfrm>
              <a:off x="7421325" y="3394050"/>
              <a:ext cx="675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Overview</a:t>
            </a:r>
            <a:endParaRPr/>
          </a:p>
        </p:txBody>
      </p:sp>
      <p:grpSp>
        <p:nvGrpSpPr>
          <p:cNvPr id="375" name="Google Shape;375;p17"/>
          <p:cNvGrpSpPr/>
          <p:nvPr/>
        </p:nvGrpSpPr>
        <p:grpSpPr>
          <a:xfrm>
            <a:off x="2366584" y="1055293"/>
            <a:ext cx="4410911" cy="1748063"/>
            <a:chOff x="457200" y="2806675"/>
            <a:chExt cx="4858367" cy="1925391"/>
          </a:xfrm>
        </p:grpSpPr>
        <p:sp>
          <p:nvSpPr>
            <p:cNvPr id="376" name="Google Shape;376;p17"/>
            <p:cNvSpPr/>
            <p:nvPr/>
          </p:nvSpPr>
          <p:spPr>
            <a:xfrm>
              <a:off x="1000346" y="3919208"/>
              <a:ext cx="876538" cy="569379"/>
            </a:xfrm>
            <a:custGeom>
              <a:rect b="b" l="l" r="r" t="t"/>
              <a:pathLst>
                <a:path extrusionOk="0" h="30686" w="47240">
                  <a:moveTo>
                    <a:pt x="23822" y="0"/>
                  </a:moveTo>
                  <a:lnTo>
                    <a:pt x="21601" y="202"/>
                  </a:lnTo>
                  <a:lnTo>
                    <a:pt x="19381" y="606"/>
                  </a:lnTo>
                  <a:lnTo>
                    <a:pt x="17362" y="1010"/>
                  </a:lnTo>
                  <a:lnTo>
                    <a:pt x="15545" y="1615"/>
                  </a:lnTo>
                  <a:lnTo>
                    <a:pt x="13930" y="2221"/>
                  </a:lnTo>
                  <a:lnTo>
                    <a:pt x="12315" y="3029"/>
                  </a:lnTo>
                  <a:lnTo>
                    <a:pt x="10902" y="4038"/>
                  </a:lnTo>
                  <a:lnTo>
                    <a:pt x="9489" y="5047"/>
                  </a:lnTo>
                  <a:lnTo>
                    <a:pt x="8277" y="6057"/>
                  </a:lnTo>
                  <a:lnTo>
                    <a:pt x="7066" y="7066"/>
                  </a:lnTo>
                  <a:lnTo>
                    <a:pt x="5249" y="9489"/>
                  </a:lnTo>
                  <a:lnTo>
                    <a:pt x="3634" y="11911"/>
                  </a:lnTo>
                  <a:lnTo>
                    <a:pt x="2423" y="14536"/>
                  </a:lnTo>
                  <a:lnTo>
                    <a:pt x="1615" y="16958"/>
                  </a:lnTo>
                  <a:lnTo>
                    <a:pt x="1010" y="19381"/>
                  </a:lnTo>
                  <a:lnTo>
                    <a:pt x="404" y="21601"/>
                  </a:lnTo>
                  <a:lnTo>
                    <a:pt x="202" y="23620"/>
                  </a:lnTo>
                  <a:lnTo>
                    <a:pt x="0" y="26648"/>
                  </a:lnTo>
                  <a:lnTo>
                    <a:pt x="0" y="27860"/>
                  </a:lnTo>
                  <a:lnTo>
                    <a:pt x="46634" y="30686"/>
                  </a:lnTo>
                  <a:lnTo>
                    <a:pt x="47038" y="28061"/>
                  </a:lnTo>
                  <a:lnTo>
                    <a:pt x="47240" y="25639"/>
                  </a:lnTo>
                  <a:lnTo>
                    <a:pt x="47240" y="23418"/>
                  </a:lnTo>
                  <a:lnTo>
                    <a:pt x="47038" y="21198"/>
                  </a:lnTo>
                  <a:lnTo>
                    <a:pt x="46836" y="19179"/>
                  </a:lnTo>
                  <a:lnTo>
                    <a:pt x="46432" y="17160"/>
                  </a:lnTo>
                  <a:lnTo>
                    <a:pt x="45827" y="15545"/>
                  </a:lnTo>
                  <a:lnTo>
                    <a:pt x="45221" y="13728"/>
                  </a:lnTo>
                  <a:lnTo>
                    <a:pt x="44414" y="12315"/>
                  </a:lnTo>
                  <a:lnTo>
                    <a:pt x="43606" y="10902"/>
                  </a:lnTo>
                  <a:lnTo>
                    <a:pt x="42597" y="9489"/>
                  </a:lnTo>
                  <a:lnTo>
                    <a:pt x="41587" y="8277"/>
                  </a:lnTo>
                  <a:lnTo>
                    <a:pt x="39367" y="6259"/>
                  </a:lnTo>
                  <a:lnTo>
                    <a:pt x="37146" y="4644"/>
                  </a:lnTo>
                  <a:lnTo>
                    <a:pt x="34723" y="3230"/>
                  </a:lnTo>
                  <a:lnTo>
                    <a:pt x="32301" y="2221"/>
                  </a:lnTo>
                  <a:lnTo>
                    <a:pt x="30080" y="1413"/>
                  </a:lnTo>
                  <a:lnTo>
                    <a:pt x="28061" y="808"/>
                  </a:lnTo>
                  <a:lnTo>
                    <a:pt x="25033" y="202"/>
                  </a:lnTo>
                  <a:lnTo>
                    <a:pt x="23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4113172" y="3892990"/>
              <a:ext cx="895260" cy="591867"/>
            </a:xfrm>
            <a:custGeom>
              <a:rect b="b" l="l" r="r" t="t"/>
              <a:pathLst>
                <a:path extrusionOk="0" h="31898" w="48249">
                  <a:moveTo>
                    <a:pt x="24024" y="0"/>
                  </a:moveTo>
                  <a:lnTo>
                    <a:pt x="21399" y="404"/>
                  </a:lnTo>
                  <a:lnTo>
                    <a:pt x="18775" y="808"/>
                  </a:lnTo>
                  <a:lnTo>
                    <a:pt x="16554" y="1413"/>
                  </a:lnTo>
                  <a:lnTo>
                    <a:pt x="14535" y="2019"/>
                  </a:lnTo>
                  <a:lnTo>
                    <a:pt x="12517" y="2826"/>
                  </a:lnTo>
                  <a:lnTo>
                    <a:pt x="10700" y="3836"/>
                  </a:lnTo>
                  <a:lnTo>
                    <a:pt x="9287" y="4845"/>
                  </a:lnTo>
                  <a:lnTo>
                    <a:pt x="7671" y="5855"/>
                  </a:lnTo>
                  <a:lnTo>
                    <a:pt x="6460" y="7066"/>
                  </a:lnTo>
                  <a:lnTo>
                    <a:pt x="5451" y="8277"/>
                  </a:lnTo>
                  <a:lnTo>
                    <a:pt x="4441" y="9690"/>
                  </a:lnTo>
                  <a:lnTo>
                    <a:pt x="3432" y="11104"/>
                  </a:lnTo>
                  <a:lnTo>
                    <a:pt x="2019" y="13930"/>
                  </a:lnTo>
                  <a:lnTo>
                    <a:pt x="1010" y="16756"/>
                  </a:lnTo>
                  <a:lnTo>
                    <a:pt x="404" y="19582"/>
                  </a:lnTo>
                  <a:lnTo>
                    <a:pt x="0" y="22409"/>
                  </a:lnTo>
                  <a:lnTo>
                    <a:pt x="0" y="24831"/>
                  </a:lnTo>
                  <a:lnTo>
                    <a:pt x="0" y="27254"/>
                  </a:lnTo>
                  <a:lnTo>
                    <a:pt x="202" y="30484"/>
                  </a:lnTo>
                  <a:lnTo>
                    <a:pt x="404" y="31897"/>
                  </a:lnTo>
                  <a:lnTo>
                    <a:pt x="47643" y="31897"/>
                  </a:lnTo>
                  <a:lnTo>
                    <a:pt x="47845" y="29071"/>
                  </a:lnTo>
                  <a:lnTo>
                    <a:pt x="48047" y="26648"/>
                  </a:lnTo>
                  <a:lnTo>
                    <a:pt x="48249" y="24226"/>
                  </a:lnTo>
                  <a:lnTo>
                    <a:pt x="48047" y="22005"/>
                  </a:lnTo>
                  <a:lnTo>
                    <a:pt x="47643" y="19784"/>
                  </a:lnTo>
                  <a:lnTo>
                    <a:pt x="47240" y="17967"/>
                  </a:lnTo>
                  <a:lnTo>
                    <a:pt x="46634" y="16150"/>
                  </a:lnTo>
                  <a:lnTo>
                    <a:pt x="46028" y="14334"/>
                  </a:lnTo>
                  <a:lnTo>
                    <a:pt x="45221" y="12719"/>
                  </a:lnTo>
                  <a:lnTo>
                    <a:pt x="44413" y="11305"/>
                  </a:lnTo>
                  <a:lnTo>
                    <a:pt x="43404" y="9892"/>
                  </a:lnTo>
                  <a:lnTo>
                    <a:pt x="42395" y="8681"/>
                  </a:lnTo>
                  <a:lnTo>
                    <a:pt x="40174" y="6662"/>
                  </a:lnTo>
                  <a:lnTo>
                    <a:pt x="37751" y="4845"/>
                  </a:lnTo>
                  <a:lnTo>
                    <a:pt x="35127" y="3432"/>
                  </a:lnTo>
                  <a:lnTo>
                    <a:pt x="32704" y="2221"/>
                  </a:lnTo>
                  <a:lnTo>
                    <a:pt x="30484" y="1413"/>
                  </a:lnTo>
                  <a:lnTo>
                    <a:pt x="28465" y="808"/>
                  </a:lnTo>
                  <a:lnTo>
                    <a:pt x="25235" y="202"/>
                  </a:lnTo>
                  <a:lnTo>
                    <a:pt x="240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4158113" y="3956671"/>
              <a:ext cx="775413" cy="775395"/>
            </a:xfrm>
            <a:custGeom>
              <a:rect b="b" l="l" r="r" t="t"/>
              <a:pathLst>
                <a:path extrusionOk="0" h="41789" w="41790">
                  <a:moveTo>
                    <a:pt x="18775" y="0"/>
                  </a:moveTo>
                  <a:lnTo>
                    <a:pt x="16757" y="404"/>
                  </a:lnTo>
                  <a:lnTo>
                    <a:pt x="14738" y="1010"/>
                  </a:lnTo>
                  <a:lnTo>
                    <a:pt x="12921" y="1615"/>
                  </a:lnTo>
                  <a:lnTo>
                    <a:pt x="11104" y="2423"/>
                  </a:lnTo>
                  <a:lnTo>
                    <a:pt x="9287" y="3634"/>
                  </a:lnTo>
                  <a:lnTo>
                    <a:pt x="7672" y="4845"/>
                  </a:lnTo>
                  <a:lnTo>
                    <a:pt x="6259" y="6056"/>
                  </a:lnTo>
                  <a:lnTo>
                    <a:pt x="4846" y="7672"/>
                  </a:lnTo>
                  <a:lnTo>
                    <a:pt x="3634" y="9287"/>
                  </a:lnTo>
                  <a:lnTo>
                    <a:pt x="2625" y="10902"/>
                  </a:lnTo>
                  <a:lnTo>
                    <a:pt x="1818" y="12718"/>
                  </a:lnTo>
                  <a:lnTo>
                    <a:pt x="1010" y="14737"/>
                  </a:lnTo>
                  <a:lnTo>
                    <a:pt x="606" y="16756"/>
                  </a:lnTo>
                  <a:lnTo>
                    <a:pt x="203" y="18775"/>
                  </a:lnTo>
                  <a:lnTo>
                    <a:pt x="1" y="20794"/>
                  </a:lnTo>
                  <a:lnTo>
                    <a:pt x="203" y="23014"/>
                  </a:lnTo>
                  <a:lnTo>
                    <a:pt x="606" y="25033"/>
                  </a:lnTo>
                  <a:lnTo>
                    <a:pt x="1010" y="27052"/>
                  </a:lnTo>
                  <a:lnTo>
                    <a:pt x="1818" y="29071"/>
                  </a:lnTo>
                  <a:lnTo>
                    <a:pt x="2625" y="30888"/>
                  </a:lnTo>
                  <a:lnTo>
                    <a:pt x="3634" y="32503"/>
                  </a:lnTo>
                  <a:lnTo>
                    <a:pt x="4846" y="34118"/>
                  </a:lnTo>
                  <a:lnTo>
                    <a:pt x="6259" y="35733"/>
                  </a:lnTo>
                  <a:lnTo>
                    <a:pt x="7672" y="36944"/>
                  </a:lnTo>
                  <a:lnTo>
                    <a:pt x="9287" y="38155"/>
                  </a:lnTo>
                  <a:lnTo>
                    <a:pt x="11104" y="39165"/>
                  </a:lnTo>
                  <a:lnTo>
                    <a:pt x="12921" y="40174"/>
                  </a:lnTo>
                  <a:lnTo>
                    <a:pt x="14738" y="40780"/>
                  </a:lnTo>
                  <a:lnTo>
                    <a:pt x="16757" y="41385"/>
                  </a:lnTo>
                  <a:lnTo>
                    <a:pt x="18775" y="41587"/>
                  </a:lnTo>
                  <a:lnTo>
                    <a:pt x="20996" y="41789"/>
                  </a:lnTo>
                  <a:lnTo>
                    <a:pt x="23217" y="41587"/>
                  </a:lnTo>
                  <a:lnTo>
                    <a:pt x="25235" y="41385"/>
                  </a:lnTo>
                  <a:lnTo>
                    <a:pt x="27254" y="40780"/>
                  </a:lnTo>
                  <a:lnTo>
                    <a:pt x="29071" y="40174"/>
                  </a:lnTo>
                  <a:lnTo>
                    <a:pt x="30888" y="39165"/>
                  </a:lnTo>
                  <a:lnTo>
                    <a:pt x="32705" y="38155"/>
                  </a:lnTo>
                  <a:lnTo>
                    <a:pt x="34320" y="36944"/>
                  </a:lnTo>
                  <a:lnTo>
                    <a:pt x="35733" y="35733"/>
                  </a:lnTo>
                  <a:lnTo>
                    <a:pt x="37146" y="34118"/>
                  </a:lnTo>
                  <a:lnTo>
                    <a:pt x="38358" y="32503"/>
                  </a:lnTo>
                  <a:lnTo>
                    <a:pt x="39367" y="30888"/>
                  </a:lnTo>
                  <a:lnTo>
                    <a:pt x="40174" y="29071"/>
                  </a:lnTo>
                  <a:lnTo>
                    <a:pt x="40982" y="27052"/>
                  </a:lnTo>
                  <a:lnTo>
                    <a:pt x="41386" y="25033"/>
                  </a:lnTo>
                  <a:lnTo>
                    <a:pt x="41789" y="23014"/>
                  </a:lnTo>
                  <a:lnTo>
                    <a:pt x="41789" y="20794"/>
                  </a:lnTo>
                  <a:lnTo>
                    <a:pt x="41789" y="18775"/>
                  </a:lnTo>
                  <a:lnTo>
                    <a:pt x="41386" y="16756"/>
                  </a:lnTo>
                  <a:lnTo>
                    <a:pt x="40982" y="14737"/>
                  </a:lnTo>
                  <a:lnTo>
                    <a:pt x="40174" y="12718"/>
                  </a:lnTo>
                  <a:lnTo>
                    <a:pt x="39367" y="10902"/>
                  </a:lnTo>
                  <a:lnTo>
                    <a:pt x="38358" y="9287"/>
                  </a:lnTo>
                  <a:lnTo>
                    <a:pt x="37146" y="7672"/>
                  </a:lnTo>
                  <a:lnTo>
                    <a:pt x="35733" y="6056"/>
                  </a:lnTo>
                  <a:lnTo>
                    <a:pt x="34320" y="4845"/>
                  </a:lnTo>
                  <a:lnTo>
                    <a:pt x="32705" y="3634"/>
                  </a:lnTo>
                  <a:lnTo>
                    <a:pt x="30888" y="2423"/>
                  </a:lnTo>
                  <a:lnTo>
                    <a:pt x="29071" y="1615"/>
                  </a:lnTo>
                  <a:lnTo>
                    <a:pt x="27254" y="1010"/>
                  </a:lnTo>
                  <a:lnTo>
                    <a:pt x="25235" y="404"/>
                  </a:lnTo>
                  <a:lnTo>
                    <a:pt x="232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4315442" y="4110253"/>
              <a:ext cx="464506" cy="468235"/>
            </a:xfrm>
            <a:custGeom>
              <a:rect b="b" l="l" r="r" t="t"/>
              <a:pathLst>
                <a:path extrusionOk="0" h="25235" w="25034">
                  <a:moveTo>
                    <a:pt x="12517" y="0"/>
                  </a:moveTo>
                  <a:lnTo>
                    <a:pt x="11306" y="202"/>
                  </a:lnTo>
                  <a:lnTo>
                    <a:pt x="9893" y="404"/>
                  </a:lnTo>
                  <a:lnTo>
                    <a:pt x="8681" y="606"/>
                  </a:lnTo>
                  <a:lnTo>
                    <a:pt x="7672" y="1010"/>
                  </a:lnTo>
                  <a:lnTo>
                    <a:pt x="5451" y="2221"/>
                  </a:lnTo>
                  <a:lnTo>
                    <a:pt x="3634" y="3634"/>
                  </a:lnTo>
                  <a:lnTo>
                    <a:pt x="2019" y="5653"/>
                  </a:lnTo>
                  <a:lnTo>
                    <a:pt x="1010" y="7672"/>
                  </a:lnTo>
                  <a:lnTo>
                    <a:pt x="606" y="8883"/>
                  </a:lnTo>
                  <a:lnTo>
                    <a:pt x="202" y="10094"/>
                  </a:lnTo>
                  <a:lnTo>
                    <a:pt x="1" y="11305"/>
                  </a:lnTo>
                  <a:lnTo>
                    <a:pt x="1" y="12517"/>
                  </a:lnTo>
                  <a:lnTo>
                    <a:pt x="1" y="13930"/>
                  </a:lnTo>
                  <a:lnTo>
                    <a:pt x="202" y="15141"/>
                  </a:lnTo>
                  <a:lnTo>
                    <a:pt x="606" y="16352"/>
                  </a:lnTo>
                  <a:lnTo>
                    <a:pt x="1010" y="17564"/>
                  </a:lnTo>
                  <a:lnTo>
                    <a:pt x="2019" y="19582"/>
                  </a:lnTo>
                  <a:lnTo>
                    <a:pt x="3634" y="21399"/>
                  </a:lnTo>
                  <a:lnTo>
                    <a:pt x="5451" y="23014"/>
                  </a:lnTo>
                  <a:lnTo>
                    <a:pt x="7672" y="24226"/>
                  </a:lnTo>
                  <a:lnTo>
                    <a:pt x="8681" y="24629"/>
                  </a:lnTo>
                  <a:lnTo>
                    <a:pt x="9893" y="24831"/>
                  </a:lnTo>
                  <a:lnTo>
                    <a:pt x="11306" y="25033"/>
                  </a:lnTo>
                  <a:lnTo>
                    <a:pt x="12517" y="25235"/>
                  </a:lnTo>
                  <a:lnTo>
                    <a:pt x="13728" y="25033"/>
                  </a:lnTo>
                  <a:lnTo>
                    <a:pt x="14940" y="24831"/>
                  </a:lnTo>
                  <a:lnTo>
                    <a:pt x="16151" y="24629"/>
                  </a:lnTo>
                  <a:lnTo>
                    <a:pt x="17362" y="24226"/>
                  </a:lnTo>
                  <a:lnTo>
                    <a:pt x="19583" y="23014"/>
                  </a:lnTo>
                  <a:lnTo>
                    <a:pt x="21400" y="21399"/>
                  </a:lnTo>
                  <a:lnTo>
                    <a:pt x="22813" y="19582"/>
                  </a:lnTo>
                  <a:lnTo>
                    <a:pt x="24024" y="17564"/>
                  </a:lnTo>
                  <a:lnTo>
                    <a:pt x="24428" y="16352"/>
                  </a:lnTo>
                  <a:lnTo>
                    <a:pt x="24832" y="15141"/>
                  </a:lnTo>
                  <a:lnTo>
                    <a:pt x="25033" y="13930"/>
                  </a:lnTo>
                  <a:lnTo>
                    <a:pt x="25033" y="12517"/>
                  </a:lnTo>
                  <a:lnTo>
                    <a:pt x="25033" y="11305"/>
                  </a:lnTo>
                  <a:lnTo>
                    <a:pt x="24832" y="10094"/>
                  </a:lnTo>
                  <a:lnTo>
                    <a:pt x="24428" y="8883"/>
                  </a:lnTo>
                  <a:lnTo>
                    <a:pt x="24024" y="7672"/>
                  </a:lnTo>
                  <a:lnTo>
                    <a:pt x="22813" y="5653"/>
                  </a:lnTo>
                  <a:lnTo>
                    <a:pt x="21400" y="3634"/>
                  </a:lnTo>
                  <a:lnTo>
                    <a:pt x="19583" y="2221"/>
                  </a:lnTo>
                  <a:lnTo>
                    <a:pt x="17362" y="1010"/>
                  </a:lnTo>
                  <a:lnTo>
                    <a:pt x="16151" y="606"/>
                  </a:lnTo>
                  <a:lnTo>
                    <a:pt x="14940" y="404"/>
                  </a:lnTo>
                  <a:lnTo>
                    <a:pt x="13728" y="202"/>
                  </a:lnTo>
                  <a:lnTo>
                    <a:pt x="125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4517711" y="4312523"/>
              <a:ext cx="59951" cy="63699"/>
            </a:xfrm>
            <a:custGeom>
              <a:rect b="b" l="l" r="r" t="t"/>
              <a:pathLst>
                <a:path extrusionOk="0" h="3433" w="3231">
                  <a:moveTo>
                    <a:pt x="1616" y="1"/>
                  </a:moveTo>
                  <a:lnTo>
                    <a:pt x="1010" y="202"/>
                  </a:lnTo>
                  <a:lnTo>
                    <a:pt x="405" y="606"/>
                  </a:lnTo>
                  <a:lnTo>
                    <a:pt x="1" y="1010"/>
                  </a:lnTo>
                  <a:lnTo>
                    <a:pt x="1" y="1616"/>
                  </a:lnTo>
                  <a:lnTo>
                    <a:pt x="1" y="2423"/>
                  </a:lnTo>
                  <a:lnTo>
                    <a:pt x="405" y="2827"/>
                  </a:lnTo>
                  <a:lnTo>
                    <a:pt x="1010" y="3231"/>
                  </a:lnTo>
                  <a:lnTo>
                    <a:pt x="1616" y="3433"/>
                  </a:lnTo>
                  <a:lnTo>
                    <a:pt x="2222" y="3231"/>
                  </a:lnTo>
                  <a:lnTo>
                    <a:pt x="2827" y="2827"/>
                  </a:lnTo>
                  <a:lnTo>
                    <a:pt x="3231" y="2423"/>
                  </a:lnTo>
                  <a:lnTo>
                    <a:pt x="3231" y="1616"/>
                  </a:lnTo>
                  <a:lnTo>
                    <a:pt x="3231" y="1010"/>
                  </a:lnTo>
                  <a:lnTo>
                    <a:pt x="2827" y="606"/>
                  </a:lnTo>
                  <a:lnTo>
                    <a:pt x="2222" y="202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4424082" y="4409919"/>
              <a:ext cx="119884" cy="123632"/>
            </a:xfrm>
            <a:custGeom>
              <a:rect b="b" l="l" r="r" t="t"/>
              <a:pathLst>
                <a:path extrusionOk="0" h="6663" w="6461">
                  <a:moveTo>
                    <a:pt x="5047" y="0"/>
                  </a:moveTo>
                  <a:lnTo>
                    <a:pt x="0" y="4644"/>
                  </a:lnTo>
                  <a:lnTo>
                    <a:pt x="1009" y="5451"/>
                  </a:lnTo>
                  <a:lnTo>
                    <a:pt x="2019" y="6057"/>
                  </a:lnTo>
                  <a:lnTo>
                    <a:pt x="3230" y="6461"/>
                  </a:lnTo>
                  <a:lnTo>
                    <a:pt x="4239" y="6662"/>
                  </a:lnTo>
                  <a:lnTo>
                    <a:pt x="5854" y="6662"/>
                  </a:lnTo>
                  <a:lnTo>
                    <a:pt x="6460" y="6461"/>
                  </a:lnTo>
                  <a:lnTo>
                    <a:pt x="50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4349156" y="4316271"/>
              <a:ext cx="123632" cy="123632"/>
            </a:xfrm>
            <a:custGeom>
              <a:rect b="b" l="l" r="r" t="t"/>
              <a:pathLst>
                <a:path extrusionOk="0" h="6663" w="6663">
                  <a:moveTo>
                    <a:pt x="202" y="0"/>
                  </a:moveTo>
                  <a:lnTo>
                    <a:pt x="0" y="1414"/>
                  </a:lnTo>
                  <a:lnTo>
                    <a:pt x="0" y="2625"/>
                  </a:lnTo>
                  <a:lnTo>
                    <a:pt x="202" y="3634"/>
                  </a:lnTo>
                  <a:lnTo>
                    <a:pt x="606" y="4644"/>
                  </a:lnTo>
                  <a:lnTo>
                    <a:pt x="1414" y="6057"/>
                  </a:lnTo>
                  <a:lnTo>
                    <a:pt x="2019" y="6662"/>
                  </a:lnTo>
                  <a:lnTo>
                    <a:pt x="6662" y="181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4382871" y="4162690"/>
              <a:ext cx="119884" cy="123632"/>
            </a:xfrm>
            <a:custGeom>
              <a:rect b="b" l="l" r="r" t="t"/>
              <a:pathLst>
                <a:path extrusionOk="0" h="6663" w="6461">
                  <a:moveTo>
                    <a:pt x="4644" y="0"/>
                  </a:moveTo>
                  <a:lnTo>
                    <a:pt x="3432" y="606"/>
                  </a:lnTo>
                  <a:lnTo>
                    <a:pt x="2423" y="1212"/>
                  </a:lnTo>
                  <a:lnTo>
                    <a:pt x="1615" y="2019"/>
                  </a:lnTo>
                  <a:lnTo>
                    <a:pt x="1010" y="2827"/>
                  </a:lnTo>
                  <a:lnTo>
                    <a:pt x="202" y="4240"/>
                  </a:lnTo>
                  <a:lnTo>
                    <a:pt x="0" y="4846"/>
                  </a:lnTo>
                  <a:lnTo>
                    <a:pt x="6460" y="6662"/>
                  </a:lnTo>
                  <a:lnTo>
                    <a:pt x="46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4540200" y="4151445"/>
              <a:ext cx="123632" cy="123632"/>
            </a:xfrm>
            <a:custGeom>
              <a:rect b="b" l="l" r="r" t="t"/>
              <a:pathLst>
                <a:path extrusionOk="0" h="6663" w="6663">
                  <a:moveTo>
                    <a:pt x="2423" y="1"/>
                  </a:moveTo>
                  <a:lnTo>
                    <a:pt x="606" y="203"/>
                  </a:lnTo>
                  <a:lnTo>
                    <a:pt x="0" y="203"/>
                  </a:lnTo>
                  <a:lnTo>
                    <a:pt x="1817" y="6663"/>
                  </a:lnTo>
                  <a:lnTo>
                    <a:pt x="6662" y="1818"/>
                  </a:lnTo>
                  <a:lnTo>
                    <a:pt x="5451" y="1010"/>
                  </a:lnTo>
                  <a:lnTo>
                    <a:pt x="4442" y="405"/>
                  </a:lnTo>
                  <a:lnTo>
                    <a:pt x="3432" y="203"/>
                  </a:lnTo>
                  <a:lnTo>
                    <a:pt x="24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4618855" y="4241345"/>
              <a:ext cx="127380" cy="119902"/>
            </a:xfrm>
            <a:custGeom>
              <a:rect b="b" l="l" r="r" t="t"/>
              <a:pathLst>
                <a:path extrusionOk="0" h="6462" w="6865">
                  <a:moveTo>
                    <a:pt x="4644" y="1"/>
                  </a:moveTo>
                  <a:lnTo>
                    <a:pt x="1" y="4846"/>
                  </a:lnTo>
                  <a:lnTo>
                    <a:pt x="6663" y="6461"/>
                  </a:lnTo>
                  <a:lnTo>
                    <a:pt x="6865" y="5048"/>
                  </a:lnTo>
                  <a:lnTo>
                    <a:pt x="6865" y="3837"/>
                  </a:lnTo>
                  <a:lnTo>
                    <a:pt x="6461" y="2827"/>
                  </a:lnTo>
                  <a:lnTo>
                    <a:pt x="6057" y="1818"/>
                  </a:lnTo>
                  <a:lnTo>
                    <a:pt x="5048" y="405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4596385" y="4398675"/>
              <a:ext cx="119884" cy="119884"/>
            </a:xfrm>
            <a:custGeom>
              <a:rect b="b" l="l" r="r" t="t"/>
              <a:pathLst>
                <a:path extrusionOk="0" h="6461" w="6461">
                  <a:moveTo>
                    <a:pt x="0" y="1"/>
                  </a:moveTo>
                  <a:lnTo>
                    <a:pt x="2019" y="6461"/>
                  </a:lnTo>
                  <a:lnTo>
                    <a:pt x="3230" y="6057"/>
                  </a:lnTo>
                  <a:lnTo>
                    <a:pt x="4240" y="5250"/>
                  </a:lnTo>
                  <a:lnTo>
                    <a:pt x="5047" y="4442"/>
                  </a:lnTo>
                  <a:lnTo>
                    <a:pt x="5653" y="3635"/>
                  </a:lnTo>
                  <a:lnTo>
                    <a:pt x="6259" y="2020"/>
                  </a:lnTo>
                  <a:lnTo>
                    <a:pt x="6460" y="14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1056531" y="3956671"/>
              <a:ext cx="775413" cy="775395"/>
            </a:xfrm>
            <a:custGeom>
              <a:rect b="b" l="l" r="r" t="t"/>
              <a:pathLst>
                <a:path extrusionOk="0" h="41789" w="41790">
                  <a:moveTo>
                    <a:pt x="18775" y="0"/>
                  </a:moveTo>
                  <a:lnTo>
                    <a:pt x="16756" y="404"/>
                  </a:lnTo>
                  <a:lnTo>
                    <a:pt x="14738" y="1010"/>
                  </a:lnTo>
                  <a:lnTo>
                    <a:pt x="12719" y="1615"/>
                  </a:lnTo>
                  <a:lnTo>
                    <a:pt x="10902" y="2423"/>
                  </a:lnTo>
                  <a:lnTo>
                    <a:pt x="9287" y="3634"/>
                  </a:lnTo>
                  <a:lnTo>
                    <a:pt x="7672" y="4845"/>
                  </a:lnTo>
                  <a:lnTo>
                    <a:pt x="6259" y="6056"/>
                  </a:lnTo>
                  <a:lnTo>
                    <a:pt x="4846" y="7672"/>
                  </a:lnTo>
                  <a:lnTo>
                    <a:pt x="3634" y="9287"/>
                  </a:lnTo>
                  <a:lnTo>
                    <a:pt x="2625" y="10902"/>
                  </a:lnTo>
                  <a:lnTo>
                    <a:pt x="1616" y="12718"/>
                  </a:lnTo>
                  <a:lnTo>
                    <a:pt x="1010" y="14737"/>
                  </a:lnTo>
                  <a:lnTo>
                    <a:pt x="404" y="16756"/>
                  </a:lnTo>
                  <a:lnTo>
                    <a:pt x="202" y="18775"/>
                  </a:lnTo>
                  <a:lnTo>
                    <a:pt x="1" y="20794"/>
                  </a:lnTo>
                  <a:lnTo>
                    <a:pt x="202" y="23014"/>
                  </a:lnTo>
                  <a:lnTo>
                    <a:pt x="404" y="25033"/>
                  </a:lnTo>
                  <a:lnTo>
                    <a:pt x="1010" y="27052"/>
                  </a:lnTo>
                  <a:lnTo>
                    <a:pt x="1616" y="29071"/>
                  </a:lnTo>
                  <a:lnTo>
                    <a:pt x="2625" y="30888"/>
                  </a:lnTo>
                  <a:lnTo>
                    <a:pt x="3634" y="32503"/>
                  </a:lnTo>
                  <a:lnTo>
                    <a:pt x="4846" y="34118"/>
                  </a:lnTo>
                  <a:lnTo>
                    <a:pt x="6259" y="35733"/>
                  </a:lnTo>
                  <a:lnTo>
                    <a:pt x="7672" y="36944"/>
                  </a:lnTo>
                  <a:lnTo>
                    <a:pt x="9287" y="38155"/>
                  </a:lnTo>
                  <a:lnTo>
                    <a:pt x="10902" y="39165"/>
                  </a:lnTo>
                  <a:lnTo>
                    <a:pt x="12719" y="40174"/>
                  </a:lnTo>
                  <a:lnTo>
                    <a:pt x="14738" y="40780"/>
                  </a:lnTo>
                  <a:lnTo>
                    <a:pt x="16756" y="41385"/>
                  </a:lnTo>
                  <a:lnTo>
                    <a:pt x="18775" y="41587"/>
                  </a:lnTo>
                  <a:lnTo>
                    <a:pt x="20996" y="41789"/>
                  </a:lnTo>
                  <a:lnTo>
                    <a:pt x="23015" y="41587"/>
                  </a:lnTo>
                  <a:lnTo>
                    <a:pt x="25235" y="41385"/>
                  </a:lnTo>
                  <a:lnTo>
                    <a:pt x="27254" y="40780"/>
                  </a:lnTo>
                  <a:lnTo>
                    <a:pt x="29071" y="40174"/>
                  </a:lnTo>
                  <a:lnTo>
                    <a:pt x="30888" y="39165"/>
                  </a:lnTo>
                  <a:lnTo>
                    <a:pt x="32705" y="38155"/>
                  </a:lnTo>
                  <a:lnTo>
                    <a:pt x="34320" y="36944"/>
                  </a:lnTo>
                  <a:lnTo>
                    <a:pt x="35733" y="35733"/>
                  </a:lnTo>
                  <a:lnTo>
                    <a:pt x="37146" y="34118"/>
                  </a:lnTo>
                  <a:lnTo>
                    <a:pt x="38357" y="32503"/>
                  </a:lnTo>
                  <a:lnTo>
                    <a:pt x="39367" y="30888"/>
                  </a:lnTo>
                  <a:lnTo>
                    <a:pt x="40174" y="29071"/>
                  </a:lnTo>
                  <a:lnTo>
                    <a:pt x="40982" y="27052"/>
                  </a:lnTo>
                  <a:lnTo>
                    <a:pt x="41386" y="25033"/>
                  </a:lnTo>
                  <a:lnTo>
                    <a:pt x="41789" y="23014"/>
                  </a:lnTo>
                  <a:lnTo>
                    <a:pt x="41789" y="20794"/>
                  </a:lnTo>
                  <a:lnTo>
                    <a:pt x="41789" y="18775"/>
                  </a:lnTo>
                  <a:lnTo>
                    <a:pt x="41386" y="16756"/>
                  </a:lnTo>
                  <a:lnTo>
                    <a:pt x="40982" y="14737"/>
                  </a:lnTo>
                  <a:lnTo>
                    <a:pt x="40174" y="12718"/>
                  </a:lnTo>
                  <a:lnTo>
                    <a:pt x="39367" y="10902"/>
                  </a:lnTo>
                  <a:lnTo>
                    <a:pt x="38357" y="9287"/>
                  </a:lnTo>
                  <a:lnTo>
                    <a:pt x="37146" y="7672"/>
                  </a:lnTo>
                  <a:lnTo>
                    <a:pt x="35733" y="6056"/>
                  </a:lnTo>
                  <a:lnTo>
                    <a:pt x="34320" y="4845"/>
                  </a:lnTo>
                  <a:lnTo>
                    <a:pt x="32705" y="3634"/>
                  </a:lnTo>
                  <a:lnTo>
                    <a:pt x="30888" y="2423"/>
                  </a:lnTo>
                  <a:lnTo>
                    <a:pt x="29071" y="1615"/>
                  </a:lnTo>
                  <a:lnTo>
                    <a:pt x="27254" y="1010"/>
                  </a:lnTo>
                  <a:lnTo>
                    <a:pt x="25235" y="404"/>
                  </a:lnTo>
                  <a:lnTo>
                    <a:pt x="230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1213859" y="4110253"/>
              <a:ext cx="464506" cy="468235"/>
            </a:xfrm>
            <a:custGeom>
              <a:rect b="b" l="l" r="r" t="t"/>
              <a:pathLst>
                <a:path extrusionOk="0" h="25235" w="25034">
                  <a:moveTo>
                    <a:pt x="12517" y="0"/>
                  </a:moveTo>
                  <a:lnTo>
                    <a:pt x="11104" y="202"/>
                  </a:lnTo>
                  <a:lnTo>
                    <a:pt x="9892" y="404"/>
                  </a:lnTo>
                  <a:lnTo>
                    <a:pt x="8681" y="606"/>
                  </a:lnTo>
                  <a:lnTo>
                    <a:pt x="7672" y="1010"/>
                  </a:lnTo>
                  <a:lnTo>
                    <a:pt x="5451" y="2221"/>
                  </a:lnTo>
                  <a:lnTo>
                    <a:pt x="3634" y="3634"/>
                  </a:lnTo>
                  <a:lnTo>
                    <a:pt x="2019" y="5653"/>
                  </a:lnTo>
                  <a:lnTo>
                    <a:pt x="1010" y="7672"/>
                  </a:lnTo>
                  <a:lnTo>
                    <a:pt x="404" y="8883"/>
                  </a:lnTo>
                  <a:lnTo>
                    <a:pt x="202" y="10094"/>
                  </a:lnTo>
                  <a:lnTo>
                    <a:pt x="0" y="11305"/>
                  </a:lnTo>
                  <a:lnTo>
                    <a:pt x="0" y="12517"/>
                  </a:lnTo>
                  <a:lnTo>
                    <a:pt x="0" y="13930"/>
                  </a:lnTo>
                  <a:lnTo>
                    <a:pt x="202" y="15141"/>
                  </a:lnTo>
                  <a:lnTo>
                    <a:pt x="404" y="16352"/>
                  </a:lnTo>
                  <a:lnTo>
                    <a:pt x="1010" y="17564"/>
                  </a:lnTo>
                  <a:lnTo>
                    <a:pt x="2019" y="19582"/>
                  </a:lnTo>
                  <a:lnTo>
                    <a:pt x="3634" y="21399"/>
                  </a:lnTo>
                  <a:lnTo>
                    <a:pt x="5451" y="23014"/>
                  </a:lnTo>
                  <a:lnTo>
                    <a:pt x="7672" y="24226"/>
                  </a:lnTo>
                  <a:lnTo>
                    <a:pt x="8681" y="24629"/>
                  </a:lnTo>
                  <a:lnTo>
                    <a:pt x="9892" y="24831"/>
                  </a:lnTo>
                  <a:lnTo>
                    <a:pt x="11104" y="25033"/>
                  </a:lnTo>
                  <a:lnTo>
                    <a:pt x="12517" y="25235"/>
                  </a:lnTo>
                  <a:lnTo>
                    <a:pt x="13728" y="25033"/>
                  </a:lnTo>
                  <a:lnTo>
                    <a:pt x="14939" y="24831"/>
                  </a:lnTo>
                  <a:lnTo>
                    <a:pt x="16151" y="24629"/>
                  </a:lnTo>
                  <a:lnTo>
                    <a:pt x="17362" y="24226"/>
                  </a:lnTo>
                  <a:lnTo>
                    <a:pt x="19381" y="23014"/>
                  </a:lnTo>
                  <a:lnTo>
                    <a:pt x="21399" y="21399"/>
                  </a:lnTo>
                  <a:lnTo>
                    <a:pt x="22813" y="19582"/>
                  </a:lnTo>
                  <a:lnTo>
                    <a:pt x="24024" y="17564"/>
                  </a:lnTo>
                  <a:lnTo>
                    <a:pt x="24428" y="16352"/>
                  </a:lnTo>
                  <a:lnTo>
                    <a:pt x="24831" y="15141"/>
                  </a:lnTo>
                  <a:lnTo>
                    <a:pt x="25033" y="13930"/>
                  </a:lnTo>
                  <a:lnTo>
                    <a:pt x="25033" y="12517"/>
                  </a:lnTo>
                  <a:lnTo>
                    <a:pt x="25033" y="11305"/>
                  </a:lnTo>
                  <a:lnTo>
                    <a:pt x="24831" y="10094"/>
                  </a:lnTo>
                  <a:lnTo>
                    <a:pt x="24428" y="8883"/>
                  </a:lnTo>
                  <a:lnTo>
                    <a:pt x="24024" y="7672"/>
                  </a:lnTo>
                  <a:lnTo>
                    <a:pt x="22813" y="5653"/>
                  </a:lnTo>
                  <a:lnTo>
                    <a:pt x="21399" y="3634"/>
                  </a:lnTo>
                  <a:lnTo>
                    <a:pt x="19381" y="2221"/>
                  </a:lnTo>
                  <a:lnTo>
                    <a:pt x="17362" y="1010"/>
                  </a:lnTo>
                  <a:lnTo>
                    <a:pt x="16151" y="606"/>
                  </a:lnTo>
                  <a:lnTo>
                    <a:pt x="14939" y="404"/>
                  </a:lnTo>
                  <a:lnTo>
                    <a:pt x="13728" y="202"/>
                  </a:lnTo>
                  <a:lnTo>
                    <a:pt x="125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1412381" y="4312523"/>
              <a:ext cx="63699" cy="63699"/>
            </a:xfrm>
            <a:custGeom>
              <a:rect b="b" l="l" r="r" t="t"/>
              <a:pathLst>
                <a:path extrusionOk="0" h="3433" w="3433">
                  <a:moveTo>
                    <a:pt x="1818" y="1"/>
                  </a:moveTo>
                  <a:lnTo>
                    <a:pt x="1212" y="202"/>
                  </a:lnTo>
                  <a:lnTo>
                    <a:pt x="607" y="606"/>
                  </a:lnTo>
                  <a:lnTo>
                    <a:pt x="203" y="1010"/>
                  </a:lnTo>
                  <a:lnTo>
                    <a:pt x="1" y="1616"/>
                  </a:lnTo>
                  <a:lnTo>
                    <a:pt x="203" y="2423"/>
                  </a:lnTo>
                  <a:lnTo>
                    <a:pt x="607" y="2827"/>
                  </a:lnTo>
                  <a:lnTo>
                    <a:pt x="1212" y="3231"/>
                  </a:lnTo>
                  <a:lnTo>
                    <a:pt x="1818" y="3433"/>
                  </a:lnTo>
                  <a:lnTo>
                    <a:pt x="2423" y="3231"/>
                  </a:lnTo>
                  <a:lnTo>
                    <a:pt x="3029" y="2827"/>
                  </a:lnTo>
                  <a:lnTo>
                    <a:pt x="3231" y="2423"/>
                  </a:lnTo>
                  <a:lnTo>
                    <a:pt x="3433" y="1616"/>
                  </a:lnTo>
                  <a:lnTo>
                    <a:pt x="3231" y="1010"/>
                  </a:lnTo>
                  <a:lnTo>
                    <a:pt x="3029" y="606"/>
                  </a:lnTo>
                  <a:lnTo>
                    <a:pt x="2423" y="202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1322481" y="4409919"/>
              <a:ext cx="119884" cy="123632"/>
            </a:xfrm>
            <a:custGeom>
              <a:rect b="b" l="l" r="r" t="t"/>
              <a:pathLst>
                <a:path extrusionOk="0" h="6663" w="6461">
                  <a:moveTo>
                    <a:pt x="4846" y="0"/>
                  </a:moveTo>
                  <a:lnTo>
                    <a:pt x="1" y="4644"/>
                  </a:lnTo>
                  <a:lnTo>
                    <a:pt x="1010" y="5451"/>
                  </a:lnTo>
                  <a:lnTo>
                    <a:pt x="2020" y="6057"/>
                  </a:lnTo>
                  <a:lnTo>
                    <a:pt x="3029" y="6461"/>
                  </a:lnTo>
                  <a:lnTo>
                    <a:pt x="4038" y="6662"/>
                  </a:lnTo>
                  <a:lnTo>
                    <a:pt x="5855" y="6662"/>
                  </a:lnTo>
                  <a:lnTo>
                    <a:pt x="6461" y="6461"/>
                  </a:lnTo>
                  <a:lnTo>
                    <a:pt x="48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1247574" y="4316271"/>
              <a:ext cx="123632" cy="123632"/>
            </a:xfrm>
            <a:custGeom>
              <a:rect b="b" l="l" r="r" t="t"/>
              <a:pathLst>
                <a:path extrusionOk="0" h="6663" w="6663">
                  <a:moveTo>
                    <a:pt x="202" y="0"/>
                  </a:moveTo>
                  <a:lnTo>
                    <a:pt x="0" y="1414"/>
                  </a:lnTo>
                  <a:lnTo>
                    <a:pt x="0" y="2625"/>
                  </a:lnTo>
                  <a:lnTo>
                    <a:pt x="202" y="3634"/>
                  </a:lnTo>
                  <a:lnTo>
                    <a:pt x="606" y="4644"/>
                  </a:lnTo>
                  <a:lnTo>
                    <a:pt x="1413" y="6057"/>
                  </a:lnTo>
                  <a:lnTo>
                    <a:pt x="1817" y="6662"/>
                  </a:lnTo>
                  <a:lnTo>
                    <a:pt x="6662" y="181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1281289" y="4162690"/>
              <a:ext cx="119884" cy="123632"/>
            </a:xfrm>
            <a:custGeom>
              <a:rect b="b" l="l" r="r" t="t"/>
              <a:pathLst>
                <a:path extrusionOk="0" h="6663" w="6461">
                  <a:moveTo>
                    <a:pt x="4643" y="0"/>
                  </a:moveTo>
                  <a:lnTo>
                    <a:pt x="3432" y="606"/>
                  </a:lnTo>
                  <a:lnTo>
                    <a:pt x="2423" y="1212"/>
                  </a:lnTo>
                  <a:lnTo>
                    <a:pt x="1615" y="2019"/>
                  </a:lnTo>
                  <a:lnTo>
                    <a:pt x="1010" y="2827"/>
                  </a:lnTo>
                  <a:lnTo>
                    <a:pt x="202" y="4240"/>
                  </a:lnTo>
                  <a:lnTo>
                    <a:pt x="0" y="4846"/>
                  </a:lnTo>
                  <a:lnTo>
                    <a:pt x="6460" y="666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1438618" y="4151445"/>
              <a:ext cx="119884" cy="123632"/>
            </a:xfrm>
            <a:custGeom>
              <a:rect b="b" l="l" r="r" t="t"/>
              <a:pathLst>
                <a:path extrusionOk="0" h="6663" w="6461">
                  <a:moveTo>
                    <a:pt x="2221" y="1"/>
                  </a:moveTo>
                  <a:lnTo>
                    <a:pt x="606" y="203"/>
                  </a:lnTo>
                  <a:lnTo>
                    <a:pt x="0" y="203"/>
                  </a:lnTo>
                  <a:lnTo>
                    <a:pt x="1817" y="6663"/>
                  </a:lnTo>
                  <a:lnTo>
                    <a:pt x="6460" y="1818"/>
                  </a:lnTo>
                  <a:lnTo>
                    <a:pt x="5451" y="1010"/>
                  </a:lnTo>
                  <a:lnTo>
                    <a:pt x="4441" y="405"/>
                  </a:lnTo>
                  <a:lnTo>
                    <a:pt x="3432" y="203"/>
                  </a:lnTo>
                  <a:lnTo>
                    <a:pt x="2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1517273" y="4241345"/>
              <a:ext cx="127380" cy="119902"/>
            </a:xfrm>
            <a:custGeom>
              <a:rect b="b" l="l" r="r" t="t"/>
              <a:pathLst>
                <a:path extrusionOk="0" h="6462" w="6865">
                  <a:moveTo>
                    <a:pt x="4644" y="1"/>
                  </a:moveTo>
                  <a:lnTo>
                    <a:pt x="1" y="4846"/>
                  </a:lnTo>
                  <a:lnTo>
                    <a:pt x="6663" y="6461"/>
                  </a:lnTo>
                  <a:lnTo>
                    <a:pt x="6864" y="5048"/>
                  </a:lnTo>
                  <a:lnTo>
                    <a:pt x="6663" y="3837"/>
                  </a:lnTo>
                  <a:lnTo>
                    <a:pt x="6461" y="2827"/>
                  </a:lnTo>
                  <a:lnTo>
                    <a:pt x="6057" y="1818"/>
                  </a:lnTo>
                  <a:lnTo>
                    <a:pt x="5047" y="405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1491055" y="4398675"/>
              <a:ext cx="123632" cy="119884"/>
            </a:xfrm>
            <a:custGeom>
              <a:rect b="b" l="l" r="r" t="t"/>
              <a:pathLst>
                <a:path extrusionOk="0" h="6461" w="6663">
                  <a:moveTo>
                    <a:pt x="0" y="1"/>
                  </a:moveTo>
                  <a:lnTo>
                    <a:pt x="2221" y="6461"/>
                  </a:lnTo>
                  <a:lnTo>
                    <a:pt x="3432" y="6057"/>
                  </a:lnTo>
                  <a:lnTo>
                    <a:pt x="4442" y="5250"/>
                  </a:lnTo>
                  <a:lnTo>
                    <a:pt x="5249" y="4442"/>
                  </a:lnTo>
                  <a:lnTo>
                    <a:pt x="5855" y="3635"/>
                  </a:lnTo>
                  <a:lnTo>
                    <a:pt x="6460" y="2020"/>
                  </a:lnTo>
                  <a:lnTo>
                    <a:pt x="6662" y="14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457200" y="2937786"/>
              <a:ext cx="4858367" cy="1547060"/>
            </a:xfrm>
            <a:custGeom>
              <a:rect b="b" l="l" r="r" t="t"/>
              <a:pathLst>
                <a:path extrusionOk="0" h="83377" w="261836">
                  <a:moveTo>
                    <a:pt x="111841" y="0"/>
                  </a:moveTo>
                  <a:lnTo>
                    <a:pt x="107399" y="202"/>
                  </a:lnTo>
                  <a:lnTo>
                    <a:pt x="103765" y="404"/>
                  </a:lnTo>
                  <a:lnTo>
                    <a:pt x="101141" y="606"/>
                  </a:lnTo>
                  <a:lnTo>
                    <a:pt x="98920" y="1010"/>
                  </a:lnTo>
                  <a:lnTo>
                    <a:pt x="94681" y="1413"/>
                  </a:lnTo>
                  <a:lnTo>
                    <a:pt x="90643" y="2019"/>
                  </a:lnTo>
                  <a:lnTo>
                    <a:pt x="86606" y="2625"/>
                  </a:lnTo>
                  <a:lnTo>
                    <a:pt x="82972" y="3432"/>
                  </a:lnTo>
                  <a:lnTo>
                    <a:pt x="75906" y="5047"/>
                  </a:lnTo>
                  <a:lnTo>
                    <a:pt x="69446" y="7066"/>
                  </a:lnTo>
                  <a:lnTo>
                    <a:pt x="63592" y="9287"/>
                  </a:lnTo>
                  <a:lnTo>
                    <a:pt x="58141" y="11709"/>
                  </a:lnTo>
                  <a:lnTo>
                    <a:pt x="53296" y="14132"/>
                  </a:lnTo>
                  <a:lnTo>
                    <a:pt x="49056" y="16756"/>
                  </a:lnTo>
                  <a:lnTo>
                    <a:pt x="45423" y="19179"/>
                  </a:lnTo>
                  <a:lnTo>
                    <a:pt x="42193" y="21601"/>
                  </a:lnTo>
                  <a:lnTo>
                    <a:pt x="39568" y="23620"/>
                  </a:lnTo>
                  <a:lnTo>
                    <a:pt x="37347" y="25639"/>
                  </a:lnTo>
                  <a:lnTo>
                    <a:pt x="34521" y="28465"/>
                  </a:lnTo>
                  <a:lnTo>
                    <a:pt x="33714" y="29474"/>
                  </a:lnTo>
                  <a:lnTo>
                    <a:pt x="7066" y="29071"/>
                  </a:lnTo>
                  <a:lnTo>
                    <a:pt x="5653" y="29273"/>
                  </a:lnTo>
                  <a:lnTo>
                    <a:pt x="4441" y="29474"/>
                  </a:lnTo>
                  <a:lnTo>
                    <a:pt x="3230" y="30282"/>
                  </a:lnTo>
                  <a:lnTo>
                    <a:pt x="2221" y="31089"/>
                  </a:lnTo>
                  <a:lnTo>
                    <a:pt x="1211" y="32099"/>
                  </a:lnTo>
                  <a:lnTo>
                    <a:pt x="606" y="33310"/>
                  </a:lnTo>
                  <a:lnTo>
                    <a:pt x="202" y="34521"/>
                  </a:lnTo>
                  <a:lnTo>
                    <a:pt x="0" y="35935"/>
                  </a:lnTo>
                  <a:lnTo>
                    <a:pt x="0" y="72878"/>
                  </a:lnTo>
                  <a:lnTo>
                    <a:pt x="202" y="74291"/>
                  </a:lnTo>
                  <a:lnTo>
                    <a:pt x="606" y="75503"/>
                  </a:lnTo>
                  <a:lnTo>
                    <a:pt x="1211" y="76714"/>
                  </a:lnTo>
                  <a:lnTo>
                    <a:pt x="2019" y="77723"/>
                  </a:lnTo>
                  <a:lnTo>
                    <a:pt x="3028" y="78531"/>
                  </a:lnTo>
                  <a:lnTo>
                    <a:pt x="4038" y="79338"/>
                  </a:lnTo>
                  <a:lnTo>
                    <a:pt x="5249" y="79742"/>
                  </a:lnTo>
                  <a:lnTo>
                    <a:pt x="6662" y="79944"/>
                  </a:lnTo>
                  <a:lnTo>
                    <a:pt x="29272" y="80953"/>
                  </a:lnTo>
                  <a:lnTo>
                    <a:pt x="29272" y="78329"/>
                  </a:lnTo>
                  <a:lnTo>
                    <a:pt x="29474" y="75907"/>
                  </a:lnTo>
                  <a:lnTo>
                    <a:pt x="29878" y="73686"/>
                  </a:lnTo>
                  <a:lnTo>
                    <a:pt x="30282" y="71667"/>
                  </a:lnTo>
                  <a:lnTo>
                    <a:pt x="30685" y="69648"/>
                  </a:lnTo>
                  <a:lnTo>
                    <a:pt x="31493" y="68033"/>
                  </a:lnTo>
                  <a:lnTo>
                    <a:pt x="32099" y="66216"/>
                  </a:lnTo>
                  <a:lnTo>
                    <a:pt x="32906" y="64803"/>
                  </a:lnTo>
                  <a:lnTo>
                    <a:pt x="34723" y="61977"/>
                  </a:lnTo>
                  <a:lnTo>
                    <a:pt x="36742" y="59756"/>
                  </a:lnTo>
                  <a:lnTo>
                    <a:pt x="38962" y="57939"/>
                  </a:lnTo>
                  <a:lnTo>
                    <a:pt x="41183" y="56526"/>
                  </a:lnTo>
                  <a:lnTo>
                    <a:pt x="43404" y="55315"/>
                  </a:lnTo>
                  <a:lnTo>
                    <a:pt x="45624" y="54507"/>
                  </a:lnTo>
                  <a:lnTo>
                    <a:pt x="47643" y="53902"/>
                  </a:lnTo>
                  <a:lnTo>
                    <a:pt x="49460" y="53498"/>
                  </a:lnTo>
                  <a:lnTo>
                    <a:pt x="52286" y="53094"/>
                  </a:lnTo>
                  <a:lnTo>
                    <a:pt x="53296" y="52892"/>
                  </a:lnTo>
                  <a:lnTo>
                    <a:pt x="55718" y="53296"/>
                  </a:lnTo>
                  <a:lnTo>
                    <a:pt x="57939" y="53700"/>
                  </a:lnTo>
                  <a:lnTo>
                    <a:pt x="59958" y="54305"/>
                  </a:lnTo>
                  <a:lnTo>
                    <a:pt x="61775" y="55113"/>
                  </a:lnTo>
                  <a:lnTo>
                    <a:pt x="63592" y="55921"/>
                  </a:lnTo>
                  <a:lnTo>
                    <a:pt x="65207" y="56728"/>
                  </a:lnTo>
                  <a:lnTo>
                    <a:pt x="66620" y="57737"/>
                  </a:lnTo>
                  <a:lnTo>
                    <a:pt x="68033" y="58747"/>
                  </a:lnTo>
                  <a:lnTo>
                    <a:pt x="69244" y="59958"/>
                  </a:lnTo>
                  <a:lnTo>
                    <a:pt x="70254" y="61169"/>
                  </a:lnTo>
                  <a:lnTo>
                    <a:pt x="72071" y="63794"/>
                  </a:lnTo>
                  <a:lnTo>
                    <a:pt x="73484" y="66418"/>
                  </a:lnTo>
                  <a:lnTo>
                    <a:pt x="74695" y="69043"/>
                  </a:lnTo>
                  <a:lnTo>
                    <a:pt x="75301" y="71869"/>
                  </a:lnTo>
                  <a:lnTo>
                    <a:pt x="75906" y="74493"/>
                  </a:lnTo>
                  <a:lnTo>
                    <a:pt x="76108" y="76916"/>
                  </a:lnTo>
                  <a:lnTo>
                    <a:pt x="76310" y="78935"/>
                  </a:lnTo>
                  <a:lnTo>
                    <a:pt x="76108" y="82165"/>
                  </a:lnTo>
                  <a:lnTo>
                    <a:pt x="76108" y="83376"/>
                  </a:lnTo>
                  <a:lnTo>
                    <a:pt x="197639" y="83376"/>
                  </a:lnTo>
                  <a:lnTo>
                    <a:pt x="197235" y="80953"/>
                  </a:lnTo>
                  <a:lnTo>
                    <a:pt x="197033" y="78733"/>
                  </a:lnTo>
                  <a:lnTo>
                    <a:pt x="197033" y="76714"/>
                  </a:lnTo>
                  <a:lnTo>
                    <a:pt x="197235" y="74695"/>
                  </a:lnTo>
                  <a:lnTo>
                    <a:pt x="197437" y="72676"/>
                  </a:lnTo>
                  <a:lnTo>
                    <a:pt x="197639" y="71061"/>
                  </a:lnTo>
                  <a:lnTo>
                    <a:pt x="198043" y="69245"/>
                  </a:lnTo>
                  <a:lnTo>
                    <a:pt x="198648" y="67831"/>
                  </a:lnTo>
                  <a:lnTo>
                    <a:pt x="199859" y="65005"/>
                  </a:lnTo>
                  <a:lnTo>
                    <a:pt x="201474" y="62583"/>
                  </a:lnTo>
                  <a:lnTo>
                    <a:pt x="203291" y="60564"/>
                  </a:lnTo>
                  <a:lnTo>
                    <a:pt x="205108" y="58747"/>
                  </a:lnTo>
                  <a:lnTo>
                    <a:pt x="207127" y="57334"/>
                  </a:lnTo>
                  <a:lnTo>
                    <a:pt x="208944" y="56122"/>
                  </a:lnTo>
                  <a:lnTo>
                    <a:pt x="210761" y="55315"/>
                  </a:lnTo>
                  <a:lnTo>
                    <a:pt x="212578" y="54709"/>
                  </a:lnTo>
                  <a:lnTo>
                    <a:pt x="215000" y="53902"/>
                  </a:lnTo>
                  <a:lnTo>
                    <a:pt x="216010" y="53700"/>
                  </a:lnTo>
                  <a:lnTo>
                    <a:pt x="219038" y="53498"/>
                  </a:lnTo>
                  <a:lnTo>
                    <a:pt x="221662" y="53498"/>
                  </a:lnTo>
                  <a:lnTo>
                    <a:pt x="224287" y="53700"/>
                  </a:lnTo>
                  <a:lnTo>
                    <a:pt x="226709" y="54104"/>
                  </a:lnTo>
                  <a:lnTo>
                    <a:pt x="228728" y="54709"/>
                  </a:lnTo>
                  <a:lnTo>
                    <a:pt x="230747" y="55517"/>
                  </a:lnTo>
                  <a:lnTo>
                    <a:pt x="232564" y="56324"/>
                  </a:lnTo>
                  <a:lnTo>
                    <a:pt x="234179" y="57132"/>
                  </a:lnTo>
                  <a:lnTo>
                    <a:pt x="235592" y="58343"/>
                  </a:lnTo>
                  <a:lnTo>
                    <a:pt x="237005" y="59352"/>
                  </a:lnTo>
                  <a:lnTo>
                    <a:pt x="238014" y="60564"/>
                  </a:lnTo>
                  <a:lnTo>
                    <a:pt x="239024" y="61977"/>
                  </a:lnTo>
                  <a:lnTo>
                    <a:pt x="240033" y="63188"/>
                  </a:lnTo>
                  <a:lnTo>
                    <a:pt x="240841" y="64601"/>
                  </a:lnTo>
                  <a:lnTo>
                    <a:pt x="242052" y="67629"/>
                  </a:lnTo>
                  <a:lnTo>
                    <a:pt x="242859" y="70456"/>
                  </a:lnTo>
                  <a:lnTo>
                    <a:pt x="243263" y="73282"/>
                  </a:lnTo>
                  <a:lnTo>
                    <a:pt x="243465" y="75907"/>
                  </a:lnTo>
                  <a:lnTo>
                    <a:pt x="243667" y="78329"/>
                  </a:lnTo>
                  <a:lnTo>
                    <a:pt x="243465" y="81963"/>
                  </a:lnTo>
                  <a:lnTo>
                    <a:pt x="243263" y="83376"/>
                  </a:lnTo>
                  <a:lnTo>
                    <a:pt x="256385" y="83376"/>
                  </a:lnTo>
                  <a:lnTo>
                    <a:pt x="257798" y="83174"/>
                  </a:lnTo>
                  <a:lnTo>
                    <a:pt x="258808" y="82770"/>
                  </a:lnTo>
                  <a:lnTo>
                    <a:pt x="260019" y="82165"/>
                  </a:lnTo>
                  <a:lnTo>
                    <a:pt x="260827" y="81357"/>
                  </a:lnTo>
                  <a:lnTo>
                    <a:pt x="261432" y="80146"/>
                  </a:lnTo>
                  <a:lnTo>
                    <a:pt x="261836" y="79137"/>
                  </a:lnTo>
                  <a:lnTo>
                    <a:pt x="261836" y="77925"/>
                  </a:lnTo>
                  <a:lnTo>
                    <a:pt x="261634" y="76512"/>
                  </a:lnTo>
                  <a:lnTo>
                    <a:pt x="253559" y="45221"/>
                  </a:lnTo>
                  <a:lnTo>
                    <a:pt x="252953" y="44010"/>
                  </a:lnTo>
                  <a:lnTo>
                    <a:pt x="252146" y="43000"/>
                  </a:lnTo>
                  <a:lnTo>
                    <a:pt x="250935" y="42193"/>
                  </a:lnTo>
                  <a:lnTo>
                    <a:pt x="249723" y="41789"/>
                  </a:lnTo>
                  <a:lnTo>
                    <a:pt x="192592" y="32704"/>
                  </a:lnTo>
                  <a:lnTo>
                    <a:pt x="188554" y="28869"/>
                  </a:lnTo>
                  <a:lnTo>
                    <a:pt x="184517" y="25437"/>
                  </a:lnTo>
                  <a:lnTo>
                    <a:pt x="180277" y="22207"/>
                  </a:lnTo>
                  <a:lnTo>
                    <a:pt x="176240" y="19380"/>
                  </a:lnTo>
                  <a:lnTo>
                    <a:pt x="172000" y="16756"/>
                  </a:lnTo>
                  <a:lnTo>
                    <a:pt x="167963" y="14334"/>
                  </a:lnTo>
                  <a:lnTo>
                    <a:pt x="163925" y="12113"/>
                  </a:lnTo>
                  <a:lnTo>
                    <a:pt x="159686" y="10094"/>
                  </a:lnTo>
                  <a:lnTo>
                    <a:pt x="155648" y="8479"/>
                  </a:lnTo>
                  <a:lnTo>
                    <a:pt x="151812" y="6864"/>
                  </a:lnTo>
                  <a:lnTo>
                    <a:pt x="147775" y="5451"/>
                  </a:lnTo>
                  <a:lnTo>
                    <a:pt x="143939" y="4240"/>
                  </a:lnTo>
                  <a:lnTo>
                    <a:pt x="140305" y="3432"/>
                  </a:lnTo>
                  <a:lnTo>
                    <a:pt x="136470" y="2423"/>
                  </a:lnTo>
                  <a:lnTo>
                    <a:pt x="129606" y="1211"/>
                  </a:lnTo>
                  <a:lnTo>
                    <a:pt x="123146" y="404"/>
                  </a:lnTo>
                  <a:lnTo>
                    <a:pt x="1170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2727197" y="3825560"/>
              <a:ext cx="221009" cy="19"/>
            </a:xfrm>
            <a:custGeom>
              <a:rect b="b" l="l" r="r" t="t"/>
              <a:pathLst>
                <a:path extrusionOk="0" fill="none" h="1" w="11911">
                  <a:moveTo>
                    <a:pt x="11911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cap="rnd" cmpd="sng" w="706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1622165" y="3825560"/>
              <a:ext cx="221009" cy="19"/>
            </a:xfrm>
            <a:custGeom>
              <a:rect b="b" l="l" r="r" t="t"/>
              <a:pathLst>
                <a:path extrusionOk="0" fill="none" h="1" w="11911">
                  <a:moveTo>
                    <a:pt x="11911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cap="rnd" cmpd="sng" w="706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5083345" y="4215127"/>
              <a:ext cx="224775" cy="112406"/>
            </a:xfrm>
            <a:custGeom>
              <a:rect b="b" l="l" r="r" t="t"/>
              <a:pathLst>
                <a:path extrusionOk="0" h="6058" w="12114">
                  <a:moveTo>
                    <a:pt x="6259" y="1"/>
                  </a:moveTo>
                  <a:lnTo>
                    <a:pt x="3029" y="405"/>
                  </a:lnTo>
                  <a:lnTo>
                    <a:pt x="1212" y="808"/>
                  </a:lnTo>
                  <a:lnTo>
                    <a:pt x="404" y="1414"/>
                  </a:lnTo>
                  <a:lnTo>
                    <a:pt x="1" y="2221"/>
                  </a:lnTo>
                  <a:lnTo>
                    <a:pt x="1" y="3231"/>
                  </a:lnTo>
                  <a:lnTo>
                    <a:pt x="404" y="4240"/>
                  </a:lnTo>
                  <a:lnTo>
                    <a:pt x="1010" y="4846"/>
                  </a:lnTo>
                  <a:lnTo>
                    <a:pt x="1817" y="5451"/>
                  </a:lnTo>
                  <a:lnTo>
                    <a:pt x="2827" y="5653"/>
                  </a:lnTo>
                  <a:lnTo>
                    <a:pt x="3836" y="6057"/>
                  </a:lnTo>
                  <a:lnTo>
                    <a:pt x="7672" y="6057"/>
                  </a:lnTo>
                  <a:lnTo>
                    <a:pt x="9893" y="5855"/>
                  </a:lnTo>
                  <a:lnTo>
                    <a:pt x="12113" y="5451"/>
                  </a:lnTo>
                  <a:lnTo>
                    <a:pt x="10700" y="405"/>
                  </a:lnTo>
                  <a:lnTo>
                    <a:pt x="102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457200" y="3593305"/>
              <a:ext cx="378336" cy="232271"/>
            </a:xfrm>
            <a:custGeom>
              <a:rect b="b" l="l" r="r" t="t"/>
              <a:pathLst>
                <a:path extrusionOk="0" h="12518" w="20390">
                  <a:moveTo>
                    <a:pt x="0" y="1"/>
                  </a:moveTo>
                  <a:lnTo>
                    <a:pt x="0" y="12517"/>
                  </a:lnTo>
                  <a:lnTo>
                    <a:pt x="16150" y="12517"/>
                  </a:lnTo>
                  <a:lnTo>
                    <a:pt x="17160" y="12114"/>
                  </a:lnTo>
                  <a:lnTo>
                    <a:pt x="17967" y="11710"/>
                  </a:lnTo>
                  <a:lnTo>
                    <a:pt x="18775" y="11104"/>
                  </a:lnTo>
                  <a:lnTo>
                    <a:pt x="19380" y="10297"/>
                  </a:lnTo>
                  <a:lnTo>
                    <a:pt x="19986" y="9489"/>
                  </a:lnTo>
                  <a:lnTo>
                    <a:pt x="20188" y="8480"/>
                  </a:lnTo>
                  <a:lnTo>
                    <a:pt x="20390" y="7470"/>
                  </a:lnTo>
                  <a:lnTo>
                    <a:pt x="20390" y="5048"/>
                  </a:lnTo>
                  <a:lnTo>
                    <a:pt x="20188" y="4038"/>
                  </a:lnTo>
                  <a:lnTo>
                    <a:pt x="19986" y="3029"/>
                  </a:lnTo>
                  <a:lnTo>
                    <a:pt x="19380" y="2222"/>
                  </a:lnTo>
                  <a:lnTo>
                    <a:pt x="18775" y="1414"/>
                  </a:lnTo>
                  <a:lnTo>
                    <a:pt x="17967" y="808"/>
                  </a:lnTo>
                  <a:lnTo>
                    <a:pt x="17160" y="405"/>
                  </a:lnTo>
                  <a:lnTo>
                    <a:pt x="161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457200" y="3701945"/>
              <a:ext cx="314656" cy="14992"/>
            </a:xfrm>
            <a:custGeom>
              <a:rect b="b" l="l" r="r" t="t"/>
              <a:pathLst>
                <a:path extrusionOk="0" h="808" w="16958">
                  <a:moveTo>
                    <a:pt x="0" y="0"/>
                  </a:moveTo>
                  <a:lnTo>
                    <a:pt x="0" y="808"/>
                  </a:lnTo>
                  <a:lnTo>
                    <a:pt x="16958" y="404"/>
                  </a:lnTo>
                  <a:lnTo>
                    <a:pt x="16554" y="202"/>
                  </a:lnTo>
                  <a:lnTo>
                    <a:pt x="15747" y="202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457200" y="3701945"/>
              <a:ext cx="314656" cy="14992"/>
            </a:xfrm>
            <a:custGeom>
              <a:rect b="b" l="l" r="r" t="t"/>
              <a:pathLst>
                <a:path extrusionOk="0" fill="none" h="808" w="16958">
                  <a:moveTo>
                    <a:pt x="0" y="808"/>
                  </a:moveTo>
                  <a:lnTo>
                    <a:pt x="0" y="0"/>
                  </a:lnTo>
                  <a:lnTo>
                    <a:pt x="4239" y="0"/>
                  </a:lnTo>
                  <a:lnTo>
                    <a:pt x="12718" y="0"/>
                  </a:lnTo>
                  <a:lnTo>
                    <a:pt x="12718" y="0"/>
                  </a:lnTo>
                  <a:lnTo>
                    <a:pt x="15747" y="202"/>
                  </a:lnTo>
                  <a:lnTo>
                    <a:pt x="16554" y="202"/>
                  </a:lnTo>
                  <a:lnTo>
                    <a:pt x="16958" y="404"/>
                  </a:lnTo>
                  <a:lnTo>
                    <a:pt x="16958" y="40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4873580" y="3810568"/>
              <a:ext cx="337144" cy="168591"/>
            </a:xfrm>
            <a:custGeom>
              <a:rect b="b" l="l" r="r" t="t"/>
              <a:pathLst>
                <a:path extrusionOk="0" h="9086" w="18170">
                  <a:moveTo>
                    <a:pt x="9287" y="1"/>
                  </a:moveTo>
                  <a:lnTo>
                    <a:pt x="4442" y="607"/>
                  </a:lnTo>
                  <a:lnTo>
                    <a:pt x="2625" y="808"/>
                  </a:lnTo>
                  <a:lnTo>
                    <a:pt x="1615" y="1010"/>
                  </a:lnTo>
                  <a:lnTo>
                    <a:pt x="1010" y="1616"/>
                  </a:lnTo>
                  <a:lnTo>
                    <a:pt x="606" y="2020"/>
                  </a:lnTo>
                  <a:lnTo>
                    <a:pt x="202" y="2625"/>
                  </a:lnTo>
                  <a:lnTo>
                    <a:pt x="0" y="3433"/>
                  </a:lnTo>
                  <a:lnTo>
                    <a:pt x="0" y="4038"/>
                  </a:lnTo>
                  <a:lnTo>
                    <a:pt x="0" y="4846"/>
                  </a:lnTo>
                  <a:lnTo>
                    <a:pt x="202" y="5452"/>
                  </a:lnTo>
                  <a:lnTo>
                    <a:pt x="606" y="6259"/>
                  </a:lnTo>
                  <a:lnTo>
                    <a:pt x="1414" y="7268"/>
                  </a:lnTo>
                  <a:lnTo>
                    <a:pt x="2625" y="8076"/>
                  </a:lnTo>
                  <a:lnTo>
                    <a:pt x="4038" y="8480"/>
                  </a:lnTo>
                  <a:lnTo>
                    <a:pt x="5451" y="8884"/>
                  </a:lnTo>
                  <a:lnTo>
                    <a:pt x="7066" y="9085"/>
                  </a:lnTo>
                  <a:lnTo>
                    <a:pt x="11507" y="9085"/>
                  </a:lnTo>
                  <a:lnTo>
                    <a:pt x="14939" y="8682"/>
                  </a:lnTo>
                  <a:lnTo>
                    <a:pt x="18169" y="8076"/>
                  </a:lnTo>
                  <a:lnTo>
                    <a:pt x="16151" y="405"/>
                  </a:lnTo>
                  <a:lnTo>
                    <a:pt x="15949" y="203"/>
                  </a:lnTo>
                  <a:lnTo>
                    <a:pt x="155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3090543" y="3008945"/>
              <a:ext cx="973933" cy="546927"/>
            </a:xfrm>
            <a:custGeom>
              <a:rect b="b" l="l" r="r" t="t"/>
              <a:pathLst>
                <a:path extrusionOk="0" h="29476" w="52489">
                  <a:moveTo>
                    <a:pt x="0" y="1"/>
                  </a:moveTo>
                  <a:lnTo>
                    <a:pt x="43606" y="29475"/>
                  </a:lnTo>
                  <a:lnTo>
                    <a:pt x="52489" y="29475"/>
                  </a:lnTo>
                  <a:lnTo>
                    <a:pt x="47845" y="25034"/>
                  </a:lnTo>
                  <a:lnTo>
                    <a:pt x="43000" y="20996"/>
                  </a:lnTo>
                  <a:lnTo>
                    <a:pt x="38357" y="17362"/>
                  </a:lnTo>
                  <a:lnTo>
                    <a:pt x="33714" y="14132"/>
                  </a:lnTo>
                  <a:lnTo>
                    <a:pt x="29071" y="11508"/>
                  </a:lnTo>
                  <a:lnTo>
                    <a:pt x="24831" y="9085"/>
                  </a:lnTo>
                  <a:lnTo>
                    <a:pt x="20592" y="7067"/>
                  </a:lnTo>
                  <a:lnTo>
                    <a:pt x="16756" y="5250"/>
                  </a:lnTo>
                  <a:lnTo>
                    <a:pt x="13122" y="3837"/>
                  </a:lnTo>
                  <a:lnTo>
                    <a:pt x="9892" y="2625"/>
                  </a:lnTo>
                  <a:lnTo>
                    <a:pt x="4644" y="1010"/>
                  </a:lnTo>
                  <a:lnTo>
                    <a:pt x="1212" y="2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1082749" y="3038912"/>
              <a:ext cx="764169" cy="472002"/>
            </a:xfrm>
            <a:custGeom>
              <a:rect b="b" l="l" r="r" t="t"/>
              <a:pathLst>
                <a:path extrusionOk="0" h="25438" w="41184">
                  <a:moveTo>
                    <a:pt x="41184" y="1"/>
                  </a:moveTo>
                  <a:lnTo>
                    <a:pt x="36742" y="1212"/>
                  </a:lnTo>
                  <a:lnTo>
                    <a:pt x="32099" y="2827"/>
                  </a:lnTo>
                  <a:lnTo>
                    <a:pt x="26245" y="5452"/>
                  </a:lnTo>
                  <a:lnTo>
                    <a:pt x="23015" y="6865"/>
                  </a:lnTo>
                  <a:lnTo>
                    <a:pt x="19583" y="8682"/>
                  </a:lnTo>
                  <a:lnTo>
                    <a:pt x="16151" y="10700"/>
                  </a:lnTo>
                  <a:lnTo>
                    <a:pt x="12719" y="12921"/>
                  </a:lnTo>
                  <a:lnTo>
                    <a:pt x="9287" y="15344"/>
                  </a:lnTo>
                  <a:lnTo>
                    <a:pt x="6057" y="17968"/>
                  </a:lnTo>
                  <a:lnTo>
                    <a:pt x="2827" y="20996"/>
                  </a:lnTo>
                  <a:lnTo>
                    <a:pt x="1" y="24024"/>
                  </a:lnTo>
                  <a:lnTo>
                    <a:pt x="5048" y="25438"/>
                  </a:lnTo>
                  <a:lnTo>
                    <a:pt x="411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2554876" y="3128812"/>
              <a:ext cx="1284841" cy="599364"/>
            </a:xfrm>
            <a:custGeom>
              <a:rect b="b" l="l" r="r" t="t"/>
              <a:pathLst>
                <a:path extrusionOk="0" h="32302" w="69245">
                  <a:moveTo>
                    <a:pt x="1" y="1"/>
                  </a:moveTo>
                  <a:lnTo>
                    <a:pt x="3231" y="30283"/>
                  </a:lnTo>
                  <a:lnTo>
                    <a:pt x="69245" y="32302"/>
                  </a:lnTo>
                  <a:lnTo>
                    <a:pt x="68437" y="31090"/>
                  </a:lnTo>
                  <a:lnTo>
                    <a:pt x="67428" y="29475"/>
                  </a:lnTo>
                  <a:lnTo>
                    <a:pt x="66015" y="27658"/>
                  </a:lnTo>
                  <a:lnTo>
                    <a:pt x="64198" y="25236"/>
                  </a:lnTo>
                  <a:lnTo>
                    <a:pt x="61574" y="22611"/>
                  </a:lnTo>
                  <a:lnTo>
                    <a:pt x="58545" y="19987"/>
                  </a:lnTo>
                  <a:lnTo>
                    <a:pt x="54912" y="16959"/>
                  </a:lnTo>
                  <a:lnTo>
                    <a:pt x="50672" y="14132"/>
                  </a:lnTo>
                  <a:lnTo>
                    <a:pt x="45827" y="11306"/>
                  </a:lnTo>
                  <a:lnTo>
                    <a:pt x="43001" y="9893"/>
                  </a:lnTo>
                  <a:lnTo>
                    <a:pt x="40175" y="8480"/>
                  </a:lnTo>
                  <a:lnTo>
                    <a:pt x="37146" y="7269"/>
                  </a:lnTo>
                  <a:lnTo>
                    <a:pt x="33714" y="6057"/>
                  </a:lnTo>
                  <a:lnTo>
                    <a:pt x="30283" y="4846"/>
                  </a:lnTo>
                  <a:lnTo>
                    <a:pt x="26649" y="3837"/>
                  </a:lnTo>
                  <a:lnTo>
                    <a:pt x="22611" y="2827"/>
                  </a:lnTo>
                  <a:lnTo>
                    <a:pt x="18574" y="2020"/>
                  </a:lnTo>
                  <a:lnTo>
                    <a:pt x="14132" y="1212"/>
                  </a:lnTo>
                  <a:lnTo>
                    <a:pt x="9691" y="607"/>
                  </a:lnTo>
                  <a:lnTo>
                    <a:pt x="4846" y="2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2637297" y="3188764"/>
              <a:ext cx="1015144" cy="475732"/>
            </a:xfrm>
            <a:custGeom>
              <a:rect b="b" l="l" r="r" t="t"/>
              <a:pathLst>
                <a:path extrusionOk="0" h="25639" w="54710">
                  <a:moveTo>
                    <a:pt x="0" y="0"/>
                  </a:moveTo>
                  <a:lnTo>
                    <a:pt x="2625" y="24024"/>
                  </a:lnTo>
                  <a:lnTo>
                    <a:pt x="54709" y="25639"/>
                  </a:lnTo>
                  <a:lnTo>
                    <a:pt x="54103" y="24629"/>
                  </a:lnTo>
                  <a:lnTo>
                    <a:pt x="52287" y="22005"/>
                  </a:lnTo>
                  <a:lnTo>
                    <a:pt x="50672" y="20188"/>
                  </a:lnTo>
                  <a:lnTo>
                    <a:pt x="48653" y="18169"/>
                  </a:lnTo>
                  <a:lnTo>
                    <a:pt x="46432" y="15948"/>
                  </a:lnTo>
                  <a:lnTo>
                    <a:pt x="43404" y="13526"/>
                  </a:lnTo>
                  <a:lnTo>
                    <a:pt x="40174" y="11305"/>
                  </a:lnTo>
                  <a:lnTo>
                    <a:pt x="36136" y="9085"/>
                  </a:lnTo>
                  <a:lnTo>
                    <a:pt x="31695" y="6864"/>
                  </a:lnTo>
                  <a:lnTo>
                    <a:pt x="26648" y="4845"/>
                  </a:lnTo>
                  <a:lnTo>
                    <a:pt x="20995" y="3230"/>
                  </a:lnTo>
                  <a:lnTo>
                    <a:pt x="17967" y="2423"/>
                  </a:lnTo>
                  <a:lnTo>
                    <a:pt x="14737" y="1817"/>
                  </a:lnTo>
                  <a:lnTo>
                    <a:pt x="11305" y="1211"/>
                  </a:lnTo>
                  <a:lnTo>
                    <a:pt x="7671" y="606"/>
                  </a:lnTo>
                  <a:lnTo>
                    <a:pt x="3836" y="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1329977" y="3128812"/>
              <a:ext cx="1262371" cy="565649"/>
            </a:xfrm>
            <a:custGeom>
              <a:rect b="b" l="l" r="r" t="t"/>
              <a:pathLst>
                <a:path extrusionOk="0" h="30485" w="68034">
                  <a:moveTo>
                    <a:pt x="64804" y="1"/>
                  </a:moveTo>
                  <a:lnTo>
                    <a:pt x="57738" y="203"/>
                  </a:lnTo>
                  <a:lnTo>
                    <a:pt x="51278" y="607"/>
                  </a:lnTo>
                  <a:lnTo>
                    <a:pt x="45221" y="1212"/>
                  </a:lnTo>
                  <a:lnTo>
                    <a:pt x="39771" y="1818"/>
                  </a:lnTo>
                  <a:lnTo>
                    <a:pt x="34724" y="2625"/>
                  </a:lnTo>
                  <a:lnTo>
                    <a:pt x="30080" y="3433"/>
                  </a:lnTo>
                  <a:lnTo>
                    <a:pt x="25841" y="4442"/>
                  </a:lnTo>
                  <a:lnTo>
                    <a:pt x="22005" y="5452"/>
                  </a:lnTo>
                  <a:lnTo>
                    <a:pt x="18775" y="6663"/>
                  </a:lnTo>
                  <a:lnTo>
                    <a:pt x="15545" y="7672"/>
                  </a:lnTo>
                  <a:lnTo>
                    <a:pt x="12921" y="8884"/>
                  </a:lnTo>
                  <a:lnTo>
                    <a:pt x="10498" y="10297"/>
                  </a:lnTo>
                  <a:lnTo>
                    <a:pt x="8480" y="11508"/>
                  </a:lnTo>
                  <a:lnTo>
                    <a:pt x="6663" y="12921"/>
                  </a:lnTo>
                  <a:lnTo>
                    <a:pt x="5048" y="14132"/>
                  </a:lnTo>
                  <a:lnTo>
                    <a:pt x="3836" y="15546"/>
                  </a:lnTo>
                  <a:lnTo>
                    <a:pt x="2625" y="16959"/>
                  </a:lnTo>
                  <a:lnTo>
                    <a:pt x="1818" y="18170"/>
                  </a:lnTo>
                  <a:lnTo>
                    <a:pt x="1212" y="19583"/>
                  </a:lnTo>
                  <a:lnTo>
                    <a:pt x="606" y="20794"/>
                  </a:lnTo>
                  <a:lnTo>
                    <a:pt x="202" y="22006"/>
                  </a:lnTo>
                  <a:lnTo>
                    <a:pt x="1" y="23217"/>
                  </a:lnTo>
                  <a:lnTo>
                    <a:pt x="1" y="25236"/>
                  </a:lnTo>
                  <a:lnTo>
                    <a:pt x="1" y="27053"/>
                  </a:lnTo>
                  <a:lnTo>
                    <a:pt x="404" y="28466"/>
                  </a:lnTo>
                  <a:lnTo>
                    <a:pt x="808" y="29677"/>
                  </a:lnTo>
                  <a:lnTo>
                    <a:pt x="68034" y="30485"/>
                  </a:lnTo>
                  <a:lnTo>
                    <a:pt x="648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1491055" y="3192493"/>
              <a:ext cx="1007648" cy="449532"/>
            </a:xfrm>
            <a:custGeom>
              <a:rect b="b" l="l" r="r" t="t"/>
              <a:pathLst>
                <a:path extrusionOk="0" h="24227" w="54306">
                  <a:moveTo>
                    <a:pt x="51681" y="1"/>
                  </a:moveTo>
                  <a:lnTo>
                    <a:pt x="46029" y="203"/>
                  </a:lnTo>
                  <a:lnTo>
                    <a:pt x="40982" y="405"/>
                  </a:lnTo>
                  <a:lnTo>
                    <a:pt x="36137" y="808"/>
                  </a:lnTo>
                  <a:lnTo>
                    <a:pt x="31695" y="1414"/>
                  </a:lnTo>
                  <a:lnTo>
                    <a:pt x="27658" y="2020"/>
                  </a:lnTo>
                  <a:lnTo>
                    <a:pt x="24024" y="2625"/>
                  </a:lnTo>
                  <a:lnTo>
                    <a:pt x="20794" y="3433"/>
                  </a:lnTo>
                  <a:lnTo>
                    <a:pt x="17766" y="4240"/>
                  </a:lnTo>
                  <a:lnTo>
                    <a:pt x="14939" y="5048"/>
                  </a:lnTo>
                  <a:lnTo>
                    <a:pt x="12517" y="6057"/>
                  </a:lnTo>
                  <a:lnTo>
                    <a:pt x="10296" y="7067"/>
                  </a:lnTo>
                  <a:lnTo>
                    <a:pt x="8479" y="8076"/>
                  </a:lnTo>
                  <a:lnTo>
                    <a:pt x="6864" y="9085"/>
                  </a:lnTo>
                  <a:lnTo>
                    <a:pt x="5249" y="10095"/>
                  </a:lnTo>
                  <a:lnTo>
                    <a:pt x="4038" y="11306"/>
                  </a:lnTo>
                  <a:lnTo>
                    <a:pt x="3029" y="12315"/>
                  </a:lnTo>
                  <a:lnTo>
                    <a:pt x="2221" y="13325"/>
                  </a:lnTo>
                  <a:lnTo>
                    <a:pt x="1615" y="14536"/>
                  </a:lnTo>
                  <a:lnTo>
                    <a:pt x="606" y="16555"/>
                  </a:lnTo>
                  <a:lnTo>
                    <a:pt x="202" y="18372"/>
                  </a:lnTo>
                  <a:lnTo>
                    <a:pt x="0" y="19987"/>
                  </a:lnTo>
                  <a:lnTo>
                    <a:pt x="202" y="21602"/>
                  </a:lnTo>
                  <a:lnTo>
                    <a:pt x="404" y="22611"/>
                  </a:lnTo>
                  <a:lnTo>
                    <a:pt x="808" y="23621"/>
                  </a:lnTo>
                  <a:lnTo>
                    <a:pt x="54306" y="24226"/>
                  </a:lnTo>
                  <a:lnTo>
                    <a:pt x="516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3401453" y="3495927"/>
              <a:ext cx="269715" cy="187294"/>
            </a:xfrm>
            <a:custGeom>
              <a:rect b="b" l="l" r="r" t="t"/>
              <a:pathLst>
                <a:path extrusionOk="0" h="10094" w="14536">
                  <a:moveTo>
                    <a:pt x="5653" y="0"/>
                  </a:moveTo>
                  <a:lnTo>
                    <a:pt x="4442" y="202"/>
                  </a:lnTo>
                  <a:lnTo>
                    <a:pt x="3028" y="606"/>
                  </a:lnTo>
                  <a:lnTo>
                    <a:pt x="2019" y="1211"/>
                  </a:lnTo>
                  <a:lnTo>
                    <a:pt x="1010" y="2423"/>
                  </a:lnTo>
                  <a:lnTo>
                    <a:pt x="202" y="3836"/>
                  </a:lnTo>
                  <a:lnTo>
                    <a:pt x="0" y="5249"/>
                  </a:lnTo>
                  <a:lnTo>
                    <a:pt x="0" y="6864"/>
                  </a:lnTo>
                  <a:lnTo>
                    <a:pt x="202" y="8075"/>
                  </a:lnTo>
                  <a:lnTo>
                    <a:pt x="404" y="8681"/>
                  </a:lnTo>
                  <a:lnTo>
                    <a:pt x="1010" y="9286"/>
                  </a:lnTo>
                  <a:lnTo>
                    <a:pt x="1817" y="9690"/>
                  </a:lnTo>
                  <a:lnTo>
                    <a:pt x="2827" y="9690"/>
                  </a:lnTo>
                  <a:lnTo>
                    <a:pt x="7066" y="10094"/>
                  </a:lnTo>
                  <a:lnTo>
                    <a:pt x="11104" y="10094"/>
                  </a:lnTo>
                  <a:lnTo>
                    <a:pt x="12113" y="9892"/>
                  </a:lnTo>
                  <a:lnTo>
                    <a:pt x="13122" y="9690"/>
                  </a:lnTo>
                  <a:lnTo>
                    <a:pt x="13728" y="9085"/>
                  </a:lnTo>
                  <a:lnTo>
                    <a:pt x="14132" y="8479"/>
                  </a:lnTo>
                  <a:lnTo>
                    <a:pt x="14334" y="7671"/>
                  </a:lnTo>
                  <a:lnTo>
                    <a:pt x="14535" y="6864"/>
                  </a:lnTo>
                  <a:lnTo>
                    <a:pt x="14334" y="5855"/>
                  </a:lnTo>
                  <a:lnTo>
                    <a:pt x="13930" y="4643"/>
                  </a:lnTo>
                  <a:lnTo>
                    <a:pt x="13122" y="3634"/>
                  </a:lnTo>
                  <a:lnTo>
                    <a:pt x="12315" y="2826"/>
                  </a:lnTo>
                  <a:lnTo>
                    <a:pt x="11507" y="2019"/>
                  </a:lnTo>
                  <a:lnTo>
                    <a:pt x="10498" y="1211"/>
                  </a:lnTo>
                  <a:lnTo>
                    <a:pt x="9287" y="808"/>
                  </a:lnTo>
                  <a:lnTo>
                    <a:pt x="8075" y="404"/>
                  </a:lnTo>
                  <a:lnTo>
                    <a:pt x="7066" y="0"/>
                  </a:lnTo>
                  <a:close/>
                </a:path>
              </a:pathLst>
            </a:custGeom>
            <a:solidFill>
              <a:srgbClr val="FFC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2622305" y="2806675"/>
              <a:ext cx="269715" cy="161095"/>
            </a:xfrm>
            <a:custGeom>
              <a:rect b="b" l="l" r="r" t="t"/>
              <a:pathLst>
                <a:path extrusionOk="0" h="8682" w="14536">
                  <a:moveTo>
                    <a:pt x="2423" y="0"/>
                  </a:moveTo>
                  <a:lnTo>
                    <a:pt x="1" y="8681"/>
                  </a:lnTo>
                  <a:lnTo>
                    <a:pt x="14536" y="8681"/>
                  </a:lnTo>
                  <a:lnTo>
                    <a:pt x="121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2386321" y="3979142"/>
              <a:ext cx="78673" cy="78673"/>
            </a:xfrm>
            <a:custGeom>
              <a:rect b="b" l="l" r="r" t="t"/>
              <a:pathLst>
                <a:path extrusionOk="0" h="4240" w="4240">
                  <a:moveTo>
                    <a:pt x="0" y="0"/>
                  </a:moveTo>
                  <a:lnTo>
                    <a:pt x="0" y="4240"/>
                  </a:lnTo>
                  <a:lnTo>
                    <a:pt x="4240" y="4240"/>
                  </a:lnTo>
                  <a:lnTo>
                    <a:pt x="4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2386321" y="4132723"/>
              <a:ext cx="78673" cy="74925"/>
            </a:xfrm>
            <a:custGeom>
              <a:rect b="b" l="l" r="r" t="t"/>
              <a:pathLst>
                <a:path extrusionOk="0" h="4038" w="4240">
                  <a:moveTo>
                    <a:pt x="0" y="0"/>
                  </a:moveTo>
                  <a:lnTo>
                    <a:pt x="0" y="4038"/>
                  </a:lnTo>
                  <a:lnTo>
                    <a:pt x="4240" y="4038"/>
                  </a:lnTo>
                  <a:lnTo>
                    <a:pt x="4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2232740" y="3979142"/>
              <a:ext cx="78673" cy="78673"/>
            </a:xfrm>
            <a:custGeom>
              <a:rect b="b" l="l" r="r" t="t"/>
              <a:pathLst>
                <a:path extrusionOk="0" h="4240" w="4240">
                  <a:moveTo>
                    <a:pt x="0" y="0"/>
                  </a:moveTo>
                  <a:lnTo>
                    <a:pt x="0" y="4240"/>
                  </a:lnTo>
                  <a:lnTo>
                    <a:pt x="4240" y="4240"/>
                  </a:lnTo>
                  <a:lnTo>
                    <a:pt x="4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2311395" y="4057797"/>
              <a:ext cx="74944" cy="74944"/>
            </a:xfrm>
            <a:custGeom>
              <a:rect b="b" l="l" r="r" t="t"/>
              <a:pathLst>
                <a:path extrusionOk="0" h="4039" w="4039">
                  <a:moveTo>
                    <a:pt x="1" y="1"/>
                  </a:moveTo>
                  <a:lnTo>
                    <a:pt x="1" y="4038"/>
                  </a:lnTo>
                  <a:lnTo>
                    <a:pt x="4038" y="4038"/>
                  </a:lnTo>
                  <a:lnTo>
                    <a:pt x="40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2232740" y="4132723"/>
              <a:ext cx="78673" cy="74925"/>
            </a:xfrm>
            <a:custGeom>
              <a:rect b="b" l="l" r="r" t="t"/>
              <a:pathLst>
                <a:path extrusionOk="0" h="4038" w="4240">
                  <a:moveTo>
                    <a:pt x="0" y="0"/>
                  </a:moveTo>
                  <a:lnTo>
                    <a:pt x="0" y="4038"/>
                  </a:lnTo>
                  <a:lnTo>
                    <a:pt x="4240" y="4038"/>
                  </a:lnTo>
                  <a:lnTo>
                    <a:pt x="4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2539902" y="3979142"/>
              <a:ext cx="74925" cy="78673"/>
            </a:xfrm>
            <a:custGeom>
              <a:rect b="b" l="l" r="r" t="t"/>
              <a:pathLst>
                <a:path extrusionOk="0" h="4240" w="4038">
                  <a:moveTo>
                    <a:pt x="0" y="0"/>
                  </a:moveTo>
                  <a:lnTo>
                    <a:pt x="0" y="4240"/>
                  </a:lnTo>
                  <a:lnTo>
                    <a:pt x="4038" y="4240"/>
                  </a:lnTo>
                  <a:lnTo>
                    <a:pt x="40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2464976" y="4057797"/>
              <a:ext cx="74944" cy="74944"/>
            </a:xfrm>
            <a:custGeom>
              <a:rect b="b" l="l" r="r" t="t"/>
              <a:pathLst>
                <a:path extrusionOk="0" h="4039" w="4039">
                  <a:moveTo>
                    <a:pt x="1" y="1"/>
                  </a:moveTo>
                  <a:lnTo>
                    <a:pt x="1" y="4038"/>
                  </a:lnTo>
                  <a:lnTo>
                    <a:pt x="4038" y="4038"/>
                  </a:lnTo>
                  <a:lnTo>
                    <a:pt x="40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7"/>
            <p:cNvSpPr/>
            <p:nvPr/>
          </p:nvSpPr>
          <p:spPr>
            <a:xfrm>
              <a:off x="2539902" y="4132723"/>
              <a:ext cx="74925" cy="74925"/>
            </a:xfrm>
            <a:custGeom>
              <a:rect b="b" l="l" r="r" t="t"/>
              <a:pathLst>
                <a:path extrusionOk="0" h="4038" w="4038">
                  <a:moveTo>
                    <a:pt x="0" y="0"/>
                  </a:moveTo>
                  <a:lnTo>
                    <a:pt x="0" y="4038"/>
                  </a:lnTo>
                  <a:lnTo>
                    <a:pt x="4038" y="4038"/>
                  </a:lnTo>
                  <a:lnTo>
                    <a:pt x="40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2693482" y="3979142"/>
              <a:ext cx="74925" cy="78673"/>
            </a:xfrm>
            <a:custGeom>
              <a:rect b="b" l="l" r="r" t="t"/>
              <a:pathLst>
                <a:path extrusionOk="0" h="4240" w="4038">
                  <a:moveTo>
                    <a:pt x="0" y="0"/>
                  </a:moveTo>
                  <a:lnTo>
                    <a:pt x="0" y="4240"/>
                  </a:lnTo>
                  <a:lnTo>
                    <a:pt x="4038" y="4240"/>
                  </a:lnTo>
                  <a:lnTo>
                    <a:pt x="40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2614809" y="4057797"/>
              <a:ext cx="78692" cy="74944"/>
            </a:xfrm>
            <a:custGeom>
              <a:rect b="b" l="l" r="r" t="t"/>
              <a:pathLst>
                <a:path extrusionOk="0" h="4039" w="4241">
                  <a:moveTo>
                    <a:pt x="1" y="1"/>
                  </a:moveTo>
                  <a:lnTo>
                    <a:pt x="1" y="4038"/>
                  </a:lnTo>
                  <a:lnTo>
                    <a:pt x="4240" y="4038"/>
                  </a:lnTo>
                  <a:lnTo>
                    <a:pt x="42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2693482" y="4132723"/>
              <a:ext cx="74925" cy="74925"/>
            </a:xfrm>
            <a:custGeom>
              <a:rect b="b" l="l" r="r" t="t"/>
              <a:pathLst>
                <a:path extrusionOk="0" h="4038" w="4038">
                  <a:moveTo>
                    <a:pt x="0" y="0"/>
                  </a:moveTo>
                  <a:lnTo>
                    <a:pt x="0" y="4038"/>
                  </a:lnTo>
                  <a:lnTo>
                    <a:pt x="4038" y="4038"/>
                  </a:lnTo>
                  <a:lnTo>
                    <a:pt x="40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2847063" y="3979142"/>
              <a:ext cx="74925" cy="78673"/>
            </a:xfrm>
            <a:custGeom>
              <a:rect b="b" l="l" r="r" t="t"/>
              <a:pathLst>
                <a:path extrusionOk="0" h="4240" w="4038">
                  <a:moveTo>
                    <a:pt x="0" y="0"/>
                  </a:moveTo>
                  <a:lnTo>
                    <a:pt x="0" y="4240"/>
                  </a:lnTo>
                  <a:lnTo>
                    <a:pt x="4038" y="4240"/>
                  </a:lnTo>
                  <a:lnTo>
                    <a:pt x="40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2768389" y="4057797"/>
              <a:ext cx="78692" cy="74944"/>
            </a:xfrm>
            <a:custGeom>
              <a:rect b="b" l="l" r="r" t="t"/>
              <a:pathLst>
                <a:path extrusionOk="0" h="4039" w="4241">
                  <a:moveTo>
                    <a:pt x="1" y="1"/>
                  </a:moveTo>
                  <a:lnTo>
                    <a:pt x="1" y="4038"/>
                  </a:lnTo>
                  <a:lnTo>
                    <a:pt x="4240" y="4038"/>
                  </a:lnTo>
                  <a:lnTo>
                    <a:pt x="42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2847063" y="4132723"/>
              <a:ext cx="74925" cy="74925"/>
            </a:xfrm>
            <a:custGeom>
              <a:rect b="b" l="l" r="r" t="t"/>
              <a:pathLst>
                <a:path extrusionOk="0" h="4038" w="4038">
                  <a:moveTo>
                    <a:pt x="0" y="0"/>
                  </a:moveTo>
                  <a:lnTo>
                    <a:pt x="0" y="4038"/>
                  </a:lnTo>
                  <a:lnTo>
                    <a:pt x="4038" y="4038"/>
                  </a:lnTo>
                  <a:lnTo>
                    <a:pt x="40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2996896" y="3979142"/>
              <a:ext cx="78673" cy="78673"/>
            </a:xfrm>
            <a:custGeom>
              <a:rect b="b" l="l" r="r" t="t"/>
              <a:pathLst>
                <a:path extrusionOk="0" h="4240" w="4240">
                  <a:moveTo>
                    <a:pt x="0" y="0"/>
                  </a:moveTo>
                  <a:lnTo>
                    <a:pt x="0" y="4240"/>
                  </a:lnTo>
                  <a:lnTo>
                    <a:pt x="4240" y="4240"/>
                  </a:lnTo>
                  <a:lnTo>
                    <a:pt x="4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2921970" y="4057797"/>
              <a:ext cx="74944" cy="74944"/>
            </a:xfrm>
            <a:custGeom>
              <a:rect b="b" l="l" r="r" t="t"/>
              <a:pathLst>
                <a:path extrusionOk="0" h="4039" w="4039">
                  <a:moveTo>
                    <a:pt x="1" y="1"/>
                  </a:moveTo>
                  <a:lnTo>
                    <a:pt x="1" y="4038"/>
                  </a:lnTo>
                  <a:lnTo>
                    <a:pt x="4038" y="4038"/>
                  </a:lnTo>
                  <a:lnTo>
                    <a:pt x="40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2996896" y="4132723"/>
              <a:ext cx="78673" cy="74925"/>
            </a:xfrm>
            <a:custGeom>
              <a:rect b="b" l="l" r="r" t="t"/>
              <a:pathLst>
                <a:path extrusionOk="0" h="4038" w="4240">
                  <a:moveTo>
                    <a:pt x="0" y="0"/>
                  </a:moveTo>
                  <a:lnTo>
                    <a:pt x="0" y="4038"/>
                  </a:lnTo>
                  <a:lnTo>
                    <a:pt x="4240" y="4038"/>
                  </a:lnTo>
                  <a:lnTo>
                    <a:pt x="4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3150477" y="3979142"/>
              <a:ext cx="78673" cy="78673"/>
            </a:xfrm>
            <a:custGeom>
              <a:rect b="b" l="l" r="r" t="t"/>
              <a:pathLst>
                <a:path extrusionOk="0" h="4240" w="4240">
                  <a:moveTo>
                    <a:pt x="0" y="0"/>
                  </a:moveTo>
                  <a:lnTo>
                    <a:pt x="0" y="4240"/>
                  </a:lnTo>
                  <a:lnTo>
                    <a:pt x="4240" y="4240"/>
                  </a:lnTo>
                  <a:lnTo>
                    <a:pt x="4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3075551" y="4057797"/>
              <a:ext cx="74944" cy="74944"/>
            </a:xfrm>
            <a:custGeom>
              <a:rect b="b" l="l" r="r" t="t"/>
              <a:pathLst>
                <a:path extrusionOk="0" h="4039" w="4039">
                  <a:moveTo>
                    <a:pt x="1" y="1"/>
                  </a:moveTo>
                  <a:lnTo>
                    <a:pt x="1" y="4038"/>
                  </a:lnTo>
                  <a:lnTo>
                    <a:pt x="4038" y="4038"/>
                  </a:lnTo>
                  <a:lnTo>
                    <a:pt x="40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7"/>
            <p:cNvSpPr/>
            <p:nvPr/>
          </p:nvSpPr>
          <p:spPr>
            <a:xfrm>
              <a:off x="3150477" y="4132723"/>
              <a:ext cx="78673" cy="74925"/>
            </a:xfrm>
            <a:custGeom>
              <a:rect b="b" l="l" r="r" t="t"/>
              <a:pathLst>
                <a:path extrusionOk="0" h="4038" w="4240">
                  <a:moveTo>
                    <a:pt x="0" y="0"/>
                  </a:moveTo>
                  <a:lnTo>
                    <a:pt x="0" y="4038"/>
                  </a:lnTo>
                  <a:lnTo>
                    <a:pt x="4240" y="4038"/>
                  </a:lnTo>
                  <a:lnTo>
                    <a:pt x="4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3304057" y="3979142"/>
              <a:ext cx="74925" cy="78673"/>
            </a:xfrm>
            <a:custGeom>
              <a:rect b="b" l="l" r="r" t="t"/>
              <a:pathLst>
                <a:path extrusionOk="0" h="4240" w="4038">
                  <a:moveTo>
                    <a:pt x="0" y="0"/>
                  </a:moveTo>
                  <a:lnTo>
                    <a:pt x="0" y="4240"/>
                  </a:lnTo>
                  <a:lnTo>
                    <a:pt x="4038" y="4240"/>
                  </a:lnTo>
                  <a:lnTo>
                    <a:pt x="40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3229132" y="4057797"/>
              <a:ext cx="74944" cy="74944"/>
            </a:xfrm>
            <a:custGeom>
              <a:rect b="b" l="l" r="r" t="t"/>
              <a:pathLst>
                <a:path extrusionOk="0" h="4039" w="4039">
                  <a:moveTo>
                    <a:pt x="1" y="1"/>
                  </a:moveTo>
                  <a:lnTo>
                    <a:pt x="1" y="4038"/>
                  </a:lnTo>
                  <a:lnTo>
                    <a:pt x="4038" y="4038"/>
                  </a:lnTo>
                  <a:lnTo>
                    <a:pt x="40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3304057" y="4132723"/>
              <a:ext cx="74925" cy="74925"/>
            </a:xfrm>
            <a:custGeom>
              <a:rect b="b" l="l" r="r" t="t"/>
              <a:pathLst>
                <a:path extrusionOk="0" h="4038" w="4038">
                  <a:moveTo>
                    <a:pt x="0" y="0"/>
                  </a:moveTo>
                  <a:lnTo>
                    <a:pt x="0" y="4038"/>
                  </a:lnTo>
                  <a:lnTo>
                    <a:pt x="4038" y="4038"/>
                  </a:lnTo>
                  <a:lnTo>
                    <a:pt x="40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3457638" y="3979142"/>
              <a:ext cx="74925" cy="78673"/>
            </a:xfrm>
            <a:custGeom>
              <a:rect b="b" l="l" r="r" t="t"/>
              <a:pathLst>
                <a:path extrusionOk="0" h="4240" w="4038">
                  <a:moveTo>
                    <a:pt x="0" y="0"/>
                  </a:moveTo>
                  <a:lnTo>
                    <a:pt x="0" y="4240"/>
                  </a:lnTo>
                  <a:lnTo>
                    <a:pt x="4038" y="4240"/>
                  </a:lnTo>
                  <a:lnTo>
                    <a:pt x="40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3378964" y="4057797"/>
              <a:ext cx="78692" cy="74944"/>
            </a:xfrm>
            <a:custGeom>
              <a:rect b="b" l="l" r="r" t="t"/>
              <a:pathLst>
                <a:path extrusionOk="0" h="4039" w="4241">
                  <a:moveTo>
                    <a:pt x="1" y="1"/>
                  </a:moveTo>
                  <a:lnTo>
                    <a:pt x="1" y="4038"/>
                  </a:lnTo>
                  <a:lnTo>
                    <a:pt x="4240" y="4038"/>
                  </a:lnTo>
                  <a:lnTo>
                    <a:pt x="42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3457638" y="4132723"/>
              <a:ext cx="74925" cy="74925"/>
            </a:xfrm>
            <a:custGeom>
              <a:rect b="b" l="l" r="r" t="t"/>
              <a:pathLst>
                <a:path extrusionOk="0" h="4038" w="4038">
                  <a:moveTo>
                    <a:pt x="0" y="0"/>
                  </a:moveTo>
                  <a:lnTo>
                    <a:pt x="0" y="4038"/>
                  </a:lnTo>
                  <a:lnTo>
                    <a:pt x="4038" y="4038"/>
                  </a:lnTo>
                  <a:lnTo>
                    <a:pt x="40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3611219" y="3979142"/>
              <a:ext cx="74925" cy="78673"/>
            </a:xfrm>
            <a:custGeom>
              <a:rect b="b" l="l" r="r" t="t"/>
              <a:pathLst>
                <a:path extrusionOk="0" h="4240" w="4038">
                  <a:moveTo>
                    <a:pt x="0" y="0"/>
                  </a:moveTo>
                  <a:lnTo>
                    <a:pt x="0" y="4240"/>
                  </a:lnTo>
                  <a:lnTo>
                    <a:pt x="4038" y="4240"/>
                  </a:lnTo>
                  <a:lnTo>
                    <a:pt x="40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3532545" y="4057797"/>
              <a:ext cx="78692" cy="74944"/>
            </a:xfrm>
            <a:custGeom>
              <a:rect b="b" l="l" r="r" t="t"/>
              <a:pathLst>
                <a:path extrusionOk="0" h="4039" w="4241">
                  <a:moveTo>
                    <a:pt x="1" y="1"/>
                  </a:moveTo>
                  <a:lnTo>
                    <a:pt x="1" y="4038"/>
                  </a:lnTo>
                  <a:lnTo>
                    <a:pt x="4240" y="4038"/>
                  </a:lnTo>
                  <a:lnTo>
                    <a:pt x="42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3611219" y="4132723"/>
              <a:ext cx="74925" cy="74925"/>
            </a:xfrm>
            <a:custGeom>
              <a:rect b="b" l="l" r="r" t="t"/>
              <a:pathLst>
                <a:path extrusionOk="0" h="4038" w="4038">
                  <a:moveTo>
                    <a:pt x="0" y="0"/>
                  </a:moveTo>
                  <a:lnTo>
                    <a:pt x="0" y="4038"/>
                  </a:lnTo>
                  <a:lnTo>
                    <a:pt x="4038" y="4038"/>
                  </a:lnTo>
                  <a:lnTo>
                    <a:pt x="40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1876871" y="3001468"/>
              <a:ext cx="1161246" cy="93666"/>
            </a:xfrm>
            <a:custGeom>
              <a:rect b="b" l="l" r="r" t="t"/>
              <a:pathLst>
                <a:path extrusionOk="0" fill="none" h="5048" w="62584">
                  <a:moveTo>
                    <a:pt x="62583" y="3230"/>
                  </a:moveTo>
                  <a:lnTo>
                    <a:pt x="62583" y="3230"/>
                  </a:lnTo>
                  <a:lnTo>
                    <a:pt x="61372" y="2826"/>
                  </a:lnTo>
                  <a:lnTo>
                    <a:pt x="57738" y="2019"/>
                  </a:lnTo>
                  <a:lnTo>
                    <a:pt x="52085" y="1009"/>
                  </a:lnTo>
                  <a:lnTo>
                    <a:pt x="48452" y="606"/>
                  </a:lnTo>
                  <a:lnTo>
                    <a:pt x="44616" y="202"/>
                  </a:lnTo>
                  <a:lnTo>
                    <a:pt x="40175" y="0"/>
                  </a:lnTo>
                  <a:lnTo>
                    <a:pt x="35330" y="0"/>
                  </a:lnTo>
                  <a:lnTo>
                    <a:pt x="30283" y="0"/>
                  </a:lnTo>
                  <a:lnTo>
                    <a:pt x="24630" y="404"/>
                  </a:lnTo>
                  <a:lnTo>
                    <a:pt x="18977" y="1009"/>
                  </a:lnTo>
                  <a:lnTo>
                    <a:pt x="12921" y="2019"/>
                  </a:lnTo>
                  <a:lnTo>
                    <a:pt x="6663" y="3230"/>
                  </a:lnTo>
                  <a:lnTo>
                    <a:pt x="1" y="5047"/>
                  </a:lnTo>
                </a:path>
              </a:pathLst>
            </a:custGeom>
            <a:noFill/>
            <a:ln cap="rnd" cmpd="sng" w="20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4098180" y="3597053"/>
              <a:ext cx="899027" cy="138624"/>
            </a:xfrm>
            <a:custGeom>
              <a:rect b="b" l="l" r="r" t="t"/>
              <a:pathLst>
                <a:path extrusionOk="0" fill="none" h="7471" w="48452">
                  <a:moveTo>
                    <a:pt x="1" y="1"/>
                  </a:moveTo>
                  <a:lnTo>
                    <a:pt x="48451" y="7470"/>
                  </a:lnTo>
                </a:path>
              </a:pathLst>
            </a:custGeom>
            <a:noFill/>
            <a:ln cap="rnd" cmpd="sng" w="20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>
              <a:off x="558325" y="3525894"/>
              <a:ext cx="483228" cy="19"/>
            </a:xfrm>
            <a:custGeom>
              <a:rect b="b" l="l" r="r" t="t"/>
              <a:pathLst>
                <a:path extrusionOk="0" fill="none" h="1" w="26043">
                  <a:moveTo>
                    <a:pt x="1" y="0"/>
                  </a:moveTo>
                  <a:lnTo>
                    <a:pt x="26043" y="0"/>
                  </a:lnTo>
                </a:path>
              </a:pathLst>
            </a:custGeom>
            <a:noFill/>
            <a:ln cap="rnd" cmpd="sng" w="20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2817097" y="2806675"/>
              <a:ext cx="74925" cy="161095"/>
            </a:xfrm>
            <a:custGeom>
              <a:rect b="b" l="l" r="r" t="t"/>
              <a:pathLst>
                <a:path extrusionOk="0" h="8682" w="4038">
                  <a:moveTo>
                    <a:pt x="1615" y="0"/>
                  </a:moveTo>
                  <a:lnTo>
                    <a:pt x="1212" y="404"/>
                  </a:lnTo>
                  <a:lnTo>
                    <a:pt x="808" y="1212"/>
                  </a:lnTo>
                  <a:lnTo>
                    <a:pt x="202" y="2423"/>
                  </a:lnTo>
                  <a:lnTo>
                    <a:pt x="0" y="3432"/>
                  </a:lnTo>
                  <a:lnTo>
                    <a:pt x="0" y="4442"/>
                  </a:lnTo>
                  <a:lnTo>
                    <a:pt x="202" y="5451"/>
                  </a:lnTo>
                  <a:lnTo>
                    <a:pt x="606" y="6259"/>
                  </a:lnTo>
                  <a:lnTo>
                    <a:pt x="1413" y="7066"/>
                  </a:lnTo>
                  <a:lnTo>
                    <a:pt x="2019" y="7672"/>
                  </a:lnTo>
                  <a:lnTo>
                    <a:pt x="3432" y="8479"/>
                  </a:lnTo>
                  <a:lnTo>
                    <a:pt x="4038" y="8681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7"/>
            <p:cNvSpPr/>
            <p:nvPr/>
          </p:nvSpPr>
          <p:spPr>
            <a:xfrm>
              <a:off x="1936804" y="3289890"/>
              <a:ext cx="378355" cy="277212"/>
            </a:xfrm>
            <a:custGeom>
              <a:rect b="b" l="l" r="r" t="t"/>
              <a:pathLst>
                <a:path extrusionOk="0" fill="none" h="14940" w="20391">
                  <a:moveTo>
                    <a:pt x="1" y="1"/>
                  </a:moveTo>
                  <a:lnTo>
                    <a:pt x="20391" y="14940"/>
                  </a:lnTo>
                </a:path>
              </a:pathLst>
            </a:custGeom>
            <a:noFill/>
            <a:ln cap="rnd" cmpd="sng" w="20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7"/>
            <p:cNvSpPr/>
            <p:nvPr/>
          </p:nvSpPr>
          <p:spPr>
            <a:xfrm>
              <a:off x="1921830" y="3387286"/>
              <a:ext cx="247245" cy="179817"/>
            </a:xfrm>
            <a:custGeom>
              <a:rect b="b" l="l" r="r" t="t"/>
              <a:pathLst>
                <a:path extrusionOk="0" fill="none" h="9691" w="13325">
                  <a:moveTo>
                    <a:pt x="0" y="1"/>
                  </a:moveTo>
                  <a:lnTo>
                    <a:pt x="13324" y="9691"/>
                  </a:lnTo>
                </a:path>
              </a:pathLst>
            </a:custGeom>
            <a:noFill/>
            <a:ln cap="rnd" cmpd="sng" w="20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7"/>
            <p:cNvSpPr/>
            <p:nvPr/>
          </p:nvSpPr>
          <p:spPr>
            <a:xfrm>
              <a:off x="2832071" y="3289890"/>
              <a:ext cx="378355" cy="277212"/>
            </a:xfrm>
            <a:custGeom>
              <a:rect b="b" l="l" r="r" t="t"/>
              <a:pathLst>
                <a:path extrusionOk="0" fill="none" h="14940" w="20391">
                  <a:moveTo>
                    <a:pt x="1" y="1"/>
                  </a:moveTo>
                  <a:lnTo>
                    <a:pt x="20390" y="14940"/>
                  </a:lnTo>
                </a:path>
              </a:pathLst>
            </a:custGeom>
            <a:noFill/>
            <a:ln cap="rnd" cmpd="sng" w="20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2817097" y="3387286"/>
              <a:ext cx="247245" cy="179817"/>
            </a:xfrm>
            <a:custGeom>
              <a:rect b="b" l="l" r="r" t="t"/>
              <a:pathLst>
                <a:path extrusionOk="0" fill="none" h="9691" w="13325">
                  <a:moveTo>
                    <a:pt x="0" y="1"/>
                  </a:moveTo>
                  <a:lnTo>
                    <a:pt x="13324" y="9691"/>
                  </a:lnTo>
                </a:path>
              </a:pathLst>
            </a:custGeom>
            <a:noFill/>
            <a:ln cap="rnd" cmpd="sng" w="20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" name="Google Shape;449;p17"/>
          <p:cNvGrpSpPr/>
          <p:nvPr/>
        </p:nvGrpSpPr>
        <p:grpSpPr>
          <a:xfrm>
            <a:off x="457200" y="3075725"/>
            <a:ext cx="1493700" cy="1656450"/>
            <a:chOff x="457200" y="3075725"/>
            <a:chExt cx="1493700" cy="1656450"/>
          </a:xfrm>
        </p:grpSpPr>
        <p:grpSp>
          <p:nvGrpSpPr>
            <p:cNvPr id="450" name="Google Shape;450;p17"/>
            <p:cNvGrpSpPr/>
            <p:nvPr/>
          </p:nvGrpSpPr>
          <p:grpSpPr>
            <a:xfrm>
              <a:off x="457200" y="3750875"/>
              <a:ext cx="1493700" cy="981300"/>
              <a:chOff x="457200" y="3750875"/>
              <a:chExt cx="1493700" cy="981300"/>
            </a:xfrm>
          </p:grpSpPr>
          <p:sp>
            <p:nvSpPr>
              <p:cNvPr id="451" name="Google Shape;451;p17"/>
              <p:cNvSpPr txBox="1"/>
              <p:nvPr/>
            </p:nvSpPr>
            <p:spPr>
              <a:xfrm>
                <a:off x="457200" y="4086275"/>
                <a:ext cx="1493700" cy="64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Security and privacy of users.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2" name="Google Shape;452;p17"/>
              <p:cNvSpPr txBox="1"/>
              <p:nvPr/>
            </p:nvSpPr>
            <p:spPr>
              <a:xfrm>
                <a:off x="457200" y="3750875"/>
                <a:ext cx="1493700" cy="33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Priorities</a:t>
                </a:r>
                <a:endParaRPr b="1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453" name="Google Shape;453;p17"/>
            <p:cNvSpPr/>
            <p:nvPr/>
          </p:nvSpPr>
          <p:spPr>
            <a:xfrm>
              <a:off x="901649" y="3075725"/>
              <a:ext cx="604800" cy="60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b="1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54" name="Google Shape;454;p17"/>
          <p:cNvGrpSpPr/>
          <p:nvPr/>
        </p:nvGrpSpPr>
        <p:grpSpPr>
          <a:xfrm>
            <a:off x="2421425" y="3075725"/>
            <a:ext cx="1774800" cy="1656450"/>
            <a:chOff x="2421425" y="3075725"/>
            <a:chExt cx="1774800" cy="1656450"/>
          </a:xfrm>
        </p:grpSpPr>
        <p:grpSp>
          <p:nvGrpSpPr>
            <p:cNvPr id="455" name="Google Shape;455;p17"/>
            <p:cNvGrpSpPr/>
            <p:nvPr/>
          </p:nvGrpSpPr>
          <p:grpSpPr>
            <a:xfrm>
              <a:off x="2421425" y="3750875"/>
              <a:ext cx="1774800" cy="981300"/>
              <a:chOff x="2421425" y="3750875"/>
              <a:chExt cx="1774800" cy="981300"/>
            </a:xfrm>
          </p:grpSpPr>
          <p:sp>
            <p:nvSpPr>
              <p:cNvPr id="456" name="Google Shape;456;p17"/>
              <p:cNvSpPr txBox="1"/>
              <p:nvPr/>
            </p:nvSpPr>
            <p:spPr>
              <a:xfrm>
                <a:off x="2421425" y="4086275"/>
                <a:ext cx="1774800" cy="64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Accept rides, view population density on map.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7" name="Google Shape;457;p17"/>
              <p:cNvSpPr txBox="1"/>
              <p:nvPr/>
            </p:nvSpPr>
            <p:spPr>
              <a:xfrm>
                <a:off x="2702500" y="3750875"/>
                <a:ext cx="1493700" cy="33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Driver Role</a:t>
                </a:r>
                <a:endParaRPr b="1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458" name="Google Shape;458;p17"/>
            <p:cNvSpPr/>
            <p:nvPr/>
          </p:nvSpPr>
          <p:spPr>
            <a:xfrm>
              <a:off x="3146949" y="3075725"/>
              <a:ext cx="604800" cy="604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b="1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59" name="Google Shape;459;p17"/>
          <p:cNvGrpSpPr/>
          <p:nvPr/>
        </p:nvGrpSpPr>
        <p:grpSpPr>
          <a:xfrm>
            <a:off x="4795400" y="3075725"/>
            <a:ext cx="1774800" cy="1656450"/>
            <a:chOff x="4795400" y="3075725"/>
            <a:chExt cx="1774800" cy="1656450"/>
          </a:xfrm>
        </p:grpSpPr>
        <p:grpSp>
          <p:nvGrpSpPr>
            <p:cNvPr id="460" name="Google Shape;460;p17"/>
            <p:cNvGrpSpPr/>
            <p:nvPr/>
          </p:nvGrpSpPr>
          <p:grpSpPr>
            <a:xfrm>
              <a:off x="4795400" y="3750875"/>
              <a:ext cx="1774800" cy="981300"/>
              <a:chOff x="4795400" y="3750875"/>
              <a:chExt cx="1774800" cy="981300"/>
            </a:xfrm>
          </p:grpSpPr>
          <p:sp>
            <p:nvSpPr>
              <p:cNvPr id="461" name="Google Shape;461;p17"/>
              <p:cNvSpPr txBox="1"/>
              <p:nvPr/>
            </p:nvSpPr>
            <p:spPr>
              <a:xfrm>
                <a:off x="4947800" y="4086275"/>
                <a:ext cx="1493700" cy="64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Book rides and share location.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2" name="Google Shape;462;p17"/>
              <p:cNvSpPr txBox="1"/>
              <p:nvPr/>
            </p:nvSpPr>
            <p:spPr>
              <a:xfrm>
                <a:off x="4795400" y="3750875"/>
                <a:ext cx="1774800" cy="33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Passenger Role</a:t>
                </a:r>
                <a:endParaRPr b="1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463" name="Google Shape;463;p17"/>
            <p:cNvSpPr/>
            <p:nvPr/>
          </p:nvSpPr>
          <p:spPr>
            <a:xfrm>
              <a:off x="5392249" y="3075725"/>
              <a:ext cx="604800" cy="604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b="1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64" name="Google Shape;464;p17"/>
          <p:cNvGrpSpPr/>
          <p:nvPr/>
        </p:nvGrpSpPr>
        <p:grpSpPr>
          <a:xfrm>
            <a:off x="7090800" y="3075725"/>
            <a:ext cx="1733700" cy="1656450"/>
            <a:chOff x="7090800" y="3075725"/>
            <a:chExt cx="1733700" cy="1656450"/>
          </a:xfrm>
        </p:grpSpPr>
        <p:grpSp>
          <p:nvGrpSpPr>
            <p:cNvPr id="465" name="Google Shape;465;p17"/>
            <p:cNvGrpSpPr/>
            <p:nvPr/>
          </p:nvGrpSpPr>
          <p:grpSpPr>
            <a:xfrm>
              <a:off x="7090800" y="3750875"/>
              <a:ext cx="1733700" cy="981300"/>
              <a:chOff x="7090800" y="3750875"/>
              <a:chExt cx="1733700" cy="981300"/>
            </a:xfrm>
          </p:grpSpPr>
          <p:sp>
            <p:nvSpPr>
              <p:cNvPr id="466" name="Google Shape;466;p17"/>
              <p:cNvSpPr txBox="1"/>
              <p:nvPr/>
            </p:nvSpPr>
            <p:spPr>
              <a:xfrm>
                <a:off x="7193100" y="4086275"/>
                <a:ext cx="1493700" cy="64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Rate app, Message driver.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7" name="Google Shape;467;p17"/>
              <p:cNvSpPr txBox="1"/>
              <p:nvPr/>
            </p:nvSpPr>
            <p:spPr>
              <a:xfrm>
                <a:off x="7090800" y="3750875"/>
                <a:ext cx="1733700" cy="33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Future Features</a:t>
                </a:r>
                <a:endParaRPr b="1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468" name="Google Shape;468;p17"/>
            <p:cNvSpPr/>
            <p:nvPr/>
          </p:nvSpPr>
          <p:spPr>
            <a:xfrm>
              <a:off x="7637550" y="3075725"/>
              <a:ext cx="604800" cy="604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b="1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469" name="Google Shape;469;p17"/>
          <p:cNvCxnSpPr>
            <a:stCxn id="453" idx="0"/>
          </p:cNvCxnSpPr>
          <p:nvPr/>
        </p:nvCxnSpPr>
        <p:spPr>
          <a:xfrm rot="-5400000">
            <a:off x="1376999" y="1967375"/>
            <a:ext cx="935400" cy="12813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70" name="Google Shape;470;p17"/>
          <p:cNvCxnSpPr>
            <a:stCxn id="458" idx="0"/>
          </p:cNvCxnSpPr>
          <p:nvPr/>
        </p:nvCxnSpPr>
        <p:spPr>
          <a:xfrm rot="-5400000">
            <a:off x="3028899" y="2019875"/>
            <a:ext cx="1476300" cy="635400"/>
          </a:xfrm>
          <a:prstGeom prst="bentConnector3">
            <a:avLst>
              <a:gd fmla="val 1426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71" name="Google Shape;471;p17"/>
          <p:cNvCxnSpPr>
            <a:stCxn id="463" idx="0"/>
          </p:cNvCxnSpPr>
          <p:nvPr/>
        </p:nvCxnSpPr>
        <p:spPr>
          <a:xfrm flipH="1" rot="5400000">
            <a:off x="4951249" y="2332325"/>
            <a:ext cx="849300" cy="637500"/>
          </a:xfrm>
          <a:prstGeom prst="bentConnector3">
            <a:avLst>
              <a:gd fmla="val 3292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72" name="Google Shape;472;p17"/>
          <p:cNvCxnSpPr>
            <a:stCxn id="468" idx="0"/>
          </p:cNvCxnSpPr>
          <p:nvPr/>
        </p:nvCxnSpPr>
        <p:spPr>
          <a:xfrm flipH="1" rot="5400000">
            <a:off x="6721350" y="1857125"/>
            <a:ext cx="1033200" cy="14040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7" name="Google Shape;477;p18"/>
          <p:cNvCxnSpPr/>
          <p:nvPr/>
        </p:nvCxnSpPr>
        <p:spPr>
          <a:xfrm>
            <a:off x="0" y="2800350"/>
            <a:ext cx="8706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78" name="Google Shape;478;p18"/>
          <p:cNvGrpSpPr/>
          <p:nvPr/>
        </p:nvGrpSpPr>
        <p:grpSpPr>
          <a:xfrm>
            <a:off x="3199330" y="2246494"/>
            <a:ext cx="2745353" cy="1107701"/>
            <a:chOff x="2296592" y="2262599"/>
            <a:chExt cx="2396014" cy="966665"/>
          </a:xfrm>
        </p:grpSpPr>
        <p:sp>
          <p:nvSpPr>
            <p:cNvPr id="479" name="Google Shape;479;p18"/>
            <p:cNvSpPr/>
            <p:nvPr/>
          </p:nvSpPr>
          <p:spPr>
            <a:xfrm flipH="1">
              <a:off x="4503323" y="2918498"/>
              <a:ext cx="109374" cy="153412"/>
            </a:xfrm>
            <a:custGeom>
              <a:rect b="b" l="l" r="r" t="t"/>
              <a:pathLst>
                <a:path extrusionOk="0" h="18296" w="13044">
                  <a:moveTo>
                    <a:pt x="13043" y="1"/>
                  </a:moveTo>
                  <a:lnTo>
                    <a:pt x="1" y="561"/>
                  </a:lnTo>
                  <a:lnTo>
                    <a:pt x="384" y="3306"/>
                  </a:lnTo>
                  <a:lnTo>
                    <a:pt x="857" y="6109"/>
                  </a:lnTo>
                  <a:lnTo>
                    <a:pt x="1388" y="9355"/>
                  </a:lnTo>
                  <a:lnTo>
                    <a:pt x="1712" y="11007"/>
                  </a:lnTo>
                  <a:lnTo>
                    <a:pt x="2007" y="12600"/>
                  </a:lnTo>
                  <a:lnTo>
                    <a:pt x="2332" y="14076"/>
                  </a:lnTo>
                  <a:lnTo>
                    <a:pt x="2657" y="15433"/>
                  </a:lnTo>
                  <a:lnTo>
                    <a:pt x="2981" y="16554"/>
                  </a:lnTo>
                  <a:lnTo>
                    <a:pt x="3129" y="17056"/>
                  </a:lnTo>
                  <a:lnTo>
                    <a:pt x="3276" y="17440"/>
                  </a:lnTo>
                  <a:lnTo>
                    <a:pt x="3424" y="17794"/>
                  </a:lnTo>
                  <a:lnTo>
                    <a:pt x="3571" y="18030"/>
                  </a:lnTo>
                  <a:lnTo>
                    <a:pt x="3719" y="18177"/>
                  </a:lnTo>
                  <a:lnTo>
                    <a:pt x="3778" y="18236"/>
                  </a:lnTo>
                  <a:lnTo>
                    <a:pt x="3837" y="18236"/>
                  </a:lnTo>
                  <a:lnTo>
                    <a:pt x="4575" y="18295"/>
                  </a:lnTo>
                  <a:lnTo>
                    <a:pt x="8352" y="18295"/>
                  </a:lnTo>
                  <a:lnTo>
                    <a:pt x="11833" y="18236"/>
                  </a:lnTo>
                  <a:lnTo>
                    <a:pt x="13043" y="1"/>
                  </a:lnTo>
                  <a:close/>
                </a:path>
              </a:pathLst>
            </a:custGeom>
            <a:solidFill>
              <a:srgbClr val="544E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8"/>
            <p:cNvSpPr/>
            <p:nvPr/>
          </p:nvSpPr>
          <p:spPr>
            <a:xfrm flipH="1">
              <a:off x="2328010" y="2306880"/>
              <a:ext cx="2299779" cy="793732"/>
            </a:xfrm>
            <a:custGeom>
              <a:rect b="b" l="l" r="r" t="t"/>
              <a:pathLst>
                <a:path extrusionOk="0" h="94661" w="274273">
                  <a:moveTo>
                    <a:pt x="231841" y="1"/>
                  </a:moveTo>
                  <a:lnTo>
                    <a:pt x="119004" y="325"/>
                  </a:lnTo>
                  <a:lnTo>
                    <a:pt x="118267" y="355"/>
                  </a:lnTo>
                  <a:lnTo>
                    <a:pt x="117470" y="414"/>
                  </a:lnTo>
                  <a:lnTo>
                    <a:pt x="116585" y="532"/>
                  </a:lnTo>
                  <a:lnTo>
                    <a:pt x="115611" y="709"/>
                  </a:lnTo>
                  <a:lnTo>
                    <a:pt x="114608" y="916"/>
                  </a:lnTo>
                  <a:lnTo>
                    <a:pt x="113546" y="1181"/>
                  </a:lnTo>
                  <a:lnTo>
                    <a:pt x="112424" y="1506"/>
                  </a:lnTo>
                  <a:lnTo>
                    <a:pt x="111244" y="1889"/>
                  </a:lnTo>
                  <a:lnTo>
                    <a:pt x="110064" y="2332"/>
                  </a:lnTo>
                  <a:lnTo>
                    <a:pt x="108824" y="2834"/>
                  </a:lnTo>
                  <a:lnTo>
                    <a:pt x="107585" y="3394"/>
                  </a:lnTo>
                  <a:lnTo>
                    <a:pt x="106316" y="4043"/>
                  </a:lnTo>
                  <a:lnTo>
                    <a:pt x="105047" y="4751"/>
                  </a:lnTo>
                  <a:lnTo>
                    <a:pt x="103749" y="5519"/>
                  </a:lnTo>
                  <a:lnTo>
                    <a:pt x="102480" y="6345"/>
                  </a:lnTo>
                  <a:lnTo>
                    <a:pt x="101182" y="7260"/>
                  </a:lnTo>
                  <a:lnTo>
                    <a:pt x="100975" y="7466"/>
                  </a:lnTo>
                  <a:lnTo>
                    <a:pt x="100739" y="7673"/>
                  </a:lnTo>
                  <a:lnTo>
                    <a:pt x="100297" y="8145"/>
                  </a:lnTo>
                  <a:lnTo>
                    <a:pt x="99884" y="8676"/>
                  </a:lnTo>
                  <a:lnTo>
                    <a:pt x="99471" y="9266"/>
                  </a:lnTo>
                  <a:lnTo>
                    <a:pt x="98615" y="10417"/>
                  </a:lnTo>
                  <a:lnTo>
                    <a:pt x="98202" y="10948"/>
                  </a:lnTo>
                  <a:lnTo>
                    <a:pt x="97759" y="11420"/>
                  </a:lnTo>
                  <a:lnTo>
                    <a:pt x="94661" y="14430"/>
                  </a:lnTo>
                  <a:lnTo>
                    <a:pt x="92949" y="16082"/>
                  </a:lnTo>
                  <a:lnTo>
                    <a:pt x="91179" y="17764"/>
                  </a:lnTo>
                  <a:lnTo>
                    <a:pt x="89320" y="19446"/>
                  </a:lnTo>
                  <a:lnTo>
                    <a:pt x="87461" y="21158"/>
                  </a:lnTo>
                  <a:lnTo>
                    <a:pt x="85632" y="22810"/>
                  </a:lnTo>
                  <a:lnTo>
                    <a:pt x="83773" y="24403"/>
                  </a:lnTo>
                  <a:lnTo>
                    <a:pt x="82002" y="25938"/>
                  </a:lnTo>
                  <a:lnTo>
                    <a:pt x="80291" y="27325"/>
                  </a:lnTo>
                  <a:lnTo>
                    <a:pt x="78697" y="28593"/>
                  </a:lnTo>
                  <a:lnTo>
                    <a:pt x="77222" y="29685"/>
                  </a:lnTo>
                  <a:lnTo>
                    <a:pt x="76543" y="30157"/>
                  </a:lnTo>
                  <a:lnTo>
                    <a:pt x="75894" y="30570"/>
                  </a:lnTo>
                  <a:lnTo>
                    <a:pt x="75304" y="30924"/>
                  </a:lnTo>
                  <a:lnTo>
                    <a:pt x="74743" y="31249"/>
                  </a:lnTo>
                  <a:lnTo>
                    <a:pt x="74271" y="31485"/>
                  </a:lnTo>
                  <a:lnTo>
                    <a:pt x="73799" y="31662"/>
                  </a:lnTo>
                  <a:lnTo>
                    <a:pt x="73415" y="31780"/>
                  </a:lnTo>
                  <a:lnTo>
                    <a:pt x="73091" y="31810"/>
                  </a:lnTo>
                  <a:lnTo>
                    <a:pt x="72088" y="31869"/>
                  </a:lnTo>
                  <a:lnTo>
                    <a:pt x="70347" y="31987"/>
                  </a:lnTo>
                  <a:lnTo>
                    <a:pt x="67957" y="32193"/>
                  </a:lnTo>
                  <a:lnTo>
                    <a:pt x="64976" y="32488"/>
                  </a:lnTo>
                  <a:lnTo>
                    <a:pt x="61553" y="32901"/>
                  </a:lnTo>
                  <a:lnTo>
                    <a:pt x="57717" y="33403"/>
                  </a:lnTo>
                  <a:lnTo>
                    <a:pt x="53616" y="33993"/>
                  </a:lnTo>
                  <a:lnTo>
                    <a:pt x="51491" y="34318"/>
                  </a:lnTo>
                  <a:lnTo>
                    <a:pt x="49308" y="34672"/>
                  </a:lnTo>
                  <a:lnTo>
                    <a:pt x="47095" y="35055"/>
                  </a:lnTo>
                  <a:lnTo>
                    <a:pt x="44882" y="35469"/>
                  </a:lnTo>
                  <a:lnTo>
                    <a:pt x="42639" y="35911"/>
                  </a:lnTo>
                  <a:lnTo>
                    <a:pt x="40426" y="36383"/>
                  </a:lnTo>
                  <a:lnTo>
                    <a:pt x="38243" y="36885"/>
                  </a:lnTo>
                  <a:lnTo>
                    <a:pt x="36059" y="37416"/>
                  </a:lnTo>
                  <a:lnTo>
                    <a:pt x="33935" y="37977"/>
                  </a:lnTo>
                  <a:lnTo>
                    <a:pt x="31839" y="38537"/>
                  </a:lnTo>
                  <a:lnTo>
                    <a:pt x="29833" y="39157"/>
                  </a:lnTo>
                  <a:lnTo>
                    <a:pt x="27885" y="39806"/>
                  </a:lnTo>
                  <a:lnTo>
                    <a:pt x="26027" y="40485"/>
                  </a:lnTo>
                  <a:lnTo>
                    <a:pt x="24256" y="41163"/>
                  </a:lnTo>
                  <a:lnTo>
                    <a:pt x="23430" y="41547"/>
                  </a:lnTo>
                  <a:lnTo>
                    <a:pt x="22604" y="41901"/>
                  </a:lnTo>
                  <a:lnTo>
                    <a:pt x="21836" y="42285"/>
                  </a:lnTo>
                  <a:lnTo>
                    <a:pt x="21069" y="42668"/>
                  </a:lnTo>
                  <a:lnTo>
                    <a:pt x="20361" y="43081"/>
                  </a:lnTo>
                  <a:lnTo>
                    <a:pt x="19682" y="43465"/>
                  </a:lnTo>
                  <a:lnTo>
                    <a:pt x="19033" y="43878"/>
                  </a:lnTo>
                  <a:lnTo>
                    <a:pt x="18414" y="44321"/>
                  </a:lnTo>
                  <a:lnTo>
                    <a:pt x="16555" y="45649"/>
                  </a:lnTo>
                  <a:lnTo>
                    <a:pt x="14902" y="46917"/>
                  </a:lnTo>
                  <a:lnTo>
                    <a:pt x="13279" y="48245"/>
                  </a:lnTo>
                  <a:lnTo>
                    <a:pt x="11863" y="49485"/>
                  </a:lnTo>
                  <a:lnTo>
                    <a:pt x="10624" y="50635"/>
                  </a:lnTo>
                  <a:lnTo>
                    <a:pt x="10092" y="51166"/>
                  </a:lnTo>
                  <a:lnTo>
                    <a:pt x="9591" y="51668"/>
                  </a:lnTo>
                  <a:lnTo>
                    <a:pt x="8971" y="52376"/>
                  </a:lnTo>
                  <a:lnTo>
                    <a:pt x="8971" y="52406"/>
                  </a:lnTo>
                  <a:lnTo>
                    <a:pt x="8411" y="53055"/>
                  </a:lnTo>
                  <a:lnTo>
                    <a:pt x="8145" y="53380"/>
                  </a:lnTo>
                  <a:lnTo>
                    <a:pt x="7702" y="54029"/>
                  </a:lnTo>
                  <a:lnTo>
                    <a:pt x="7319" y="54619"/>
                  </a:lnTo>
                  <a:lnTo>
                    <a:pt x="6994" y="55209"/>
                  </a:lnTo>
                  <a:lnTo>
                    <a:pt x="6699" y="55770"/>
                  </a:lnTo>
                  <a:lnTo>
                    <a:pt x="6552" y="56153"/>
                  </a:lnTo>
                  <a:lnTo>
                    <a:pt x="6522" y="56212"/>
                  </a:lnTo>
                  <a:lnTo>
                    <a:pt x="6434" y="56478"/>
                  </a:lnTo>
                  <a:lnTo>
                    <a:pt x="6286" y="56950"/>
                  </a:lnTo>
                  <a:lnTo>
                    <a:pt x="6227" y="57186"/>
                  </a:lnTo>
                  <a:lnTo>
                    <a:pt x="6168" y="57422"/>
                  </a:lnTo>
                  <a:lnTo>
                    <a:pt x="6050" y="57865"/>
                  </a:lnTo>
                  <a:lnTo>
                    <a:pt x="6020" y="58071"/>
                  </a:lnTo>
                  <a:lnTo>
                    <a:pt x="5991" y="58278"/>
                  </a:lnTo>
                  <a:lnTo>
                    <a:pt x="5961" y="58455"/>
                  </a:lnTo>
                  <a:lnTo>
                    <a:pt x="5932" y="58868"/>
                  </a:lnTo>
                  <a:lnTo>
                    <a:pt x="5902" y="59015"/>
                  </a:lnTo>
                  <a:lnTo>
                    <a:pt x="5873" y="59340"/>
                  </a:lnTo>
                  <a:lnTo>
                    <a:pt x="5843" y="59606"/>
                  </a:lnTo>
                  <a:lnTo>
                    <a:pt x="5814" y="59901"/>
                  </a:lnTo>
                  <a:lnTo>
                    <a:pt x="5755" y="60255"/>
                  </a:lnTo>
                  <a:lnTo>
                    <a:pt x="5637" y="60579"/>
                  </a:lnTo>
                  <a:lnTo>
                    <a:pt x="5519" y="60904"/>
                  </a:lnTo>
                  <a:lnTo>
                    <a:pt x="5342" y="61228"/>
                  </a:lnTo>
                  <a:lnTo>
                    <a:pt x="5165" y="61553"/>
                  </a:lnTo>
                  <a:lnTo>
                    <a:pt x="4958" y="61848"/>
                  </a:lnTo>
                  <a:lnTo>
                    <a:pt x="4722" y="62143"/>
                  </a:lnTo>
                  <a:lnTo>
                    <a:pt x="4457" y="62438"/>
                  </a:lnTo>
                  <a:lnTo>
                    <a:pt x="3778" y="63146"/>
                  </a:lnTo>
                  <a:lnTo>
                    <a:pt x="3040" y="63855"/>
                  </a:lnTo>
                  <a:lnTo>
                    <a:pt x="2273" y="64533"/>
                  </a:lnTo>
                  <a:lnTo>
                    <a:pt x="1565" y="65241"/>
                  </a:lnTo>
                  <a:lnTo>
                    <a:pt x="1240" y="65596"/>
                  </a:lnTo>
                  <a:lnTo>
                    <a:pt x="945" y="65950"/>
                  </a:lnTo>
                  <a:lnTo>
                    <a:pt x="680" y="66333"/>
                  </a:lnTo>
                  <a:lnTo>
                    <a:pt x="444" y="66687"/>
                  </a:lnTo>
                  <a:lnTo>
                    <a:pt x="267" y="67071"/>
                  </a:lnTo>
                  <a:lnTo>
                    <a:pt x="119" y="67484"/>
                  </a:lnTo>
                  <a:lnTo>
                    <a:pt x="30" y="67868"/>
                  </a:lnTo>
                  <a:lnTo>
                    <a:pt x="1" y="68281"/>
                  </a:lnTo>
                  <a:lnTo>
                    <a:pt x="30" y="74920"/>
                  </a:lnTo>
                  <a:lnTo>
                    <a:pt x="30" y="75038"/>
                  </a:lnTo>
                  <a:lnTo>
                    <a:pt x="89" y="75126"/>
                  </a:lnTo>
                  <a:lnTo>
                    <a:pt x="178" y="75244"/>
                  </a:lnTo>
                  <a:lnTo>
                    <a:pt x="267" y="75333"/>
                  </a:lnTo>
                  <a:lnTo>
                    <a:pt x="562" y="75480"/>
                  </a:lnTo>
                  <a:lnTo>
                    <a:pt x="945" y="75658"/>
                  </a:lnTo>
                  <a:lnTo>
                    <a:pt x="1417" y="75776"/>
                  </a:lnTo>
                  <a:lnTo>
                    <a:pt x="1948" y="75923"/>
                  </a:lnTo>
                  <a:lnTo>
                    <a:pt x="3158" y="76159"/>
                  </a:lnTo>
                  <a:lnTo>
                    <a:pt x="4457" y="76484"/>
                  </a:lnTo>
                  <a:lnTo>
                    <a:pt x="5106" y="76661"/>
                  </a:lnTo>
                  <a:lnTo>
                    <a:pt x="5755" y="76867"/>
                  </a:lnTo>
                  <a:lnTo>
                    <a:pt x="6345" y="77103"/>
                  </a:lnTo>
                  <a:lnTo>
                    <a:pt x="6906" y="77369"/>
                  </a:lnTo>
                  <a:lnTo>
                    <a:pt x="7171" y="77516"/>
                  </a:lnTo>
                  <a:lnTo>
                    <a:pt x="7407" y="77694"/>
                  </a:lnTo>
                  <a:lnTo>
                    <a:pt x="7643" y="77871"/>
                  </a:lnTo>
                  <a:lnTo>
                    <a:pt x="7850" y="78048"/>
                  </a:lnTo>
                  <a:lnTo>
                    <a:pt x="8234" y="78490"/>
                  </a:lnTo>
                  <a:lnTo>
                    <a:pt x="8647" y="79021"/>
                  </a:lnTo>
                  <a:lnTo>
                    <a:pt x="9060" y="79611"/>
                  </a:lnTo>
                  <a:lnTo>
                    <a:pt x="9443" y="80231"/>
                  </a:lnTo>
                  <a:lnTo>
                    <a:pt x="9797" y="80939"/>
                  </a:lnTo>
                  <a:lnTo>
                    <a:pt x="10122" y="81647"/>
                  </a:lnTo>
                  <a:lnTo>
                    <a:pt x="10417" y="82356"/>
                  </a:lnTo>
                  <a:lnTo>
                    <a:pt x="10653" y="83064"/>
                  </a:lnTo>
                  <a:lnTo>
                    <a:pt x="10830" y="83743"/>
                  </a:lnTo>
                  <a:lnTo>
                    <a:pt x="10919" y="84362"/>
                  </a:lnTo>
                  <a:lnTo>
                    <a:pt x="10948" y="84687"/>
                  </a:lnTo>
                  <a:lnTo>
                    <a:pt x="10948" y="84952"/>
                  </a:lnTo>
                  <a:lnTo>
                    <a:pt x="10919" y="85218"/>
                  </a:lnTo>
                  <a:lnTo>
                    <a:pt x="10889" y="85483"/>
                  </a:lnTo>
                  <a:lnTo>
                    <a:pt x="10830" y="85690"/>
                  </a:lnTo>
                  <a:lnTo>
                    <a:pt x="10742" y="85897"/>
                  </a:lnTo>
                  <a:lnTo>
                    <a:pt x="10624" y="86074"/>
                  </a:lnTo>
                  <a:lnTo>
                    <a:pt x="10476" y="86221"/>
                  </a:lnTo>
                  <a:lnTo>
                    <a:pt x="10299" y="86339"/>
                  </a:lnTo>
                  <a:lnTo>
                    <a:pt x="10092" y="86428"/>
                  </a:lnTo>
                  <a:lnTo>
                    <a:pt x="9856" y="86487"/>
                  </a:lnTo>
                  <a:lnTo>
                    <a:pt x="9591" y="86516"/>
                  </a:lnTo>
                  <a:lnTo>
                    <a:pt x="3217" y="86516"/>
                  </a:lnTo>
                  <a:lnTo>
                    <a:pt x="2952" y="86546"/>
                  </a:lnTo>
                  <a:lnTo>
                    <a:pt x="2716" y="86605"/>
                  </a:lnTo>
                  <a:lnTo>
                    <a:pt x="2480" y="86664"/>
                  </a:lnTo>
                  <a:lnTo>
                    <a:pt x="2273" y="86782"/>
                  </a:lnTo>
                  <a:lnTo>
                    <a:pt x="2096" y="86929"/>
                  </a:lnTo>
                  <a:lnTo>
                    <a:pt x="1919" y="87077"/>
                  </a:lnTo>
                  <a:lnTo>
                    <a:pt x="1742" y="87283"/>
                  </a:lnTo>
                  <a:lnTo>
                    <a:pt x="1594" y="87490"/>
                  </a:lnTo>
                  <a:lnTo>
                    <a:pt x="1476" y="87696"/>
                  </a:lnTo>
                  <a:lnTo>
                    <a:pt x="1358" y="87933"/>
                  </a:lnTo>
                  <a:lnTo>
                    <a:pt x="1270" y="88198"/>
                  </a:lnTo>
                  <a:lnTo>
                    <a:pt x="1181" y="88464"/>
                  </a:lnTo>
                  <a:lnTo>
                    <a:pt x="1122" y="88729"/>
                  </a:lnTo>
                  <a:lnTo>
                    <a:pt x="1093" y="88995"/>
                  </a:lnTo>
                  <a:lnTo>
                    <a:pt x="1063" y="89290"/>
                  </a:lnTo>
                  <a:lnTo>
                    <a:pt x="1034" y="89555"/>
                  </a:lnTo>
                  <a:lnTo>
                    <a:pt x="1063" y="89880"/>
                  </a:lnTo>
                  <a:lnTo>
                    <a:pt x="1093" y="90205"/>
                  </a:lnTo>
                  <a:lnTo>
                    <a:pt x="1152" y="90588"/>
                  </a:lnTo>
                  <a:lnTo>
                    <a:pt x="1270" y="91001"/>
                  </a:lnTo>
                  <a:lnTo>
                    <a:pt x="1417" y="91414"/>
                  </a:lnTo>
                  <a:lnTo>
                    <a:pt x="1653" y="91857"/>
                  </a:lnTo>
                  <a:lnTo>
                    <a:pt x="1919" y="92270"/>
                  </a:lnTo>
                  <a:lnTo>
                    <a:pt x="2244" y="92683"/>
                  </a:lnTo>
                  <a:lnTo>
                    <a:pt x="2450" y="92890"/>
                  </a:lnTo>
                  <a:lnTo>
                    <a:pt x="2686" y="93096"/>
                  </a:lnTo>
                  <a:lnTo>
                    <a:pt x="2922" y="93273"/>
                  </a:lnTo>
                  <a:lnTo>
                    <a:pt x="3188" y="93450"/>
                  </a:lnTo>
                  <a:lnTo>
                    <a:pt x="3453" y="93627"/>
                  </a:lnTo>
                  <a:lnTo>
                    <a:pt x="3778" y="93805"/>
                  </a:lnTo>
                  <a:lnTo>
                    <a:pt x="4102" y="93952"/>
                  </a:lnTo>
                  <a:lnTo>
                    <a:pt x="4457" y="94070"/>
                  </a:lnTo>
                  <a:lnTo>
                    <a:pt x="4840" y="94218"/>
                  </a:lnTo>
                  <a:lnTo>
                    <a:pt x="5253" y="94336"/>
                  </a:lnTo>
                  <a:lnTo>
                    <a:pt x="5696" y="94424"/>
                  </a:lnTo>
                  <a:lnTo>
                    <a:pt x="6168" y="94513"/>
                  </a:lnTo>
                  <a:lnTo>
                    <a:pt x="6670" y="94572"/>
                  </a:lnTo>
                  <a:lnTo>
                    <a:pt x="7201" y="94631"/>
                  </a:lnTo>
                  <a:lnTo>
                    <a:pt x="7791" y="94660"/>
                  </a:lnTo>
                  <a:lnTo>
                    <a:pt x="8381" y="94660"/>
                  </a:lnTo>
                  <a:lnTo>
                    <a:pt x="21718" y="94631"/>
                  </a:lnTo>
                  <a:lnTo>
                    <a:pt x="23046" y="94395"/>
                  </a:lnTo>
                  <a:lnTo>
                    <a:pt x="24463" y="94188"/>
                  </a:lnTo>
                  <a:lnTo>
                    <a:pt x="25938" y="94011"/>
                  </a:lnTo>
                  <a:lnTo>
                    <a:pt x="27443" y="93864"/>
                  </a:lnTo>
                  <a:lnTo>
                    <a:pt x="29036" y="93745"/>
                  </a:lnTo>
                  <a:lnTo>
                    <a:pt x="30659" y="93657"/>
                  </a:lnTo>
                  <a:lnTo>
                    <a:pt x="32312" y="93568"/>
                  </a:lnTo>
                  <a:lnTo>
                    <a:pt x="34053" y="93480"/>
                  </a:lnTo>
                  <a:lnTo>
                    <a:pt x="37623" y="93391"/>
                  </a:lnTo>
                  <a:lnTo>
                    <a:pt x="41370" y="93332"/>
                  </a:lnTo>
                  <a:lnTo>
                    <a:pt x="45265" y="93303"/>
                  </a:lnTo>
                  <a:lnTo>
                    <a:pt x="49278" y="93273"/>
                  </a:lnTo>
                  <a:lnTo>
                    <a:pt x="52259" y="93273"/>
                  </a:lnTo>
                  <a:lnTo>
                    <a:pt x="55268" y="93303"/>
                  </a:lnTo>
                  <a:lnTo>
                    <a:pt x="58367" y="93332"/>
                  </a:lnTo>
                  <a:lnTo>
                    <a:pt x="61524" y="93421"/>
                  </a:lnTo>
                  <a:lnTo>
                    <a:pt x="64711" y="93568"/>
                  </a:lnTo>
                  <a:lnTo>
                    <a:pt x="66334" y="93657"/>
                  </a:lnTo>
                  <a:lnTo>
                    <a:pt x="67927" y="93775"/>
                  </a:lnTo>
                  <a:lnTo>
                    <a:pt x="69579" y="93923"/>
                  </a:lnTo>
                  <a:lnTo>
                    <a:pt x="71202" y="94070"/>
                  </a:lnTo>
                  <a:lnTo>
                    <a:pt x="72855" y="94247"/>
                  </a:lnTo>
                  <a:lnTo>
                    <a:pt x="74507" y="94454"/>
                  </a:lnTo>
                  <a:lnTo>
                    <a:pt x="208560" y="94070"/>
                  </a:lnTo>
                  <a:lnTo>
                    <a:pt x="210359" y="93834"/>
                  </a:lnTo>
                  <a:lnTo>
                    <a:pt x="212071" y="93598"/>
                  </a:lnTo>
                  <a:lnTo>
                    <a:pt x="215169" y="93096"/>
                  </a:lnTo>
                  <a:lnTo>
                    <a:pt x="217854" y="92624"/>
                  </a:lnTo>
                  <a:lnTo>
                    <a:pt x="220097" y="92182"/>
                  </a:lnTo>
                  <a:lnTo>
                    <a:pt x="221867" y="91798"/>
                  </a:lnTo>
                  <a:lnTo>
                    <a:pt x="223136" y="91503"/>
                  </a:lnTo>
                  <a:lnTo>
                    <a:pt x="224198" y="91237"/>
                  </a:lnTo>
                  <a:lnTo>
                    <a:pt x="224671" y="90972"/>
                  </a:lnTo>
                  <a:lnTo>
                    <a:pt x="225231" y="90647"/>
                  </a:lnTo>
                  <a:lnTo>
                    <a:pt x="225998" y="90234"/>
                  </a:lnTo>
                  <a:lnTo>
                    <a:pt x="226972" y="89762"/>
                  </a:lnTo>
                  <a:lnTo>
                    <a:pt x="228123" y="89201"/>
                  </a:lnTo>
                  <a:lnTo>
                    <a:pt x="229451" y="88641"/>
                  </a:lnTo>
                  <a:lnTo>
                    <a:pt x="230926" y="88021"/>
                  </a:lnTo>
                  <a:lnTo>
                    <a:pt x="232520" y="87431"/>
                  </a:lnTo>
                  <a:lnTo>
                    <a:pt x="234260" y="86841"/>
                  </a:lnTo>
                  <a:lnTo>
                    <a:pt x="235175" y="86546"/>
                  </a:lnTo>
                  <a:lnTo>
                    <a:pt x="236119" y="86280"/>
                  </a:lnTo>
                  <a:lnTo>
                    <a:pt x="237093" y="86044"/>
                  </a:lnTo>
                  <a:lnTo>
                    <a:pt x="238096" y="85808"/>
                  </a:lnTo>
                  <a:lnTo>
                    <a:pt x="239100" y="85572"/>
                  </a:lnTo>
                  <a:lnTo>
                    <a:pt x="240132" y="85395"/>
                  </a:lnTo>
                  <a:lnTo>
                    <a:pt x="241195" y="85218"/>
                  </a:lnTo>
                  <a:lnTo>
                    <a:pt x="242257" y="85070"/>
                  </a:lnTo>
                  <a:lnTo>
                    <a:pt x="243349" y="84952"/>
                  </a:lnTo>
                  <a:lnTo>
                    <a:pt x="244470" y="84864"/>
                  </a:lnTo>
                  <a:lnTo>
                    <a:pt x="245591" y="84805"/>
                  </a:lnTo>
                  <a:lnTo>
                    <a:pt x="246713" y="84775"/>
                  </a:lnTo>
                  <a:lnTo>
                    <a:pt x="249309" y="84805"/>
                  </a:lnTo>
                  <a:lnTo>
                    <a:pt x="251670" y="84864"/>
                  </a:lnTo>
                  <a:lnTo>
                    <a:pt x="252762" y="84923"/>
                  </a:lnTo>
                  <a:lnTo>
                    <a:pt x="253794" y="84982"/>
                  </a:lnTo>
                  <a:lnTo>
                    <a:pt x="254798" y="85070"/>
                  </a:lnTo>
                  <a:lnTo>
                    <a:pt x="255712" y="85159"/>
                  </a:lnTo>
                  <a:lnTo>
                    <a:pt x="256598" y="85277"/>
                  </a:lnTo>
                  <a:lnTo>
                    <a:pt x="257424" y="85424"/>
                  </a:lnTo>
                  <a:lnTo>
                    <a:pt x="258191" y="85572"/>
                  </a:lnTo>
                  <a:lnTo>
                    <a:pt x="258929" y="85749"/>
                  </a:lnTo>
                  <a:lnTo>
                    <a:pt x="259607" y="85926"/>
                  </a:lnTo>
                  <a:lnTo>
                    <a:pt x="260227" y="86133"/>
                  </a:lnTo>
                  <a:lnTo>
                    <a:pt x="260788" y="86369"/>
                  </a:lnTo>
                  <a:lnTo>
                    <a:pt x="261319" y="86605"/>
                  </a:lnTo>
                  <a:lnTo>
                    <a:pt x="265686" y="86605"/>
                  </a:lnTo>
                  <a:lnTo>
                    <a:pt x="266010" y="86575"/>
                  </a:lnTo>
                  <a:lnTo>
                    <a:pt x="266306" y="86546"/>
                  </a:lnTo>
                  <a:lnTo>
                    <a:pt x="266630" y="86487"/>
                  </a:lnTo>
                  <a:lnTo>
                    <a:pt x="266984" y="86398"/>
                  </a:lnTo>
                  <a:lnTo>
                    <a:pt x="267663" y="86192"/>
                  </a:lnTo>
                  <a:lnTo>
                    <a:pt x="268371" y="85897"/>
                  </a:lnTo>
                  <a:lnTo>
                    <a:pt x="269079" y="85542"/>
                  </a:lnTo>
                  <a:lnTo>
                    <a:pt x="269817" y="85129"/>
                  </a:lnTo>
                  <a:lnTo>
                    <a:pt x="270496" y="84687"/>
                  </a:lnTo>
                  <a:lnTo>
                    <a:pt x="271174" y="84185"/>
                  </a:lnTo>
                  <a:lnTo>
                    <a:pt x="271823" y="83654"/>
                  </a:lnTo>
                  <a:lnTo>
                    <a:pt x="272414" y="83093"/>
                  </a:lnTo>
                  <a:lnTo>
                    <a:pt x="272945" y="82533"/>
                  </a:lnTo>
                  <a:lnTo>
                    <a:pt x="273387" y="81943"/>
                  </a:lnTo>
                  <a:lnTo>
                    <a:pt x="273594" y="81677"/>
                  </a:lnTo>
                  <a:lnTo>
                    <a:pt x="273771" y="81382"/>
                  </a:lnTo>
                  <a:lnTo>
                    <a:pt x="273918" y="81116"/>
                  </a:lnTo>
                  <a:lnTo>
                    <a:pt x="274037" y="80821"/>
                  </a:lnTo>
                  <a:lnTo>
                    <a:pt x="274155" y="80556"/>
                  </a:lnTo>
                  <a:lnTo>
                    <a:pt x="274214" y="80290"/>
                  </a:lnTo>
                  <a:lnTo>
                    <a:pt x="274273" y="80025"/>
                  </a:lnTo>
                  <a:lnTo>
                    <a:pt x="274273" y="79759"/>
                  </a:lnTo>
                  <a:lnTo>
                    <a:pt x="274243" y="63973"/>
                  </a:lnTo>
                  <a:lnTo>
                    <a:pt x="274214" y="63825"/>
                  </a:lnTo>
                  <a:lnTo>
                    <a:pt x="274184" y="63648"/>
                  </a:lnTo>
                  <a:lnTo>
                    <a:pt x="274096" y="63501"/>
                  </a:lnTo>
                  <a:lnTo>
                    <a:pt x="273977" y="63294"/>
                  </a:lnTo>
                  <a:lnTo>
                    <a:pt x="273682" y="62910"/>
                  </a:lnTo>
                  <a:lnTo>
                    <a:pt x="273299" y="62497"/>
                  </a:lnTo>
                  <a:lnTo>
                    <a:pt x="272827" y="62055"/>
                  </a:lnTo>
                  <a:lnTo>
                    <a:pt x="272296" y="61583"/>
                  </a:lnTo>
                  <a:lnTo>
                    <a:pt x="271204" y="60579"/>
                  </a:lnTo>
                  <a:lnTo>
                    <a:pt x="270614" y="60048"/>
                  </a:lnTo>
                  <a:lnTo>
                    <a:pt x="270083" y="59488"/>
                  </a:lnTo>
                  <a:lnTo>
                    <a:pt x="269551" y="58956"/>
                  </a:lnTo>
                  <a:lnTo>
                    <a:pt x="269079" y="58396"/>
                  </a:lnTo>
                  <a:lnTo>
                    <a:pt x="268696" y="57865"/>
                  </a:lnTo>
                  <a:lnTo>
                    <a:pt x="268548" y="57570"/>
                  </a:lnTo>
                  <a:lnTo>
                    <a:pt x="268401" y="57304"/>
                  </a:lnTo>
                  <a:lnTo>
                    <a:pt x="268283" y="57038"/>
                  </a:lnTo>
                  <a:lnTo>
                    <a:pt x="268194" y="56773"/>
                  </a:lnTo>
                  <a:lnTo>
                    <a:pt x="268165" y="56507"/>
                  </a:lnTo>
                  <a:lnTo>
                    <a:pt x="268135" y="56242"/>
                  </a:lnTo>
                  <a:lnTo>
                    <a:pt x="268076" y="37239"/>
                  </a:lnTo>
                  <a:lnTo>
                    <a:pt x="268076" y="37091"/>
                  </a:lnTo>
                  <a:lnTo>
                    <a:pt x="268017" y="36885"/>
                  </a:lnTo>
                  <a:lnTo>
                    <a:pt x="267781" y="36354"/>
                  </a:lnTo>
                  <a:lnTo>
                    <a:pt x="267427" y="35705"/>
                  </a:lnTo>
                  <a:lnTo>
                    <a:pt x="266955" y="34908"/>
                  </a:lnTo>
                  <a:lnTo>
                    <a:pt x="266365" y="33993"/>
                  </a:lnTo>
                  <a:lnTo>
                    <a:pt x="265686" y="32990"/>
                  </a:lnTo>
                  <a:lnTo>
                    <a:pt x="264919" y="31869"/>
                  </a:lnTo>
                  <a:lnTo>
                    <a:pt x="264033" y="30659"/>
                  </a:lnTo>
                  <a:lnTo>
                    <a:pt x="263532" y="30010"/>
                  </a:lnTo>
                  <a:lnTo>
                    <a:pt x="262971" y="29331"/>
                  </a:lnTo>
                  <a:lnTo>
                    <a:pt x="262381" y="28652"/>
                  </a:lnTo>
                  <a:lnTo>
                    <a:pt x="261732" y="27944"/>
                  </a:lnTo>
                  <a:lnTo>
                    <a:pt x="260404" y="26528"/>
                  </a:lnTo>
                  <a:lnTo>
                    <a:pt x="258958" y="25112"/>
                  </a:lnTo>
                  <a:lnTo>
                    <a:pt x="257512" y="23636"/>
                  </a:lnTo>
                  <a:lnTo>
                    <a:pt x="256037" y="22131"/>
                  </a:lnTo>
                  <a:lnTo>
                    <a:pt x="255329" y="21364"/>
                  </a:lnTo>
                  <a:lnTo>
                    <a:pt x="254650" y="20597"/>
                  </a:lnTo>
                  <a:lnTo>
                    <a:pt x="253971" y="19830"/>
                  </a:lnTo>
                  <a:lnTo>
                    <a:pt x="253322" y="19063"/>
                  </a:lnTo>
                  <a:lnTo>
                    <a:pt x="252526" y="18030"/>
                  </a:lnTo>
                  <a:lnTo>
                    <a:pt x="251758" y="17027"/>
                  </a:lnTo>
                  <a:lnTo>
                    <a:pt x="251050" y="16023"/>
                  </a:lnTo>
                  <a:lnTo>
                    <a:pt x="250342" y="15050"/>
                  </a:lnTo>
                  <a:lnTo>
                    <a:pt x="249073" y="13132"/>
                  </a:lnTo>
                  <a:lnTo>
                    <a:pt x="247922" y="11332"/>
                  </a:lnTo>
                  <a:lnTo>
                    <a:pt x="246004" y="8322"/>
                  </a:lnTo>
                  <a:lnTo>
                    <a:pt x="245237" y="7171"/>
                  </a:lnTo>
                  <a:lnTo>
                    <a:pt x="244883" y="6699"/>
                  </a:lnTo>
                  <a:lnTo>
                    <a:pt x="244588" y="6315"/>
                  </a:lnTo>
                  <a:lnTo>
                    <a:pt x="243998" y="5666"/>
                  </a:lnTo>
                  <a:lnTo>
                    <a:pt x="243850" y="5489"/>
                  </a:lnTo>
                  <a:lnTo>
                    <a:pt x="243732" y="5342"/>
                  </a:lnTo>
                  <a:lnTo>
                    <a:pt x="243673" y="5194"/>
                  </a:lnTo>
                  <a:lnTo>
                    <a:pt x="243614" y="5076"/>
                  </a:lnTo>
                  <a:lnTo>
                    <a:pt x="243614" y="4958"/>
                  </a:lnTo>
                  <a:lnTo>
                    <a:pt x="243614" y="4840"/>
                  </a:lnTo>
                  <a:lnTo>
                    <a:pt x="243644" y="4722"/>
                  </a:lnTo>
                  <a:lnTo>
                    <a:pt x="243703" y="4604"/>
                  </a:lnTo>
                  <a:lnTo>
                    <a:pt x="243791" y="4515"/>
                  </a:lnTo>
                  <a:lnTo>
                    <a:pt x="243880" y="4427"/>
                  </a:lnTo>
                  <a:lnTo>
                    <a:pt x="244116" y="4279"/>
                  </a:lnTo>
                  <a:lnTo>
                    <a:pt x="244411" y="4132"/>
                  </a:lnTo>
                  <a:lnTo>
                    <a:pt x="244736" y="3984"/>
                  </a:lnTo>
                  <a:lnTo>
                    <a:pt x="245414" y="3748"/>
                  </a:lnTo>
                  <a:lnTo>
                    <a:pt x="246063" y="3512"/>
                  </a:lnTo>
                  <a:lnTo>
                    <a:pt x="246359" y="3394"/>
                  </a:lnTo>
                  <a:lnTo>
                    <a:pt x="246565" y="3247"/>
                  </a:lnTo>
                  <a:lnTo>
                    <a:pt x="246624" y="3158"/>
                  </a:lnTo>
                  <a:lnTo>
                    <a:pt x="246683" y="3070"/>
                  </a:lnTo>
                  <a:lnTo>
                    <a:pt x="246742" y="2981"/>
                  </a:lnTo>
                  <a:lnTo>
                    <a:pt x="246742" y="2893"/>
                  </a:lnTo>
                  <a:lnTo>
                    <a:pt x="246713" y="2804"/>
                  </a:lnTo>
                  <a:lnTo>
                    <a:pt x="246624" y="2686"/>
                  </a:lnTo>
                  <a:lnTo>
                    <a:pt x="246477" y="2597"/>
                  </a:lnTo>
                  <a:lnTo>
                    <a:pt x="246300" y="2479"/>
                  </a:lnTo>
                  <a:lnTo>
                    <a:pt x="245768" y="2243"/>
                  </a:lnTo>
                  <a:lnTo>
                    <a:pt x="245090" y="2007"/>
                  </a:lnTo>
                  <a:lnTo>
                    <a:pt x="244234" y="1771"/>
                  </a:lnTo>
                  <a:lnTo>
                    <a:pt x="243290" y="1506"/>
                  </a:lnTo>
                  <a:lnTo>
                    <a:pt x="242227" y="1270"/>
                  </a:lnTo>
                  <a:lnTo>
                    <a:pt x="241077" y="1063"/>
                  </a:lnTo>
                  <a:lnTo>
                    <a:pt x="239867" y="827"/>
                  </a:lnTo>
                  <a:lnTo>
                    <a:pt x="238628" y="650"/>
                  </a:lnTo>
                  <a:lnTo>
                    <a:pt x="237388" y="443"/>
                  </a:lnTo>
                  <a:lnTo>
                    <a:pt x="236178" y="296"/>
                  </a:lnTo>
                  <a:lnTo>
                    <a:pt x="234969" y="178"/>
                  </a:lnTo>
                  <a:lnTo>
                    <a:pt x="233847" y="89"/>
                  </a:lnTo>
                  <a:lnTo>
                    <a:pt x="232785" y="30"/>
                  </a:lnTo>
                  <a:lnTo>
                    <a:pt x="2318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8"/>
            <p:cNvSpPr/>
            <p:nvPr/>
          </p:nvSpPr>
          <p:spPr>
            <a:xfrm flipH="1">
              <a:off x="4003040" y="2816814"/>
              <a:ext cx="442896" cy="283547"/>
            </a:xfrm>
            <a:custGeom>
              <a:rect b="b" l="l" r="r" t="t"/>
              <a:pathLst>
                <a:path extrusionOk="0" h="33816" w="52820">
                  <a:moveTo>
                    <a:pt x="26322" y="0"/>
                  </a:moveTo>
                  <a:lnTo>
                    <a:pt x="24964" y="59"/>
                  </a:lnTo>
                  <a:lnTo>
                    <a:pt x="23636" y="148"/>
                  </a:lnTo>
                  <a:lnTo>
                    <a:pt x="22309" y="325"/>
                  </a:lnTo>
                  <a:lnTo>
                    <a:pt x="21010" y="561"/>
                  </a:lnTo>
                  <a:lnTo>
                    <a:pt x="19741" y="856"/>
                  </a:lnTo>
                  <a:lnTo>
                    <a:pt x="18473" y="1240"/>
                  </a:lnTo>
                  <a:lnTo>
                    <a:pt x="17263" y="1653"/>
                  </a:lnTo>
                  <a:lnTo>
                    <a:pt x="16053" y="2125"/>
                  </a:lnTo>
                  <a:lnTo>
                    <a:pt x="14902" y="2656"/>
                  </a:lnTo>
                  <a:lnTo>
                    <a:pt x="13751" y="3246"/>
                  </a:lnTo>
                  <a:lnTo>
                    <a:pt x="12660" y="3895"/>
                  </a:lnTo>
                  <a:lnTo>
                    <a:pt x="11597" y="4574"/>
                  </a:lnTo>
                  <a:lnTo>
                    <a:pt x="10565" y="5312"/>
                  </a:lnTo>
                  <a:lnTo>
                    <a:pt x="9561" y="6108"/>
                  </a:lnTo>
                  <a:lnTo>
                    <a:pt x="8588" y="6935"/>
                  </a:lnTo>
                  <a:lnTo>
                    <a:pt x="7673" y="7820"/>
                  </a:lnTo>
                  <a:lnTo>
                    <a:pt x="6817" y="8735"/>
                  </a:lnTo>
                  <a:lnTo>
                    <a:pt x="5991" y="9679"/>
                  </a:lnTo>
                  <a:lnTo>
                    <a:pt x="5194" y="10682"/>
                  </a:lnTo>
                  <a:lnTo>
                    <a:pt x="4486" y="11715"/>
                  </a:lnTo>
                  <a:lnTo>
                    <a:pt x="3778" y="12807"/>
                  </a:lnTo>
                  <a:lnTo>
                    <a:pt x="3158" y="13898"/>
                  </a:lnTo>
                  <a:lnTo>
                    <a:pt x="2568" y="15049"/>
                  </a:lnTo>
                  <a:lnTo>
                    <a:pt x="2037" y="16229"/>
                  </a:lnTo>
                  <a:lnTo>
                    <a:pt x="1565" y="17410"/>
                  </a:lnTo>
                  <a:lnTo>
                    <a:pt x="1152" y="18649"/>
                  </a:lnTo>
                  <a:lnTo>
                    <a:pt x="827" y="19888"/>
                  </a:lnTo>
                  <a:lnTo>
                    <a:pt x="532" y="21187"/>
                  </a:lnTo>
                  <a:lnTo>
                    <a:pt x="296" y="22485"/>
                  </a:lnTo>
                  <a:lnTo>
                    <a:pt x="119" y="23783"/>
                  </a:lnTo>
                  <a:lnTo>
                    <a:pt x="30" y="25141"/>
                  </a:lnTo>
                  <a:lnTo>
                    <a:pt x="1" y="26498"/>
                  </a:lnTo>
                  <a:lnTo>
                    <a:pt x="30" y="33816"/>
                  </a:lnTo>
                  <a:lnTo>
                    <a:pt x="52819" y="33668"/>
                  </a:lnTo>
                  <a:lnTo>
                    <a:pt x="52790" y="26321"/>
                  </a:lnTo>
                  <a:lnTo>
                    <a:pt x="52760" y="24993"/>
                  </a:lnTo>
                  <a:lnTo>
                    <a:pt x="52642" y="23636"/>
                  </a:lnTo>
                  <a:lnTo>
                    <a:pt x="52495" y="22308"/>
                  </a:lnTo>
                  <a:lnTo>
                    <a:pt x="52259" y="21010"/>
                  </a:lnTo>
                  <a:lnTo>
                    <a:pt x="51934" y="19741"/>
                  </a:lnTo>
                  <a:lnTo>
                    <a:pt x="51580" y="18501"/>
                  </a:lnTo>
                  <a:lnTo>
                    <a:pt x="51167" y="17262"/>
                  </a:lnTo>
                  <a:lnTo>
                    <a:pt x="50695" y="16082"/>
                  </a:lnTo>
                  <a:lnTo>
                    <a:pt x="50164" y="14902"/>
                  </a:lnTo>
                  <a:lnTo>
                    <a:pt x="49573" y="13780"/>
                  </a:lnTo>
                  <a:lnTo>
                    <a:pt x="48924" y="12659"/>
                  </a:lnTo>
                  <a:lnTo>
                    <a:pt x="48246" y="11597"/>
                  </a:lnTo>
                  <a:lnTo>
                    <a:pt x="47508" y="10564"/>
                  </a:lnTo>
                  <a:lnTo>
                    <a:pt x="46711" y="9561"/>
                  </a:lnTo>
                  <a:lnTo>
                    <a:pt x="45885" y="8616"/>
                  </a:lnTo>
                  <a:lnTo>
                    <a:pt x="45000" y="7702"/>
                  </a:lnTo>
                  <a:lnTo>
                    <a:pt x="44085" y="6817"/>
                  </a:lnTo>
                  <a:lnTo>
                    <a:pt x="43111" y="5990"/>
                  </a:lnTo>
                  <a:lnTo>
                    <a:pt x="42138" y="5223"/>
                  </a:lnTo>
                  <a:lnTo>
                    <a:pt x="41075" y="4485"/>
                  </a:lnTo>
                  <a:lnTo>
                    <a:pt x="40013" y="3807"/>
                  </a:lnTo>
                  <a:lnTo>
                    <a:pt x="38892" y="3158"/>
                  </a:lnTo>
                  <a:lnTo>
                    <a:pt x="37770" y="2597"/>
                  </a:lnTo>
                  <a:lnTo>
                    <a:pt x="36590" y="2066"/>
                  </a:lnTo>
                  <a:lnTo>
                    <a:pt x="35380" y="1594"/>
                  </a:lnTo>
                  <a:lnTo>
                    <a:pt x="34171" y="1181"/>
                  </a:lnTo>
                  <a:lnTo>
                    <a:pt x="32902" y="827"/>
                  </a:lnTo>
                  <a:lnTo>
                    <a:pt x="31633" y="531"/>
                  </a:lnTo>
                  <a:lnTo>
                    <a:pt x="30335" y="295"/>
                  </a:lnTo>
                  <a:lnTo>
                    <a:pt x="29007" y="148"/>
                  </a:lnTo>
                  <a:lnTo>
                    <a:pt x="27679" y="30"/>
                  </a:lnTo>
                  <a:lnTo>
                    <a:pt x="263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8"/>
            <p:cNvSpPr/>
            <p:nvPr/>
          </p:nvSpPr>
          <p:spPr>
            <a:xfrm flipH="1">
              <a:off x="4034962" y="2848727"/>
              <a:ext cx="379052" cy="379052"/>
            </a:xfrm>
            <a:custGeom>
              <a:rect b="b" l="l" r="r" t="t"/>
              <a:pathLst>
                <a:path extrusionOk="0" h="45206" w="45206">
                  <a:moveTo>
                    <a:pt x="22515" y="1"/>
                  </a:moveTo>
                  <a:lnTo>
                    <a:pt x="21364" y="30"/>
                  </a:lnTo>
                  <a:lnTo>
                    <a:pt x="20213" y="119"/>
                  </a:lnTo>
                  <a:lnTo>
                    <a:pt x="19092" y="266"/>
                  </a:lnTo>
                  <a:lnTo>
                    <a:pt x="17970" y="473"/>
                  </a:lnTo>
                  <a:lnTo>
                    <a:pt x="16879" y="738"/>
                  </a:lnTo>
                  <a:lnTo>
                    <a:pt x="15816" y="1034"/>
                  </a:lnTo>
                  <a:lnTo>
                    <a:pt x="14754" y="1388"/>
                  </a:lnTo>
                  <a:lnTo>
                    <a:pt x="13721" y="1801"/>
                  </a:lnTo>
                  <a:lnTo>
                    <a:pt x="12748" y="2273"/>
                  </a:lnTo>
                  <a:lnTo>
                    <a:pt x="11774" y="2774"/>
                  </a:lnTo>
                  <a:lnTo>
                    <a:pt x="10830" y="3306"/>
                  </a:lnTo>
                  <a:lnTo>
                    <a:pt x="9915" y="3896"/>
                  </a:lnTo>
                  <a:lnTo>
                    <a:pt x="9030" y="4545"/>
                  </a:lnTo>
                  <a:lnTo>
                    <a:pt x="8174" y="5194"/>
                  </a:lnTo>
                  <a:lnTo>
                    <a:pt x="7348" y="5932"/>
                  </a:lnTo>
                  <a:lnTo>
                    <a:pt x="6551" y="6669"/>
                  </a:lnTo>
                  <a:lnTo>
                    <a:pt x="5813" y="7466"/>
                  </a:lnTo>
                  <a:lnTo>
                    <a:pt x="5105" y="8292"/>
                  </a:lnTo>
                  <a:lnTo>
                    <a:pt x="4456" y="9148"/>
                  </a:lnTo>
                  <a:lnTo>
                    <a:pt x="3807" y="10033"/>
                  </a:lnTo>
                  <a:lnTo>
                    <a:pt x="3217" y="10948"/>
                  </a:lnTo>
                  <a:lnTo>
                    <a:pt x="2686" y="11892"/>
                  </a:lnTo>
                  <a:lnTo>
                    <a:pt x="2184" y="12866"/>
                  </a:lnTo>
                  <a:lnTo>
                    <a:pt x="1741" y="13869"/>
                  </a:lnTo>
                  <a:lnTo>
                    <a:pt x="1328" y="14902"/>
                  </a:lnTo>
                  <a:lnTo>
                    <a:pt x="974" y="15935"/>
                  </a:lnTo>
                  <a:lnTo>
                    <a:pt x="679" y="17026"/>
                  </a:lnTo>
                  <a:lnTo>
                    <a:pt x="443" y="18118"/>
                  </a:lnTo>
                  <a:lnTo>
                    <a:pt x="236" y="19240"/>
                  </a:lnTo>
                  <a:lnTo>
                    <a:pt x="89" y="20361"/>
                  </a:lnTo>
                  <a:lnTo>
                    <a:pt x="30" y="21512"/>
                  </a:lnTo>
                  <a:lnTo>
                    <a:pt x="0" y="22662"/>
                  </a:lnTo>
                  <a:lnTo>
                    <a:pt x="30" y="23843"/>
                  </a:lnTo>
                  <a:lnTo>
                    <a:pt x="118" y="24993"/>
                  </a:lnTo>
                  <a:lnTo>
                    <a:pt x="266" y="26115"/>
                  </a:lnTo>
                  <a:lnTo>
                    <a:pt x="472" y="27236"/>
                  </a:lnTo>
                  <a:lnTo>
                    <a:pt x="709" y="28328"/>
                  </a:lnTo>
                  <a:lnTo>
                    <a:pt x="1033" y="29390"/>
                  </a:lnTo>
                  <a:lnTo>
                    <a:pt x="1387" y="30452"/>
                  </a:lnTo>
                  <a:lnTo>
                    <a:pt x="1800" y="31456"/>
                  </a:lnTo>
                  <a:lnTo>
                    <a:pt x="2243" y="32459"/>
                  </a:lnTo>
                  <a:lnTo>
                    <a:pt x="2745" y="33433"/>
                  </a:lnTo>
                  <a:lnTo>
                    <a:pt x="3305" y="34377"/>
                  </a:lnTo>
                  <a:lnTo>
                    <a:pt x="3895" y="35292"/>
                  </a:lnTo>
                  <a:lnTo>
                    <a:pt x="4515" y="36177"/>
                  </a:lnTo>
                  <a:lnTo>
                    <a:pt x="5194" y="37032"/>
                  </a:lnTo>
                  <a:lnTo>
                    <a:pt x="5902" y="37859"/>
                  </a:lnTo>
                  <a:lnTo>
                    <a:pt x="6669" y="38626"/>
                  </a:lnTo>
                  <a:lnTo>
                    <a:pt x="7436" y="39393"/>
                  </a:lnTo>
                  <a:lnTo>
                    <a:pt x="8262" y="40101"/>
                  </a:lnTo>
                  <a:lnTo>
                    <a:pt x="9118" y="40750"/>
                  </a:lnTo>
                  <a:lnTo>
                    <a:pt x="10003" y="41370"/>
                  </a:lnTo>
                  <a:lnTo>
                    <a:pt x="10918" y="41960"/>
                  </a:lnTo>
                  <a:lnTo>
                    <a:pt x="11862" y="42521"/>
                  </a:lnTo>
                  <a:lnTo>
                    <a:pt x="12866" y="42993"/>
                  </a:lnTo>
                  <a:lnTo>
                    <a:pt x="13869" y="43465"/>
                  </a:lnTo>
                  <a:lnTo>
                    <a:pt x="14872" y="43849"/>
                  </a:lnTo>
                  <a:lnTo>
                    <a:pt x="15934" y="44203"/>
                  </a:lnTo>
                  <a:lnTo>
                    <a:pt x="16997" y="44498"/>
                  </a:lnTo>
                  <a:lnTo>
                    <a:pt x="18088" y="44763"/>
                  </a:lnTo>
                  <a:lnTo>
                    <a:pt x="19210" y="44970"/>
                  </a:lnTo>
                  <a:lnTo>
                    <a:pt x="20361" y="45088"/>
                  </a:lnTo>
                  <a:lnTo>
                    <a:pt x="21482" y="45176"/>
                  </a:lnTo>
                  <a:lnTo>
                    <a:pt x="22662" y="45206"/>
                  </a:lnTo>
                  <a:lnTo>
                    <a:pt x="23813" y="45176"/>
                  </a:lnTo>
                  <a:lnTo>
                    <a:pt x="24964" y="45088"/>
                  </a:lnTo>
                  <a:lnTo>
                    <a:pt x="26114" y="44940"/>
                  </a:lnTo>
                  <a:lnTo>
                    <a:pt x="27206" y="44734"/>
                  </a:lnTo>
                  <a:lnTo>
                    <a:pt x="28298" y="44468"/>
                  </a:lnTo>
                  <a:lnTo>
                    <a:pt x="29390" y="44173"/>
                  </a:lnTo>
                  <a:lnTo>
                    <a:pt x="30423" y="43819"/>
                  </a:lnTo>
                  <a:lnTo>
                    <a:pt x="31455" y="43406"/>
                  </a:lnTo>
                  <a:lnTo>
                    <a:pt x="32459" y="42963"/>
                  </a:lnTo>
                  <a:lnTo>
                    <a:pt x="33432" y="42462"/>
                  </a:lnTo>
                  <a:lnTo>
                    <a:pt x="34377" y="41901"/>
                  </a:lnTo>
                  <a:lnTo>
                    <a:pt x="35291" y="41311"/>
                  </a:lnTo>
                  <a:lnTo>
                    <a:pt x="36176" y="40691"/>
                  </a:lnTo>
                  <a:lnTo>
                    <a:pt x="37032" y="40013"/>
                  </a:lnTo>
                  <a:lnTo>
                    <a:pt x="37829" y="39305"/>
                  </a:lnTo>
                  <a:lnTo>
                    <a:pt x="38626" y="38537"/>
                  </a:lnTo>
                  <a:lnTo>
                    <a:pt x="39363" y="37741"/>
                  </a:lnTo>
                  <a:lnTo>
                    <a:pt x="40071" y="36944"/>
                  </a:lnTo>
                  <a:lnTo>
                    <a:pt x="40750" y="36088"/>
                  </a:lnTo>
                  <a:lnTo>
                    <a:pt x="41370" y="35173"/>
                  </a:lnTo>
                  <a:lnTo>
                    <a:pt x="41960" y="34259"/>
                  </a:lnTo>
                  <a:lnTo>
                    <a:pt x="42491" y="33315"/>
                  </a:lnTo>
                  <a:lnTo>
                    <a:pt x="42993" y="32341"/>
                  </a:lnTo>
                  <a:lnTo>
                    <a:pt x="43435" y="31338"/>
                  </a:lnTo>
                  <a:lnTo>
                    <a:pt x="43848" y="30305"/>
                  </a:lnTo>
                  <a:lnTo>
                    <a:pt x="44203" y="29272"/>
                  </a:lnTo>
                  <a:lnTo>
                    <a:pt x="44498" y="28180"/>
                  </a:lnTo>
                  <a:lnTo>
                    <a:pt x="44734" y="27088"/>
                  </a:lnTo>
                  <a:lnTo>
                    <a:pt x="44940" y="25997"/>
                  </a:lnTo>
                  <a:lnTo>
                    <a:pt x="45088" y="24846"/>
                  </a:lnTo>
                  <a:lnTo>
                    <a:pt x="45176" y="23695"/>
                  </a:lnTo>
                  <a:lnTo>
                    <a:pt x="45206" y="22544"/>
                  </a:lnTo>
                  <a:lnTo>
                    <a:pt x="45147" y="21364"/>
                  </a:lnTo>
                  <a:lnTo>
                    <a:pt x="45058" y="20243"/>
                  </a:lnTo>
                  <a:lnTo>
                    <a:pt x="44911" y="19092"/>
                  </a:lnTo>
                  <a:lnTo>
                    <a:pt x="44734" y="18000"/>
                  </a:lnTo>
                  <a:lnTo>
                    <a:pt x="44468" y="16879"/>
                  </a:lnTo>
                  <a:lnTo>
                    <a:pt x="44143" y="15817"/>
                  </a:lnTo>
                  <a:lnTo>
                    <a:pt x="43789" y="14784"/>
                  </a:lnTo>
                  <a:lnTo>
                    <a:pt x="43406" y="13751"/>
                  </a:lnTo>
                  <a:lnTo>
                    <a:pt x="42934" y="12748"/>
                  </a:lnTo>
                  <a:lnTo>
                    <a:pt x="42432" y="11774"/>
                  </a:lnTo>
                  <a:lnTo>
                    <a:pt x="41901" y="10830"/>
                  </a:lnTo>
                  <a:lnTo>
                    <a:pt x="41311" y="9915"/>
                  </a:lnTo>
                  <a:lnTo>
                    <a:pt x="40662" y="9030"/>
                  </a:lnTo>
                  <a:lnTo>
                    <a:pt x="39983" y="8174"/>
                  </a:lnTo>
                  <a:lnTo>
                    <a:pt x="39275" y="7348"/>
                  </a:lnTo>
                  <a:lnTo>
                    <a:pt x="38537" y="6581"/>
                  </a:lnTo>
                  <a:lnTo>
                    <a:pt x="37740" y="5843"/>
                  </a:lnTo>
                  <a:lnTo>
                    <a:pt x="36914" y="5135"/>
                  </a:lnTo>
                  <a:lnTo>
                    <a:pt x="36058" y="4456"/>
                  </a:lnTo>
                  <a:lnTo>
                    <a:pt x="35173" y="3837"/>
                  </a:lnTo>
                  <a:lnTo>
                    <a:pt x="34259" y="3247"/>
                  </a:lnTo>
                  <a:lnTo>
                    <a:pt x="33314" y="2715"/>
                  </a:lnTo>
                  <a:lnTo>
                    <a:pt x="32341" y="2214"/>
                  </a:lnTo>
                  <a:lnTo>
                    <a:pt x="31337" y="1742"/>
                  </a:lnTo>
                  <a:lnTo>
                    <a:pt x="30305" y="1358"/>
                  </a:lnTo>
                  <a:lnTo>
                    <a:pt x="29242" y="1004"/>
                  </a:lnTo>
                  <a:lnTo>
                    <a:pt x="28180" y="709"/>
                  </a:lnTo>
                  <a:lnTo>
                    <a:pt x="27088" y="443"/>
                  </a:lnTo>
                  <a:lnTo>
                    <a:pt x="25967" y="266"/>
                  </a:lnTo>
                  <a:lnTo>
                    <a:pt x="24846" y="119"/>
                  </a:lnTo>
                  <a:lnTo>
                    <a:pt x="23695" y="30"/>
                  </a:lnTo>
                  <a:lnTo>
                    <a:pt x="225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 flipH="1">
              <a:off x="4091862" y="2905636"/>
              <a:ext cx="265494" cy="265243"/>
            </a:xfrm>
            <a:custGeom>
              <a:rect b="b" l="l" r="r" t="t"/>
              <a:pathLst>
                <a:path extrusionOk="0" h="31633" w="31663">
                  <a:moveTo>
                    <a:pt x="15787" y="0"/>
                  </a:moveTo>
                  <a:lnTo>
                    <a:pt x="14961" y="30"/>
                  </a:lnTo>
                  <a:lnTo>
                    <a:pt x="14164" y="89"/>
                  </a:lnTo>
                  <a:lnTo>
                    <a:pt x="13367" y="178"/>
                  </a:lnTo>
                  <a:lnTo>
                    <a:pt x="12600" y="325"/>
                  </a:lnTo>
                  <a:lnTo>
                    <a:pt x="11833" y="502"/>
                  </a:lnTo>
                  <a:lnTo>
                    <a:pt x="11095" y="709"/>
                  </a:lnTo>
                  <a:lnTo>
                    <a:pt x="10358" y="974"/>
                  </a:lnTo>
                  <a:lnTo>
                    <a:pt x="9620" y="1240"/>
                  </a:lnTo>
                  <a:lnTo>
                    <a:pt x="8941" y="1564"/>
                  </a:lnTo>
                  <a:lnTo>
                    <a:pt x="8263" y="1918"/>
                  </a:lnTo>
                  <a:lnTo>
                    <a:pt x="7584" y="2302"/>
                  </a:lnTo>
                  <a:lnTo>
                    <a:pt x="6935" y="2715"/>
                  </a:lnTo>
                  <a:lnTo>
                    <a:pt x="6315" y="3158"/>
                  </a:lnTo>
                  <a:lnTo>
                    <a:pt x="5725" y="3630"/>
                  </a:lnTo>
                  <a:lnTo>
                    <a:pt x="5164" y="4131"/>
                  </a:lnTo>
                  <a:lnTo>
                    <a:pt x="4604" y="4663"/>
                  </a:lnTo>
                  <a:lnTo>
                    <a:pt x="4102" y="5223"/>
                  </a:lnTo>
                  <a:lnTo>
                    <a:pt x="3600" y="5784"/>
                  </a:lnTo>
                  <a:lnTo>
                    <a:pt x="3128" y="6374"/>
                  </a:lnTo>
                  <a:lnTo>
                    <a:pt x="2686" y="6994"/>
                  </a:lnTo>
                  <a:lnTo>
                    <a:pt x="2273" y="7643"/>
                  </a:lnTo>
                  <a:lnTo>
                    <a:pt x="1889" y="8322"/>
                  </a:lnTo>
                  <a:lnTo>
                    <a:pt x="1535" y="9000"/>
                  </a:lnTo>
                  <a:lnTo>
                    <a:pt x="1240" y="9708"/>
                  </a:lnTo>
                  <a:lnTo>
                    <a:pt x="945" y="10417"/>
                  </a:lnTo>
                  <a:lnTo>
                    <a:pt x="709" y="11154"/>
                  </a:lnTo>
                  <a:lnTo>
                    <a:pt x="502" y="11921"/>
                  </a:lnTo>
                  <a:lnTo>
                    <a:pt x="325" y="12689"/>
                  </a:lnTo>
                  <a:lnTo>
                    <a:pt x="178" y="13456"/>
                  </a:lnTo>
                  <a:lnTo>
                    <a:pt x="89" y="14252"/>
                  </a:lnTo>
                  <a:lnTo>
                    <a:pt x="30" y="15049"/>
                  </a:lnTo>
                  <a:lnTo>
                    <a:pt x="1" y="15875"/>
                  </a:lnTo>
                  <a:lnTo>
                    <a:pt x="30" y="16672"/>
                  </a:lnTo>
                  <a:lnTo>
                    <a:pt x="89" y="17469"/>
                  </a:lnTo>
                  <a:lnTo>
                    <a:pt x="207" y="18265"/>
                  </a:lnTo>
                  <a:lnTo>
                    <a:pt x="325" y="19062"/>
                  </a:lnTo>
                  <a:lnTo>
                    <a:pt x="532" y="19829"/>
                  </a:lnTo>
                  <a:lnTo>
                    <a:pt x="738" y="20567"/>
                  </a:lnTo>
                  <a:lnTo>
                    <a:pt x="974" y="21305"/>
                  </a:lnTo>
                  <a:lnTo>
                    <a:pt x="1269" y="22013"/>
                  </a:lnTo>
                  <a:lnTo>
                    <a:pt x="1594" y="22721"/>
                  </a:lnTo>
                  <a:lnTo>
                    <a:pt x="1948" y="23400"/>
                  </a:lnTo>
                  <a:lnTo>
                    <a:pt x="2332" y="24078"/>
                  </a:lnTo>
                  <a:lnTo>
                    <a:pt x="2745" y="24698"/>
                  </a:lnTo>
                  <a:lnTo>
                    <a:pt x="3187" y="25318"/>
                  </a:lnTo>
                  <a:lnTo>
                    <a:pt x="3659" y="25908"/>
                  </a:lnTo>
                  <a:lnTo>
                    <a:pt x="4161" y="26498"/>
                  </a:lnTo>
                  <a:lnTo>
                    <a:pt x="4663" y="27029"/>
                  </a:lnTo>
                  <a:lnTo>
                    <a:pt x="5223" y="27560"/>
                  </a:lnTo>
                  <a:lnTo>
                    <a:pt x="5814" y="28062"/>
                  </a:lnTo>
                  <a:lnTo>
                    <a:pt x="6404" y="28534"/>
                  </a:lnTo>
                  <a:lnTo>
                    <a:pt x="7023" y="28977"/>
                  </a:lnTo>
                  <a:lnTo>
                    <a:pt x="7673" y="29390"/>
                  </a:lnTo>
                  <a:lnTo>
                    <a:pt x="8322" y="29744"/>
                  </a:lnTo>
                  <a:lnTo>
                    <a:pt x="9000" y="30098"/>
                  </a:lnTo>
                  <a:lnTo>
                    <a:pt x="9709" y="30422"/>
                  </a:lnTo>
                  <a:lnTo>
                    <a:pt x="10446" y="30688"/>
                  </a:lnTo>
                  <a:lnTo>
                    <a:pt x="11184" y="30954"/>
                  </a:lnTo>
                  <a:lnTo>
                    <a:pt x="11922" y="31160"/>
                  </a:lnTo>
                  <a:lnTo>
                    <a:pt x="12689" y="31337"/>
                  </a:lnTo>
                  <a:lnTo>
                    <a:pt x="13456" y="31455"/>
                  </a:lnTo>
                  <a:lnTo>
                    <a:pt x="14253" y="31573"/>
                  </a:lnTo>
                  <a:lnTo>
                    <a:pt x="15079" y="31632"/>
                  </a:lnTo>
                  <a:lnTo>
                    <a:pt x="16702" y="31632"/>
                  </a:lnTo>
                  <a:lnTo>
                    <a:pt x="17498" y="31573"/>
                  </a:lnTo>
                  <a:lnTo>
                    <a:pt x="18295" y="31455"/>
                  </a:lnTo>
                  <a:lnTo>
                    <a:pt x="19062" y="31308"/>
                  </a:lnTo>
                  <a:lnTo>
                    <a:pt x="19830" y="31131"/>
                  </a:lnTo>
                  <a:lnTo>
                    <a:pt x="20597" y="30924"/>
                  </a:lnTo>
                  <a:lnTo>
                    <a:pt x="21334" y="30659"/>
                  </a:lnTo>
                  <a:lnTo>
                    <a:pt x="22043" y="30393"/>
                  </a:lnTo>
                  <a:lnTo>
                    <a:pt x="22751" y="30068"/>
                  </a:lnTo>
                  <a:lnTo>
                    <a:pt x="23429" y="29714"/>
                  </a:lnTo>
                  <a:lnTo>
                    <a:pt x="24079" y="29331"/>
                  </a:lnTo>
                  <a:lnTo>
                    <a:pt x="24728" y="28918"/>
                  </a:lnTo>
                  <a:lnTo>
                    <a:pt x="25347" y="28475"/>
                  </a:lnTo>
                  <a:lnTo>
                    <a:pt x="25938" y="28003"/>
                  </a:lnTo>
                  <a:lnTo>
                    <a:pt x="26498" y="27501"/>
                  </a:lnTo>
                  <a:lnTo>
                    <a:pt x="27059" y="26970"/>
                  </a:lnTo>
                  <a:lnTo>
                    <a:pt x="27590" y="26439"/>
                  </a:lnTo>
                  <a:lnTo>
                    <a:pt x="28092" y="25849"/>
                  </a:lnTo>
                  <a:lnTo>
                    <a:pt x="28534" y="25259"/>
                  </a:lnTo>
                  <a:lnTo>
                    <a:pt x="28977" y="24639"/>
                  </a:lnTo>
                  <a:lnTo>
                    <a:pt x="29390" y="23990"/>
                  </a:lnTo>
                  <a:lnTo>
                    <a:pt x="29774" y="23311"/>
                  </a:lnTo>
                  <a:lnTo>
                    <a:pt x="30128" y="22633"/>
                  </a:lnTo>
                  <a:lnTo>
                    <a:pt x="30423" y="21924"/>
                  </a:lnTo>
                  <a:lnTo>
                    <a:pt x="30718" y="21216"/>
                  </a:lnTo>
                  <a:lnTo>
                    <a:pt x="30954" y="20479"/>
                  </a:lnTo>
                  <a:lnTo>
                    <a:pt x="31160" y="19741"/>
                  </a:lnTo>
                  <a:lnTo>
                    <a:pt x="31337" y="18974"/>
                  </a:lnTo>
                  <a:lnTo>
                    <a:pt x="31485" y="18177"/>
                  </a:lnTo>
                  <a:lnTo>
                    <a:pt x="31574" y="17380"/>
                  </a:lnTo>
                  <a:lnTo>
                    <a:pt x="31633" y="16584"/>
                  </a:lnTo>
                  <a:lnTo>
                    <a:pt x="31662" y="15787"/>
                  </a:lnTo>
                  <a:lnTo>
                    <a:pt x="31633" y="14961"/>
                  </a:lnTo>
                  <a:lnTo>
                    <a:pt x="31574" y="14164"/>
                  </a:lnTo>
                  <a:lnTo>
                    <a:pt x="31485" y="13367"/>
                  </a:lnTo>
                  <a:lnTo>
                    <a:pt x="31337" y="12571"/>
                  </a:lnTo>
                  <a:lnTo>
                    <a:pt x="31160" y="11833"/>
                  </a:lnTo>
                  <a:lnTo>
                    <a:pt x="30924" y="11066"/>
                  </a:lnTo>
                  <a:lnTo>
                    <a:pt x="30688" y="10328"/>
                  </a:lnTo>
                  <a:lnTo>
                    <a:pt x="30393" y="9620"/>
                  </a:lnTo>
                  <a:lnTo>
                    <a:pt x="30069" y="8912"/>
                  </a:lnTo>
                  <a:lnTo>
                    <a:pt x="29744" y="8233"/>
                  </a:lnTo>
                  <a:lnTo>
                    <a:pt x="29360" y="7584"/>
                  </a:lnTo>
                  <a:lnTo>
                    <a:pt x="28947" y="6935"/>
                  </a:lnTo>
                  <a:lnTo>
                    <a:pt x="28505" y="6315"/>
                  </a:lnTo>
                  <a:lnTo>
                    <a:pt x="28033" y="5725"/>
                  </a:lnTo>
                  <a:lnTo>
                    <a:pt x="27531" y="5135"/>
                  </a:lnTo>
                  <a:lnTo>
                    <a:pt x="27000" y="4604"/>
                  </a:lnTo>
                  <a:lnTo>
                    <a:pt x="26439" y="4072"/>
                  </a:lnTo>
                  <a:lnTo>
                    <a:pt x="25879" y="3571"/>
                  </a:lnTo>
                  <a:lnTo>
                    <a:pt x="25259" y="3099"/>
                  </a:lnTo>
                  <a:lnTo>
                    <a:pt x="24639" y="2656"/>
                  </a:lnTo>
                  <a:lnTo>
                    <a:pt x="23990" y="2273"/>
                  </a:lnTo>
                  <a:lnTo>
                    <a:pt x="23341" y="1889"/>
                  </a:lnTo>
                  <a:lnTo>
                    <a:pt x="22662" y="1535"/>
                  </a:lnTo>
                  <a:lnTo>
                    <a:pt x="21954" y="1210"/>
                  </a:lnTo>
                  <a:lnTo>
                    <a:pt x="21246" y="945"/>
                  </a:lnTo>
                  <a:lnTo>
                    <a:pt x="20508" y="679"/>
                  </a:lnTo>
                  <a:lnTo>
                    <a:pt x="19741" y="473"/>
                  </a:lnTo>
                  <a:lnTo>
                    <a:pt x="18974" y="296"/>
                  </a:lnTo>
                  <a:lnTo>
                    <a:pt x="18207" y="178"/>
                  </a:lnTo>
                  <a:lnTo>
                    <a:pt x="17410" y="59"/>
                  </a:lnTo>
                  <a:lnTo>
                    <a:pt x="16613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flipH="1">
              <a:off x="4108196" y="2921961"/>
              <a:ext cx="232583" cy="232583"/>
            </a:xfrm>
            <a:custGeom>
              <a:rect b="b" l="l" r="r" t="t"/>
              <a:pathLst>
                <a:path extrusionOk="0" h="27738" w="27738">
                  <a:moveTo>
                    <a:pt x="13810" y="1"/>
                  </a:moveTo>
                  <a:lnTo>
                    <a:pt x="13102" y="30"/>
                  </a:lnTo>
                  <a:lnTo>
                    <a:pt x="12394" y="89"/>
                  </a:lnTo>
                  <a:lnTo>
                    <a:pt x="11715" y="178"/>
                  </a:lnTo>
                  <a:lnTo>
                    <a:pt x="11036" y="296"/>
                  </a:lnTo>
                  <a:lnTo>
                    <a:pt x="10358" y="444"/>
                  </a:lnTo>
                  <a:lnTo>
                    <a:pt x="9709" y="650"/>
                  </a:lnTo>
                  <a:lnTo>
                    <a:pt x="9059" y="857"/>
                  </a:lnTo>
                  <a:lnTo>
                    <a:pt x="8410" y="1122"/>
                  </a:lnTo>
                  <a:lnTo>
                    <a:pt x="7820" y="1388"/>
                  </a:lnTo>
                  <a:lnTo>
                    <a:pt x="7200" y="1712"/>
                  </a:lnTo>
                  <a:lnTo>
                    <a:pt x="6640" y="2037"/>
                  </a:lnTo>
                  <a:lnTo>
                    <a:pt x="6079" y="2391"/>
                  </a:lnTo>
                  <a:lnTo>
                    <a:pt x="5518" y="2775"/>
                  </a:lnTo>
                  <a:lnTo>
                    <a:pt x="5017" y="3188"/>
                  </a:lnTo>
                  <a:lnTo>
                    <a:pt x="4515" y="3630"/>
                  </a:lnTo>
                  <a:lnTo>
                    <a:pt x="4014" y="4102"/>
                  </a:lnTo>
                  <a:lnTo>
                    <a:pt x="3571" y="4575"/>
                  </a:lnTo>
                  <a:lnTo>
                    <a:pt x="3128" y="5076"/>
                  </a:lnTo>
                  <a:lnTo>
                    <a:pt x="2715" y="5607"/>
                  </a:lnTo>
                  <a:lnTo>
                    <a:pt x="2332" y="6168"/>
                  </a:lnTo>
                  <a:lnTo>
                    <a:pt x="1978" y="6729"/>
                  </a:lnTo>
                  <a:lnTo>
                    <a:pt x="1653" y="7289"/>
                  </a:lnTo>
                  <a:lnTo>
                    <a:pt x="1358" y="7909"/>
                  </a:lnTo>
                  <a:lnTo>
                    <a:pt x="1063" y="8499"/>
                  </a:lnTo>
                  <a:lnTo>
                    <a:pt x="827" y="9148"/>
                  </a:lnTo>
                  <a:lnTo>
                    <a:pt x="620" y="9797"/>
                  </a:lnTo>
                  <a:lnTo>
                    <a:pt x="414" y="10447"/>
                  </a:lnTo>
                  <a:lnTo>
                    <a:pt x="266" y="11125"/>
                  </a:lnTo>
                  <a:lnTo>
                    <a:pt x="148" y="11804"/>
                  </a:lnTo>
                  <a:lnTo>
                    <a:pt x="60" y="12483"/>
                  </a:lnTo>
                  <a:lnTo>
                    <a:pt x="1" y="13191"/>
                  </a:lnTo>
                  <a:lnTo>
                    <a:pt x="1" y="13899"/>
                  </a:lnTo>
                  <a:lnTo>
                    <a:pt x="1" y="14637"/>
                  </a:lnTo>
                  <a:lnTo>
                    <a:pt x="60" y="15315"/>
                  </a:lnTo>
                  <a:lnTo>
                    <a:pt x="148" y="16023"/>
                  </a:lnTo>
                  <a:lnTo>
                    <a:pt x="296" y="16702"/>
                  </a:lnTo>
                  <a:lnTo>
                    <a:pt x="443" y="17381"/>
                  </a:lnTo>
                  <a:lnTo>
                    <a:pt x="620" y="18030"/>
                  </a:lnTo>
                  <a:lnTo>
                    <a:pt x="856" y="18679"/>
                  </a:lnTo>
                  <a:lnTo>
                    <a:pt x="1092" y="19299"/>
                  </a:lnTo>
                  <a:lnTo>
                    <a:pt x="1387" y="19918"/>
                  </a:lnTo>
                  <a:lnTo>
                    <a:pt x="1682" y="20509"/>
                  </a:lnTo>
                  <a:lnTo>
                    <a:pt x="2037" y="21099"/>
                  </a:lnTo>
                  <a:lnTo>
                    <a:pt x="2391" y="21659"/>
                  </a:lnTo>
                  <a:lnTo>
                    <a:pt x="2774" y="22190"/>
                  </a:lnTo>
                  <a:lnTo>
                    <a:pt x="3187" y="22722"/>
                  </a:lnTo>
                  <a:lnTo>
                    <a:pt x="3630" y="23223"/>
                  </a:lnTo>
                  <a:lnTo>
                    <a:pt x="4073" y="23695"/>
                  </a:lnTo>
                  <a:lnTo>
                    <a:pt x="4574" y="24167"/>
                  </a:lnTo>
                  <a:lnTo>
                    <a:pt x="5076" y="24610"/>
                  </a:lnTo>
                  <a:lnTo>
                    <a:pt x="5607" y="24994"/>
                  </a:lnTo>
                  <a:lnTo>
                    <a:pt x="6138" y="25377"/>
                  </a:lnTo>
                  <a:lnTo>
                    <a:pt x="6699" y="25761"/>
                  </a:lnTo>
                  <a:lnTo>
                    <a:pt x="7289" y="26085"/>
                  </a:lnTo>
                  <a:lnTo>
                    <a:pt x="7879" y="26380"/>
                  </a:lnTo>
                  <a:lnTo>
                    <a:pt x="8499" y="26676"/>
                  </a:lnTo>
                  <a:lnTo>
                    <a:pt x="9118" y="26912"/>
                  </a:lnTo>
                  <a:lnTo>
                    <a:pt x="9768" y="27118"/>
                  </a:lnTo>
                  <a:lnTo>
                    <a:pt x="10446" y="27295"/>
                  </a:lnTo>
                  <a:lnTo>
                    <a:pt x="11095" y="27472"/>
                  </a:lnTo>
                  <a:lnTo>
                    <a:pt x="11774" y="27590"/>
                  </a:lnTo>
                  <a:lnTo>
                    <a:pt x="12482" y="27679"/>
                  </a:lnTo>
                  <a:lnTo>
                    <a:pt x="13190" y="27708"/>
                  </a:lnTo>
                  <a:lnTo>
                    <a:pt x="13899" y="27738"/>
                  </a:lnTo>
                  <a:lnTo>
                    <a:pt x="14607" y="27708"/>
                  </a:lnTo>
                  <a:lnTo>
                    <a:pt x="15315" y="27649"/>
                  </a:lnTo>
                  <a:lnTo>
                    <a:pt x="16023" y="27561"/>
                  </a:lnTo>
                  <a:lnTo>
                    <a:pt x="16702" y="27443"/>
                  </a:lnTo>
                  <a:lnTo>
                    <a:pt x="17351" y="27295"/>
                  </a:lnTo>
                  <a:lnTo>
                    <a:pt x="18030" y="27089"/>
                  </a:lnTo>
                  <a:lnTo>
                    <a:pt x="18649" y="26882"/>
                  </a:lnTo>
                  <a:lnTo>
                    <a:pt x="19298" y="26617"/>
                  </a:lnTo>
                  <a:lnTo>
                    <a:pt x="19918" y="26351"/>
                  </a:lnTo>
                  <a:lnTo>
                    <a:pt x="20508" y="26056"/>
                  </a:lnTo>
                  <a:lnTo>
                    <a:pt x="21069" y="25702"/>
                  </a:lnTo>
                  <a:lnTo>
                    <a:pt x="21630" y="25348"/>
                  </a:lnTo>
                  <a:lnTo>
                    <a:pt x="22190" y="24964"/>
                  </a:lnTo>
                  <a:lnTo>
                    <a:pt x="22721" y="24551"/>
                  </a:lnTo>
                  <a:lnTo>
                    <a:pt x="23223" y="24108"/>
                  </a:lnTo>
                  <a:lnTo>
                    <a:pt x="23695" y="23636"/>
                  </a:lnTo>
                  <a:lnTo>
                    <a:pt x="24138" y="23164"/>
                  </a:lnTo>
                  <a:lnTo>
                    <a:pt x="24580" y="22663"/>
                  </a:lnTo>
                  <a:lnTo>
                    <a:pt x="24993" y="22131"/>
                  </a:lnTo>
                  <a:lnTo>
                    <a:pt x="25377" y="21600"/>
                  </a:lnTo>
                  <a:lnTo>
                    <a:pt x="25731" y="21040"/>
                  </a:lnTo>
                  <a:lnTo>
                    <a:pt x="26056" y="20450"/>
                  </a:lnTo>
                  <a:lnTo>
                    <a:pt x="26380" y="19859"/>
                  </a:lnTo>
                  <a:lnTo>
                    <a:pt x="26646" y="19240"/>
                  </a:lnTo>
                  <a:lnTo>
                    <a:pt x="26882" y="18591"/>
                  </a:lnTo>
                  <a:lnTo>
                    <a:pt x="27118" y="17971"/>
                  </a:lnTo>
                  <a:lnTo>
                    <a:pt x="27295" y="17292"/>
                  </a:lnTo>
                  <a:lnTo>
                    <a:pt x="27442" y="16614"/>
                  </a:lnTo>
                  <a:lnTo>
                    <a:pt x="27561" y="15935"/>
                  </a:lnTo>
                  <a:lnTo>
                    <a:pt x="27649" y="15256"/>
                  </a:lnTo>
                  <a:lnTo>
                    <a:pt x="27708" y="14548"/>
                  </a:lnTo>
                  <a:lnTo>
                    <a:pt x="27738" y="13840"/>
                  </a:lnTo>
                  <a:lnTo>
                    <a:pt x="27708" y="13132"/>
                  </a:lnTo>
                  <a:lnTo>
                    <a:pt x="27649" y="12424"/>
                  </a:lnTo>
                  <a:lnTo>
                    <a:pt x="27561" y="11715"/>
                  </a:lnTo>
                  <a:lnTo>
                    <a:pt x="27442" y="11037"/>
                  </a:lnTo>
                  <a:lnTo>
                    <a:pt x="27265" y="10358"/>
                  </a:lnTo>
                  <a:lnTo>
                    <a:pt x="27088" y="9709"/>
                  </a:lnTo>
                  <a:lnTo>
                    <a:pt x="26882" y="9060"/>
                  </a:lnTo>
                  <a:lnTo>
                    <a:pt x="26616" y="8440"/>
                  </a:lnTo>
                  <a:lnTo>
                    <a:pt x="26351" y="7820"/>
                  </a:lnTo>
                  <a:lnTo>
                    <a:pt x="26026" y="7230"/>
                  </a:lnTo>
                  <a:lnTo>
                    <a:pt x="25702" y="6640"/>
                  </a:lnTo>
                  <a:lnTo>
                    <a:pt x="25347" y="6079"/>
                  </a:lnTo>
                  <a:lnTo>
                    <a:pt x="24934" y="5548"/>
                  </a:lnTo>
                  <a:lnTo>
                    <a:pt x="24521" y="5017"/>
                  </a:lnTo>
                  <a:lnTo>
                    <a:pt x="24108" y="4516"/>
                  </a:lnTo>
                  <a:lnTo>
                    <a:pt x="23636" y="4043"/>
                  </a:lnTo>
                  <a:lnTo>
                    <a:pt x="23164" y="3571"/>
                  </a:lnTo>
                  <a:lnTo>
                    <a:pt x="22633" y="3158"/>
                  </a:lnTo>
                  <a:lnTo>
                    <a:pt x="22131" y="2745"/>
                  </a:lnTo>
                  <a:lnTo>
                    <a:pt x="21571" y="2362"/>
                  </a:lnTo>
                  <a:lnTo>
                    <a:pt x="21010" y="2007"/>
                  </a:lnTo>
                  <a:lnTo>
                    <a:pt x="20420" y="1653"/>
                  </a:lnTo>
                  <a:lnTo>
                    <a:pt x="19830" y="1358"/>
                  </a:lnTo>
                  <a:lnTo>
                    <a:pt x="19210" y="1093"/>
                  </a:lnTo>
                  <a:lnTo>
                    <a:pt x="18590" y="827"/>
                  </a:lnTo>
                  <a:lnTo>
                    <a:pt x="17941" y="621"/>
                  </a:lnTo>
                  <a:lnTo>
                    <a:pt x="17292" y="444"/>
                  </a:lnTo>
                  <a:lnTo>
                    <a:pt x="16613" y="296"/>
                  </a:lnTo>
                  <a:lnTo>
                    <a:pt x="15935" y="148"/>
                  </a:lnTo>
                  <a:lnTo>
                    <a:pt x="15226" y="89"/>
                  </a:lnTo>
                  <a:lnTo>
                    <a:pt x="14518" y="30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flipH="1">
              <a:off x="4120321" y="2933843"/>
              <a:ext cx="208585" cy="208828"/>
            </a:xfrm>
            <a:custGeom>
              <a:rect b="b" l="l" r="r" t="t"/>
              <a:pathLst>
                <a:path extrusionOk="0" h="24905" w="24876">
                  <a:moveTo>
                    <a:pt x="12394" y="0"/>
                  </a:moveTo>
                  <a:lnTo>
                    <a:pt x="11774" y="30"/>
                  </a:lnTo>
                  <a:lnTo>
                    <a:pt x="11125" y="89"/>
                  </a:lnTo>
                  <a:lnTo>
                    <a:pt x="10506" y="148"/>
                  </a:lnTo>
                  <a:lnTo>
                    <a:pt x="9886" y="266"/>
                  </a:lnTo>
                  <a:lnTo>
                    <a:pt x="9296" y="413"/>
                  </a:lnTo>
                  <a:lnTo>
                    <a:pt x="8706" y="590"/>
                  </a:lnTo>
                  <a:lnTo>
                    <a:pt x="8115" y="767"/>
                  </a:lnTo>
                  <a:lnTo>
                    <a:pt x="7555" y="1004"/>
                  </a:lnTo>
                  <a:lnTo>
                    <a:pt x="7024" y="1240"/>
                  </a:lnTo>
                  <a:lnTo>
                    <a:pt x="6493" y="1535"/>
                  </a:lnTo>
                  <a:lnTo>
                    <a:pt x="5961" y="1830"/>
                  </a:lnTo>
                  <a:lnTo>
                    <a:pt x="5460" y="2154"/>
                  </a:lnTo>
                  <a:lnTo>
                    <a:pt x="4958" y="2508"/>
                  </a:lnTo>
                  <a:lnTo>
                    <a:pt x="4486" y="2863"/>
                  </a:lnTo>
                  <a:lnTo>
                    <a:pt x="4043" y="3276"/>
                  </a:lnTo>
                  <a:lnTo>
                    <a:pt x="3630" y="3689"/>
                  </a:lnTo>
                  <a:lnTo>
                    <a:pt x="3217" y="4102"/>
                  </a:lnTo>
                  <a:lnTo>
                    <a:pt x="2804" y="4574"/>
                  </a:lnTo>
                  <a:lnTo>
                    <a:pt x="2450" y="5046"/>
                  </a:lnTo>
                  <a:lnTo>
                    <a:pt x="2096" y="5518"/>
                  </a:lnTo>
                  <a:lnTo>
                    <a:pt x="1771" y="6020"/>
                  </a:lnTo>
                  <a:lnTo>
                    <a:pt x="1476" y="6551"/>
                  </a:lnTo>
                  <a:lnTo>
                    <a:pt x="1211" y="7082"/>
                  </a:lnTo>
                  <a:lnTo>
                    <a:pt x="975" y="7643"/>
                  </a:lnTo>
                  <a:lnTo>
                    <a:pt x="739" y="8203"/>
                  </a:lnTo>
                  <a:lnTo>
                    <a:pt x="532" y="8793"/>
                  </a:lnTo>
                  <a:lnTo>
                    <a:pt x="385" y="9384"/>
                  </a:lnTo>
                  <a:lnTo>
                    <a:pt x="237" y="9974"/>
                  </a:lnTo>
                  <a:lnTo>
                    <a:pt x="148" y="10593"/>
                  </a:lnTo>
                  <a:lnTo>
                    <a:pt x="60" y="11213"/>
                  </a:lnTo>
                  <a:lnTo>
                    <a:pt x="1" y="11862"/>
                  </a:lnTo>
                  <a:lnTo>
                    <a:pt x="1" y="12482"/>
                  </a:lnTo>
                  <a:lnTo>
                    <a:pt x="30" y="13131"/>
                  </a:lnTo>
                  <a:lnTo>
                    <a:pt x="60" y="13751"/>
                  </a:lnTo>
                  <a:lnTo>
                    <a:pt x="148" y="14400"/>
                  </a:lnTo>
                  <a:lnTo>
                    <a:pt x="266" y="14990"/>
                  </a:lnTo>
                  <a:lnTo>
                    <a:pt x="385" y="15610"/>
                  </a:lnTo>
                  <a:lnTo>
                    <a:pt x="562" y="16200"/>
                  </a:lnTo>
                  <a:lnTo>
                    <a:pt x="768" y="16760"/>
                  </a:lnTo>
                  <a:lnTo>
                    <a:pt x="1004" y="17321"/>
                  </a:lnTo>
                  <a:lnTo>
                    <a:pt x="1240" y="17882"/>
                  </a:lnTo>
                  <a:lnTo>
                    <a:pt x="1506" y="18413"/>
                  </a:lnTo>
                  <a:lnTo>
                    <a:pt x="1830" y="18944"/>
                  </a:lnTo>
                  <a:lnTo>
                    <a:pt x="2155" y="19446"/>
                  </a:lnTo>
                  <a:lnTo>
                    <a:pt x="2480" y="19918"/>
                  </a:lnTo>
                  <a:lnTo>
                    <a:pt x="2863" y="20390"/>
                  </a:lnTo>
                  <a:lnTo>
                    <a:pt x="3247" y="20862"/>
                  </a:lnTo>
                  <a:lnTo>
                    <a:pt x="3660" y="21275"/>
                  </a:lnTo>
                  <a:lnTo>
                    <a:pt x="4102" y="21688"/>
                  </a:lnTo>
                  <a:lnTo>
                    <a:pt x="4545" y="22072"/>
                  </a:lnTo>
                  <a:lnTo>
                    <a:pt x="5017" y="22455"/>
                  </a:lnTo>
                  <a:lnTo>
                    <a:pt x="5519" y="22780"/>
                  </a:lnTo>
                  <a:lnTo>
                    <a:pt x="6020" y="23105"/>
                  </a:lnTo>
                  <a:lnTo>
                    <a:pt x="6552" y="23429"/>
                  </a:lnTo>
                  <a:lnTo>
                    <a:pt x="7083" y="23695"/>
                  </a:lnTo>
                  <a:lnTo>
                    <a:pt x="7643" y="23931"/>
                  </a:lnTo>
                  <a:lnTo>
                    <a:pt x="8204" y="24167"/>
                  </a:lnTo>
                  <a:lnTo>
                    <a:pt x="8765" y="24344"/>
                  </a:lnTo>
                  <a:lnTo>
                    <a:pt x="9355" y="24521"/>
                  </a:lnTo>
                  <a:lnTo>
                    <a:pt x="9974" y="24668"/>
                  </a:lnTo>
                  <a:lnTo>
                    <a:pt x="10594" y="24757"/>
                  </a:lnTo>
                  <a:lnTo>
                    <a:pt x="11214" y="24845"/>
                  </a:lnTo>
                  <a:lnTo>
                    <a:pt x="11833" y="24875"/>
                  </a:lnTo>
                  <a:lnTo>
                    <a:pt x="12483" y="24904"/>
                  </a:lnTo>
                  <a:lnTo>
                    <a:pt x="13132" y="24875"/>
                  </a:lnTo>
                  <a:lnTo>
                    <a:pt x="13751" y="24845"/>
                  </a:lnTo>
                  <a:lnTo>
                    <a:pt x="14371" y="24757"/>
                  </a:lnTo>
                  <a:lnTo>
                    <a:pt x="14991" y="24639"/>
                  </a:lnTo>
                  <a:lnTo>
                    <a:pt x="15581" y="24491"/>
                  </a:lnTo>
                  <a:lnTo>
                    <a:pt x="16171" y="24344"/>
                  </a:lnTo>
                  <a:lnTo>
                    <a:pt x="16761" y="24137"/>
                  </a:lnTo>
                  <a:lnTo>
                    <a:pt x="17322" y="23901"/>
                  </a:lnTo>
                  <a:lnTo>
                    <a:pt x="17882" y="23665"/>
                  </a:lnTo>
                  <a:lnTo>
                    <a:pt x="18414" y="23370"/>
                  </a:lnTo>
                  <a:lnTo>
                    <a:pt x="18915" y="23075"/>
                  </a:lnTo>
                  <a:lnTo>
                    <a:pt x="19417" y="22750"/>
                  </a:lnTo>
                  <a:lnTo>
                    <a:pt x="19918" y="22396"/>
                  </a:lnTo>
                  <a:lnTo>
                    <a:pt x="20391" y="22042"/>
                  </a:lnTo>
                  <a:lnTo>
                    <a:pt x="20833" y="21629"/>
                  </a:lnTo>
                  <a:lnTo>
                    <a:pt x="21276" y="21216"/>
                  </a:lnTo>
                  <a:lnTo>
                    <a:pt x="21689" y="20803"/>
                  </a:lnTo>
                  <a:lnTo>
                    <a:pt x="22072" y="20331"/>
                  </a:lnTo>
                  <a:lnTo>
                    <a:pt x="22427" y="19859"/>
                  </a:lnTo>
                  <a:lnTo>
                    <a:pt x="22781" y="19387"/>
                  </a:lnTo>
                  <a:lnTo>
                    <a:pt x="23105" y="18885"/>
                  </a:lnTo>
                  <a:lnTo>
                    <a:pt x="23400" y="18354"/>
                  </a:lnTo>
                  <a:lnTo>
                    <a:pt x="23666" y="17823"/>
                  </a:lnTo>
                  <a:lnTo>
                    <a:pt x="23931" y="17262"/>
                  </a:lnTo>
                  <a:lnTo>
                    <a:pt x="24138" y="16701"/>
                  </a:lnTo>
                  <a:lnTo>
                    <a:pt x="24345" y="16111"/>
                  </a:lnTo>
                  <a:lnTo>
                    <a:pt x="24492" y="15521"/>
                  </a:lnTo>
                  <a:lnTo>
                    <a:pt x="24640" y="14931"/>
                  </a:lnTo>
                  <a:lnTo>
                    <a:pt x="24758" y="14311"/>
                  </a:lnTo>
                  <a:lnTo>
                    <a:pt x="24817" y="13692"/>
                  </a:lnTo>
                  <a:lnTo>
                    <a:pt x="24876" y="13072"/>
                  </a:lnTo>
                  <a:lnTo>
                    <a:pt x="24876" y="12423"/>
                  </a:lnTo>
                  <a:lnTo>
                    <a:pt x="24876" y="11774"/>
                  </a:lnTo>
                  <a:lnTo>
                    <a:pt x="24817" y="11154"/>
                  </a:lnTo>
                  <a:lnTo>
                    <a:pt x="24728" y="10534"/>
                  </a:lnTo>
                  <a:lnTo>
                    <a:pt x="24640" y="9915"/>
                  </a:lnTo>
                  <a:lnTo>
                    <a:pt x="24492" y="9295"/>
                  </a:lnTo>
                  <a:lnTo>
                    <a:pt x="24315" y="8705"/>
                  </a:lnTo>
                  <a:lnTo>
                    <a:pt x="24109" y="8144"/>
                  </a:lnTo>
                  <a:lnTo>
                    <a:pt x="23902" y="7584"/>
                  </a:lnTo>
                  <a:lnTo>
                    <a:pt x="23636" y="7023"/>
                  </a:lnTo>
                  <a:lnTo>
                    <a:pt x="23371" y="6492"/>
                  </a:lnTo>
                  <a:lnTo>
                    <a:pt x="23076" y="5961"/>
                  </a:lnTo>
                  <a:lnTo>
                    <a:pt x="22751" y="5459"/>
                  </a:lnTo>
                  <a:lnTo>
                    <a:pt x="22397" y="4987"/>
                  </a:lnTo>
                  <a:lnTo>
                    <a:pt x="22013" y="4515"/>
                  </a:lnTo>
                  <a:lnTo>
                    <a:pt x="21630" y="4072"/>
                  </a:lnTo>
                  <a:lnTo>
                    <a:pt x="21217" y="3630"/>
                  </a:lnTo>
                  <a:lnTo>
                    <a:pt x="20774" y="3217"/>
                  </a:lnTo>
                  <a:lnTo>
                    <a:pt x="20332" y="2833"/>
                  </a:lnTo>
                  <a:lnTo>
                    <a:pt x="19859" y="2449"/>
                  </a:lnTo>
                  <a:lnTo>
                    <a:pt x="19358" y="2125"/>
                  </a:lnTo>
                  <a:lnTo>
                    <a:pt x="18856" y="1800"/>
                  </a:lnTo>
                  <a:lnTo>
                    <a:pt x="18355" y="1505"/>
                  </a:lnTo>
                  <a:lnTo>
                    <a:pt x="17794" y="1210"/>
                  </a:lnTo>
                  <a:lnTo>
                    <a:pt x="17263" y="974"/>
                  </a:lnTo>
                  <a:lnTo>
                    <a:pt x="16702" y="738"/>
                  </a:lnTo>
                  <a:lnTo>
                    <a:pt x="16112" y="561"/>
                  </a:lnTo>
                  <a:lnTo>
                    <a:pt x="15522" y="384"/>
                  </a:lnTo>
                  <a:lnTo>
                    <a:pt x="14902" y="266"/>
                  </a:lnTo>
                  <a:lnTo>
                    <a:pt x="14312" y="148"/>
                  </a:lnTo>
                  <a:lnTo>
                    <a:pt x="13692" y="59"/>
                  </a:lnTo>
                  <a:lnTo>
                    <a:pt x="13043" y="30"/>
                  </a:lnTo>
                  <a:lnTo>
                    <a:pt x="12394" y="0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8"/>
            <p:cNvSpPr/>
            <p:nvPr/>
          </p:nvSpPr>
          <p:spPr>
            <a:xfrm flipH="1">
              <a:off x="4091368" y="2905141"/>
              <a:ext cx="266232" cy="266232"/>
            </a:xfrm>
            <a:custGeom>
              <a:rect b="b" l="l" r="r" t="t"/>
              <a:pathLst>
                <a:path extrusionOk="0" h="31751" w="31751">
                  <a:moveTo>
                    <a:pt x="15816" y="0"/>
                  </a:moveTo>
                  <a:lnTo>
                    <a:pt x="14990" y="30"/>
                  </a:lnTo>
                  <a:lnTo>
                    <a:pt x="14193" y="89"/>
                  </a:lnTo>
                  <a:lnTo>
                    <a:pt x="13396" y="177"/>
                  </a:lnTo>
                  <a:lnTo>
                    <a:pt x="12629" y="325"/>
                  </a:lnTo>
                  <a:lnTo>
                    <a:pt x="11862" y="502"/>
                  </a:lnTo>
                  <a:lnTo>
                    <a:pt x="11095" y="738"/>
                  </a:lnTo>
                  <a:lnTo>
                    <a:pt x="10357" y="974"/>
                  </a:lnTo>
                  <a:lnTo>
                    <a:pt x="9649" y="1269"/>
                  </a:lnTo>
                  <a:lnTo>
                    <a:pt x="8941" y="1594"/>
                  </a:lnTo>
                  <a:lnTo>
                    <a:pt x="8262" y="1948"/>
                  </a:lnTo>
                  <a:lnTo>
                    <a:pt x="7583" y="2332"/>
                  </a:lnTo>
                  <a:lnTo>
                    <a:pt x="6934" y="2745"/>
                  </a:lnTo>
                  <a:lnTo>
                    <a:pt x="6315" y="3187"/>
                  </a:lnTo>
                  <a:lnTo>
                    <a:pt x="5725" y="3659"/>
                  </a:lnTo>
                  <a:lnTo>
                    <a:pt x="5164" y="4161"/>
                  </a:lnTo>
                  <a:lnTo>
                    <a:pt x="4603" y="4692"/>
                  </a:lnTo>
                  <a:lnTo>
                    <a:pt x="4072" y="5223"/>
                  </a:lnTo>
                  <a:lnTo>
                    <a:pt x="3570" y="5813"/>
                  </a:lnTo>
                  <a:lnTo>
                    <a:pt x="3128" y="6404"/>
                  </a:lnTo>
                  <a:lnTo>
                    <a:pt x="2685" y="7053"/>
                  </a:lnTo>
                  <a:lnTo>
                    <a:pt x="2272" y="7672"/>
                  </a:lnTo>
                  <a:lnTo>
                    <a:pt x="1889" y="8351"/>
                  </a:lnTo>
                  <a:lnTo>
                    <a:pt x="1534" y="9030"/>
                  </a:lnTo>
                  <a:lnTo>
                    <a:pt x="1210" y="9738"/>
                  </a:lnTo>
                  <a:lnTo>
                    <a:pt x="944" y="10476"/>
                  </a:lnTo>
                  <a:lnTo>
                    <a:pt x="679" y="11213"/>
                  </a:lnTo>
                  <a:lnTo>
                    <a:pt x="472" y="11951"/>
                  </a:lnTo>
                  <a:lnTo>
                    <a:pt x="295" y="12718"/>
                  </a:lnTo>
                  <a:lnTo>
                    <a:pt x="177" y="13515"/>
                  </a:lnTo>
                  <a:lnTo>
                    <a:pt x="59" y="14311"/>
                  </a:lnTo>
                  <a:lnTo>
                    <a:pt x="0" y="15108"/>
                  </a:lnTo>
                  <a:lnTo>
                    <a:pt x="0" y="15934"/>
                  </a:lnTo>
                  <a:lnTo>
                    <a:pt x="0" y="16731"/>
                  </a:lnTo>
                  <a:lnTo>
                    <a:pt x="89" y="17557"/>
                  </a:lnTo>
                  <a:lnTo>
                    <a:pt x="177" y="18354"/>
                  </a:lnTo>
                  <a:lnTo>
                    <a:pt x="325" y="19121"/>
                  </a:lnTo>
                  <a:lnTo>
                    <a:pt x="502" y="19888"/>
                  </a:lnTo>
                  <a:lnTo>
                    <a:pt x="708" y="20656"/>
                  </a:lnTo>
                  <a:lnTo>
                    <a:pt x="974" y="21393"/>
                  </a:lnTo>
                  <a:lnTo>
                    <a:pt x="1239" y="22101"/>
                  </a:lnTo>
                  <a:lnTo>
                    <a:pt x="1564" y="22810"/>
                  </a:lnTo>
                  <a:lnTo>
                    <a:pt x="1918" y="23488"/>
                  </a:lnTo>
                  <a:lnTo>
                    <a:pt x="2302" y="24137"/>
                  </a:lnTo>
                  <a:lnTo>
                    <a:pt x="2715" y="24787"/>
                  </a:lnTo>
                  <a:lnTo>
                    <a:pt x="3157" y="25406"/>
                  </a:lnTo>
                  <a:lnTo>
                    <a:pt x="3629" y="26026"/>
                  </a:lnTo>
                  <a:lnTo>
                    <a:pt x="4131" y="26587"/>
                  </a:lnTo>
                  <a:lnTo>
                    <a:pt x="4662" y="27147"/>
                  </a:lnTo>
                  <a:lnTo>
                    <a:pt x="5223" y="27649"/>
                  </a:lnTo>
                  <a:lnTo>
                    <a:pt x="5813" y="28150"/>
                  </a:lnTo>
                  <a:lnTo>
                    <a:pt x="6403" y="28623"/>
                  </a:lnTo>
                  <a:lnTo>
                    <a:pt x="7023" y="29065"/>
                  </a:lnTo>
                  <a:lnTo>
                    <a:pt x="7672" y="29478"/>
                  </a:lnTo>
                  <a:lnTo>
                    <a:pt x="8351" y="29862"/>
                  </a:lnTo>
                  <a:lnTo>
                    <a:pt x="9029" y="30216"/>
                  </a:lnTo>
                  <a:lnTo>
                    <a:pt x="9738" y="30511"/>
                  </a:lnTo>
                  <a:lnTo>
                    <a:pt x="10446" y="30806"/>
                  </a:lnTo>
                  <a:lnTo>
                    <a:pt x="11183" y="31042"/>
                  </a:lnTo>
                  <a:lnTo>
                    <a:pt x="11951" y="31278"/>
                  </a:lnTo>
                  <a:lnTo>
                    <a:pt x="12718" y="31455"/>
                  </a:lnTo>
                  <a:lnTo>
                    <a:pt x="13485" y="31573"/>
                  </a:lnTo>
                  <a:lnTo>
                    <a:pt x="14282" y="31691"/>
                  </a:lnTo>
                  <a:lnTo>
                    <a:pt x="15108" y="31750"/>
                  </a:lnTo>
                  <a:lnTo>
                    <a:pt x="15905" y="31750"/>
                  </a:lnTo>
                  <a:lnTo>
                    <a:pt x="16731" y="31721"/>
                  </a:lnTo>
                  <a:lnTo>
                    <a:pt x="17527" y="31662"/>
                  </a:lnTo>
                  <a:lnTo>
                    <a:pt x="18324" y="31573"/>
                  </a:lnTo>
                  <a:lnTo>
                    <a:pt x="19121" y="31426"/>
                  </a:lnTo>
                  <a:lnTo>
                    <a:pt x="19888" y="31249"/>
                  </a:lnTo>
                  <a:lnTo>
                    <a:pt x="20626" y="31013"/>
                  </a:lnTo>
                  <a:lnTo>
                    <a:pt x="21363" y="30777"/>
                  </a:lnTo>
                  <a:lnTo>
                    <a:pt x="22101" y="30481"/>
                  </a:lnTo>
                  <a:lnTo>
                    <a:pt x="22780" y="30157"/>
                  </a:lnTo>
                  <a:lnTo>
                    <a:pt x="23488" y="29803"/>
                  </a:lnTo>
                  <a:lnTo>
                    <a:pt x="24137" y="29419"/>
                  </a:lnTo>
                  <a:lnTo>
                    <a:pt x="24786" y="29006"/>
                  </a:lnTo>
                  <a:lnTo>
                    <a:pt x="25406" y="28564"/>
                  </a:lnTo>
                  <a:lnTo>
                    <a:pt x="25996" y="28091"/>
                  </a:lnTo>
                  <a:lnTo>
                    <a:pt x="26586" y="27590"/>
                  </a:lnTo>
                  <a:lnTo>
                    <a:pt x="27117" y="27059"/>
                  </a:lnTo>
                  <a:lnTo>
                    <a:pt x="27649" y="26528"/>
                  </a:lnTo>
                  <a:lnTo>
                    <a:pt x="28150" y="25937"/>
                  </a:lnTo>
                  <a:lnTo>
                    <a:pt x="28622" y="25347"/>
                  </a:lnTo>
                  <a:lnTo>
                    <a:pt x="29065" y="24728"/>
                  </a:lnTo>
                  <a:lnTo>
                    <a:pt x="29478" y="24078"/>
                  </a:lnTo>
                  <a:lnTo>
                    <a:pt x="29862" y="23400"/>
                  </a:lnTo>
                  <a:lnTo>
                    <a:pt x="30186" y="22721"/>
                  </a:lnTo>
                  <a:lnTo>
                    <a:pt x="30511" y="22013"/>
                  </a:lnTo>
                  <a:lnTo>
                    <a:pt x="30806" y="21305"/>
                  </a:lnTo>
                  <a:lnTo>
                    <a:pt x="31042" y="20567"/>
                  </a:lnTo>
                  <a:lnTo>
                    <a:pt x="31248" y="19800"/>
                  </a:lnTo>
                  <a:lnTo>
                    <a:pt x="31425" y="19033"/>
                  </a:lnTo>
                  <a:lnTo>
                    <a:pt x="31573" y="18236"/>
                  </a:lnTo>
                  <a:lnTo>
                    <a:pt x="31662" y="17469"/>
                  </a:lnTo>
                  <a:lnTo>
                    <a:pt x="31721" y="16643"/>
                  </a:lnTo>
                  <a:lnTo>
                    <a:pt x="31750" y="15846"/>
                  </a:lnTo>
                  <a:lnTo>
                    <a:pt x="31721" y="15020"/>
                  </a:lnTo>
                  <a:lnTo>
                    <a:pt x="31662" y="14223"/>
                  </a:lnTo>
                  <a:lnTo>
                    <a:pt x="31544" y="13426"/>
                  </a:lnTo>
                  <a:lnTo>
                    <a:pt x="31396" y="12630"/>
                  </a:lnTo>
                  <a:lnTo>
                    <a:pt x="31219" y="11862"/>
                  </a:lnTo>
                  <a:lnTo>
                    <a:pt x="31012" y="11125"/>
                  </a:lnTo>
                  <a:lnTo>
                    <a:pt x="30776" y="10387"/>
                  </a:lnTo>
                  <a:lnTo>
                    <a:pt x="30481" y="9649"/>
                  </a:lnTo>
                  <a:lnTo>
                    <a:pt x="30157" y="8941"/>
                  </a:lnTo>
                  <a:lnTo>
                    <a:pt x="29803" y="8262"/>
                  </a:lnTo>
                  <a:lnTo>
                    <a:pt x="29419" y="7613"/>
                  </a:lnTo>
                  <a:lnTo>
                    <a:pt x="29006" y="6964"/>
                  </a:lnTo>
                  <a:lnTo>
                    <a:pt x="28563" y="6345"/>
                  </a:lnTo>
                  <a:lnTo>
                    <a:pt x="28091" y="5754"/>
                  </a:lnTo>
                  <a:lnTo>
                    <a:pt x="27590" y="5164"/>
                  </a:lnTo>
                  <a:lnTo>
                    <a:pt x="27058" y="4604"/>
                  </a:lnTo>
                  <a:lnTo>
                    <a:pt x="26498" y="4102"/>
                  </a:lnTo>
                  <a:lnTo>
                    <a:pt x="25937" y="3600"/>
                  </a:lnTo>
                  <a:lnTo>
                    <a:pt x="25317" y="3128"/>
                  </a:lnTo>
                  <a:lnTo>
                    <a:pt x="24698" y="2686"/>
                  </a:lnTo>
                  <a:lnTo>
                    <a:pt x="24049" y="2273"/>
                  </a:lnTo>
                  <a:lnTo>
                    <a:pt x="23399" y="1889"/>
                  </a:lnTo>
                  <a:lnTo>
                    <a:pt x="22721" y="1535"/>
                  </a:lnTo>
                  <a:lnTo>
                    <a:pt x="22013" y="1240"/>
                  </a:lnTo>
                  <a:lnTo>
                    <a:pt x="21275" y="945"/>
                  </a:lnTo>
                  <a:lnTo>
                    <a:pt x="20537" y="709"/>
                  </a:lnTo>
                  <a:lnTo>
                    <a:pt x="19800" y="502"/>
                  </a:lnTo>
                  <a:lnTo>
                    <a:pt x="19032" y="325"/>
                  </a:lnTo>
                  <a:lnTo>
                    <a:pt x="18236" y="177"/>
                  </a:lnTo>
                  <a:lnTo>
                    <a:pt x="17439" y="89"/>
                  </a:lnTo>
                  <a:lnTo>
                    <a:pt x="16642" y="30"/>
                  </a:lnTo>
                  <a:lnTo>
                    <a:pt x="158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8"/>
            <p:cNvSpPr/>
            <p:nvPr/>
          </p:nvSpPr>
          <p:spPr>
            <a:xfrm flipH="1">
              <a:off x="2571469" y="2818298"/>
              <a:ext cx="442644" cy="277862"/>
            </a:xfrm>
            <a:custGeom>
              <a:rect b="b" l="l" r="r" t="t"/>
              <a:pathLst>
                <a:path extrusionOk="0" h="33138" w="52790">
                  <a:moveTo>
                    <a:pt x="26321" y="0"/>
                  </a:moveTo>
                  <a:lnTo>
                    <a:pt x="24964" y="59"/>
                  </a:lnTo>
                  <a:lnTo>
                    <a:pt x="23636" y="148"/>
                  </a:lnTo>
                  <a:lnTo>
                    <a:pt x="22308" y="325"/>
                  </a:lnTo>
                  <a:lnTo>
                    <a:pt x="21010" y="561"/>
                  </a:lnTo>
                  <a:lnTo>
                    <a:pt x="19741" y="856"/>
                  </a:lnTo>
                  <a:lnTo>
                    <a:pt x="18502" y="1210"/>
                  </a:lnTo>
                  <a:lnTo>
                    <a:pt x="17262" y="1653"/>
                  </a:lnTo>
                  <a:lnTo>
                    <a:pt x="16082" y="2125"/>
                  </a:lnTo>
                  <a:lnTo>
                    <a:pt x="14902" y="2656"/>
                  </a:lnTo>
                  <a:lnTo>
                    <a:pt x="13780" y="3246"/>
                  </a:lnTo>
                  <a:lnTo>
                    <a:pt x="12659" y="3866"/>
                  </a:lnTo>
                  <a:lnTo>
                    <a:pt x="11597" y="4574"/>
                  </a:lnTo>
                  <a:lnTo>
                    <a:pt x="10564" y="5312"/>
                  </a:lnTo>
                  <a:lnTo>
                    <a:pt x="9561" y="6108"/>
                  </a:lnTo>
                  <a:lnTo>
                    <a:pt x="8617" y="6935"/>
                  </a:lnTo>
                  <a:lnTo>
                    <a:pt x="7702" y="7790"/>
                  </a:lnTo>
                  <a:lnTo>
                    <a:pt x="6817" y="8735"/>
                  </a:lnTo>
                  <a:lnTo>
                    <a:pt x="5990" y="9679"/>
                  </a:lnTo>
                  <a:lnTo>
                    <a:pt x="5223" y="10682"/>
                  </a:lnTo>
                  <a:lnTo>
                    <a:pt x="4486" y="11715"/>
                  </a:lnTo>
                  <a:lnTo>
                    <a:pt x="3807" y="12807"/>
                  </a:lnTo>
                  <a:lnTo>
                    <a:pt x="3158" y="13898"/>
                  </a:lnTo>
                  <a:lnTo>
                    <a:pt x="2597" y="15049"/>
                  </a:lnTo>
                  <a:lnTo>
                    <a:pt x="2066" y="16200"/>
                  </a:lnTo>
                  <a:lnTo>
                    <a:pt x="1594" y="17410"/>
                  </a:lnTo>
                  <a:lnTo>
                    <a:pt x="1181" y="18649"/>
                  </a:lnTo>
                  <a:lnTo>
                    <a:pt x="827" y="19888"/>
                  </a:lnTo>
                  <a:lnTo>
                    <a:pt x="532" y="21157"/>
                  </a:lnTo>
                  <a:lnTo>
                    <a:pt x="296" y="22455"/>
                  </a:lnTo>
                  <a:lnTo>
                    <a:pt x="148" y="23783"/>
                  </a:lnTo>
                  <a:lnTo>
                    <a:pt x="30" y="25141"/>
                  </a:lnTo>
                  <a:lnTo>
                    <a:pt x="0" y="26498"/>
                  </a:lnTo>
                  <a:lnTo>
                    <a:pt x="30" y="33137"/>
                  </a:lnTo>
                  <a:lnTo>
                    <a:pt x="16112" y="33078"/>
                  </a:lnTo>
                  <a:lnTo>
                    <a:pt x="17970" y="33078"/>
                  </a:lnTo>
                  <a:lnTo>
                    <a:pt x="19741" y="33019"/>
                  </a:lnTo>
                  <a:lnTo>
                    <a:pt x="21393" y="32960"/>
                  </a:lnTo>
                  <a:lnTo>
                    <a:pt x="22928" y="32872"/>
                  </a:lnTo>
                  <a:lnTo>
                    <a:pt x="24344" y="32783"/>
                  </a:lnTo>
                  <a:lnTo>
                    <a:pt x="25642" y="32665"/>
                  </a:lnTo>
                  <a:lnTo>
                    <a:pt x="27914" y="32429"/>
                  </a:lnTo>
                  <a:lnTo>
                    <a:pt x="29685" y="32193"/>
                  </a:lnTo>
                  <a:lnTo>
                    <a:pt x="30954" y="31986"/>
                  </a:lnTo>
                  <a:lnTo>
                    <a:pt x="31721" y="31839"/>
                  </a:lnTo>
                  <a:lnTo>
                    <a:pt x="31987" y="31780"/>
                  </a:lnTo>
                  <a:lnTo>
                    <a:pt x="32429" y="31544"/>
                  </a:lnTo>
                  <a:lnTo>
                    <a:pt x="33668" y="30865"/>
                  </a:lnTo>
                  <a:lnTo>
                    <a:pt x="34554" y="30422"/>
                  </a:lnTo>
                  <a:lnTo>
                    <a:pt x="35616" y="29921"/>
                  </a:lnTo>
                  <a:lnTo>
                    <a:pt x="36826" y="29390"/>
                  </a:lnTo>
                  <a:lnTo>
                    <a:pt x="38183" y="28800"/>
                  </a:lnTo>
                  <a:lnTo>
                    <a:pt x="39658" y="28239"/>
                  </a:lnTo>
                  <a:lnTo>
                    <a:pt x="41281" y="27678"/>
                  </a:lnTo>
                  <a:lnTo>
                    <a:pt x="42993" y="27118"/>
                  </a:lnTo>
                  <a:lnTo>
                    <a:pt x="43878" y="26852"/>
                  </a:lnTo>
                  <a:lnTo>
                    <a:pt x="44793" y="26616"/>
                  </a:lnTo>
                  <a:lnTo>
                    <a:pt x="45737" y="26380"/>
                  </a:lnTo>
                  <a:lnTo>
                    <a:pt x="46711" y="26173"/>
                  </a:lnTo>
                  <a:lnTo>
                    <a:pt x="47684" y="25967"/>
                  </a:lnTo>
                  <a:lnTo>
                    <a:pt x="48658" y="25790"/>
                  </a:lnTo>
                  <a:lnTo>
                    <a:pt x="49691" y="25642"/>
                  </a:lnTo>
                  <a:lnTo>
                    <a:pt x="50694" y="25495"/>
                  </a:lnTo>
                  <a:lnTo>
                    <a:pt x="51727" y="25377"/>
                  </a:lnTo>
                  <a:lnTo>
                    <a:pt x="52789" y="25318"/>
                  </a:lnTo>
                  <a:lnTo>
                    <a:pt x="52701" y="23990"/>
                  </a:lnTo>
                  <a:lnTo>
                    <a:pt x="52553" y="22692"/>
                  </a:lnTo>
                  <a:lnTo>
                    <a:pt x="52347" y="21423"/>
                  </a:lnTo>
                  <a:lnTo>
                    <a:pt x="52052" y="20183"/>
                  </a:lnTo>
                  <a:lnTo>
                    <a:pt x="51727" y="18944"/>
                  </a:lnTo>
                  <a:lnTo>
                    <a:pt x="51343" y="17734"/>
                  </a:lnTo>
                  <a:lnTo>
                    <a:pt x="50901" y="16554"/>
                  </a:lnTo>
                  <a:lnTo>
                    <a:pt x="50399" y="15403"/>
                  </a:lnTo>
                  <a:lnTo>
                    <a:pt x="49868" y="14282"/>
                  </a:lnTo>
                  <a:lnTo>
                    <a:pt x="49248" y="13190"/>
                  </a:lnTo>
                  <a:lnTo>
                    <a:pt x="48599" y="12128"/>
                  </a:lnTo>
                  <a:lnTo>
                    <a:pt x="47921" y="11095"/>
                  </a:lnTo>
                  <a:lnTo>
                    <a:pt x="47153" y="10121"/>
                  </a:lnTo>
                  <a:lnTo>
                    <a:pt x="46386" y="9148"/>
                  </a:lnTo>
                  <a:lnTo>
                    <a:pt x="45530" y="8233"/>
                  </a:lnTo>
                  <a:lnTo>
                    <a:pt x="44675" y="7377"/>
                  </a:lnTo>
                  <a:lnTo>
                    <a:pt x="43760" y="6521"/>
                  </a:lnTo>
                  <a:lnTo>
                    <a:pt x="42816" y="5725"/>
                  </a:lnTo>
                  <a:lnTo>
                    <a:pt x="41812" y="4987"/>
                  </a:lnTo>
                  <a:lnTo>
                    <a:pt x="40809" y="4279"/>
                  </a:lnTo>
                  <a:lnTo>
                    <a:pt x="39747" y="3630"/>
                  </a:lnTo>
                  <a:lnTo>
                    <a:pt x="38655" y="3010"/>
                  </a:lnTo>
                  <a:lnTo>
                    <a:pt x="37534" y="2479"/>
                  </a:lnTo>
                  <a:lnTo>
                    <a:pt x="36383" y="1977"/>
                  </a:lnTo>
                  <a:lnTo>
                    <a:pt x="35203" y="1505"/>
                  </a:lnTo>
                  <a:lnTo>
                    <a:pt x="33993" y="1122"/>
                  </a:lnTo>
                  <a:lnTo>
                    <a:pt x="32783" y="797"/>
                  </a:lnTo>
                  <a:lnTo>
                    <a:pt x="31514" y="502"/>
                  </a:lnTo>
                  <a:lnTo>
                    <a:pt x="30246" y="295"/>
                  </a:lnTo>
                  <a:lnTo>
                    <a:pt x="28977" y="118"/>
                  </a:lnTo>
                  <a:lnTo>
                    <a:pt x="27649" y="30"/>
                  </a:lnTo>
                  <a:lnTo>
                    <a:pt x="263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8"/>
            <p:cNvSpPr/>
            <p:nvPr/>
          </p:nvSpPr>
          <p:spPr>
            <a:xfrm flipH="1">
              <a:off x="2603139" y="2850211"/>
              <a:ext cx="379061" cy="379052"/>
            </a:xfrm>
            <a:custGeom>
              <a:rect b="b" l="l" r="r" t="t"/>
              <a:pathLst>
                <a:path extrusionOk="0" h="45206" w="45207">
                  <a:moveTo>
                    <a:pt x="21836" y="1"/>
                  </a:moveTo>
                  <a:lnTo>
                    <a:pt x="20686" y="89"/>
                  </a:lnTo>
                  <a:lnTo>
                    <a:pt x="19535" y="207"/>
                  </a:lnTo>
                  <a:lnTo>
                    <a:pt x="18443" y="384"/>
                  </a:lnTo>
                  <a:lnTo>
                    <a:pt x="17322" y="620"/>
                  </a:lnTo>
                  <a:lnTo>
                    <a:pt x="16260" y="916"/>
                  </a:lnTo>
                  <a:lnTo>
                    <a:pt x="15197" y="1240"/>
                  </a:lnTo>
                  <a:lnTo>
                    <a:pt x="14164" y="1624"/>
                  </a:lnTo>
                  <a:lnTo>
                    <a:pt x="13161" y="2066"/>
                  </a:lnTo>
                  <a:lnTo>
                    <a:pt x="12158" y="2538"/>
                  </a:lnTo>
                  <a:lnTo>
                    <a:pt x="11214" y="3070"/>
                  </a:lnTo>
                  <a:lnTo>
                    <a:pt x="10299" y="3660"/>
                  </a:lnTo>
                  <a:lnTo>
                    <a:pt x="9384" y="4250"/>
                  </a:lnTo>
                  <a:lnTo>
                    <a:pt x="8529" y="4929"/>
                  </a:lnTo>
                  <a:lnTo>
                    <a:pt x="7702" y="5607"/>
                  </a:lnTo>
                  <a:lnTo>
                    <a:pt x="6906" y="6345"/>
                  </a:lnTo>
                  <a:lnTo>
                    <a:pt x="6138" y="7112"/>
                  </a:lnTo>
                  <a:lnTo>
                    <a:pt x="5401" y="7938"/>
                  </a:lnTo>
                  <a:lnTo>
                    <a:pt x="4722" y="8764"/>
                  </a:lnTo>
                  <a:lnTo>
                    <a:pt x="4073" y="9650"/>
                  </a:lnTo>
                  <a:lnTo>
                    <a:pt x="3483" y="10564"/>
                  </a:lnTo>
                  <a:lnTo>
                    <a:pt x="2922" y="11479"/>
                  </a:lnTo>
                  <a:lnTo>
                    <a:pt x="2391" y="12453"/>
                  </a:lnTo>
                  <a:lnTo>
                    <a:pt x="1919" y="13456"/>
                  </a:lnTo>
                  <a:lnTo>
                    <a:pt x="1506" y="14459"/>
                  </a:lnTo>
                  <a:lnTo>
                    <a:pt x="1122" y="15522"/>
                  </a:lnTo>
                  <a:lnTo>
                    <a:pt x="827" y="16584"/>
                  </a:lnTo>
                  <a:lnTo>
                    <a:pt x="532" y="17676"/>
                  </a:lnTo>
                  <a:lnTo>
                    <a:pt x="325" y="18767"/>
                  </a:lnTo>
                  <a:lnTo>
                    <a:pt x="148" y="19918"/>
                  </a:lnTo>
                  <a:lnTo>
                    <a:pt x="60" y="21040"/>
                  </a:lnTo>
                  <a:lnTo>
                    <a:pt x="1" y="22220"/>
                  </a:lnTo>
                  <a:lnTo>
                    <a:pt x="1" y="23371"/>
                  </a:lnTo>
                  <a:lnTo>
                    <a:pt x="89" y="24521"/>
                  </a:lnTo>
                  <a:lnTo>
                    <a:pt x="207" y="25672"/>
                  </a:lnTo>
                  <a:lnTo>
                    <a:pt x="385" y="26764"/>
                  </a:lnTo>
                  <a:lnTo>
                    <a:pt x="621" y="27885"/>
                  </a:lnTo>
                  <a:lnTo>
                    <a:pt x="916" y="28947"/>
                  </a:lnTo>
                  <a:lnTo>
                    <a:pt x="1240" y="30010"/>
                  </a:lnTo>
                  <a:lnTo>
                    <a:pt x="1624" y="31043"/>
                  </a:lnTo>
                  <a:lnTo>
                    <a:pt x="2066" y="32046"/>
                  </a:lnTo>
                  <a:lnTo>
                    <a:pt x="2539" y="33019"/>
                  </a:lnTo>
                  <a:lnTo>
                    <a:pt x="3070" y="33993"/>
                  </a:lnTo>
                  <a:lnTo>
                    <a:pt x="3660" y="34908"/>
                  </a:lnTo>
                  <a:lnTo>
                    <a:pt x="4250" y="35823"/>
                  </a:lnTo>
                  <a:lnTo>
                    <a:pt x="4929" y="36678"/>
                  </a:lnTo>
                  <a:lnTo>
                    <a:pt x="5607" y="37505"/>
                  </a:lnTo>
                  <a:lnTo>
                    <a:pt x="6345" y="38301"/>
                  </a:lnTo>
                  <a:lnTo>
                    <a:pt x="7112" y="39068"/>
                  </a:lnTo>
                  <a:lnTo>
                    <a:pt x="7938" y="39806"/>
                  </a:lnTo>
                  <a:lnTo>
                    <a:pt x="8765" y="40485"/>
                  </a:lnTo>
                  <a:lnTo>
                    <a:pt x="9650" y="41134"/>
                  </a:lnTo>
                  <a:lnTo>
                    <a:pt x="10565" y="41724"/>
                  </a:lnTo>
                  <a:lnTo>
                    <a:pt x="11479" y="42285"/>
                  </a:lnTo>
                  <a:lnTo>
                    <a:pt x="12453" y="42816"/>
                  </a:lnTo>
                  <a:lnTo>
                    <a:pt x="13456" y="43259"/>
                  </a:lnTo>
                  <a:lnTo>
                    <a:pt x="14460" y="43701"/>
                  </a:lnTo>
                  <a:lnTo>
                    <a:pt x="15522" y="44055"/>
                  </a:lnTo>
                  <a:lnTo>
                    <a:pt x="16584" y="44380"/>
                  </a:lnTo>
                  <a:lnTo>
                    <a:pt x="17676" y="44675"/>
                  </a:lnTo>
                  <a:lnTo>
                    <a:pt x="18768" y="44881"/>
                  </a:lnTo>
                  <a:lnTo>
                    <a:pt x="19918" y="45029"/>
                  </a:lnTo>
                  <a:lnTo>
                    <a:pt x="21040" y="45147"/>
                  </a:lnTo>
                  <a:lnTo>
                    <a:pt x="22220" y="45206"/>
                  </a:lnTo>
                  <a:lnTo>
                    <a:pt x="23371" y="45177"/>
                  </a:lnTo>
                  <a:lnTo>
                    <a:pt x="24522" y="45117"/>
                  </a:lnTo>
                  <a:lnTo>
                    <a:pt x="25672" y="44999"/>
                  </a:lnTo>
                  <a:lnTo>
                    <a:pt x="26764" y="44822"/>
                  </a:lnTo>
                  <a:lnTo>
                    <a:pt x="27885" y="44586"/>
                  </a:lnTo>
                  <a:lnTo>
                    <a:pt x="28948" y="44291"/>
                  </a:lnTo>
                  <a:lnTo>
                    <a:pt x="30010" y="43967"/>
                  </a:lnTo>
                  <a:lnTo>
                    <a:pt x="31043" y="43583"/>
                  </a:lnTo>
                  <a:lnTo>
                    <a:pt x="32046" y="43140"/>
                  </a:lnTo>
                  <a:lnTo>
                    <a:pt x="33020" y="42668"/>
                  </a:lnTo>
                  <a:lnTo>
                    <a:pt x="33993" y="42137"/>
                  </a:lnTo>
                  <a:lnTo>
                    <a:pt x="34908" y="41547"/>
                  </a:lnTo>
                  <a:lnTo>
                    <a:pt x="35823" y="40957"/>
                  </a:lnTo>
                  <a:lnTo>
                    <a:pt x="36679" y="40278"/>
                  </a:lnTo>
                  <a:lnTo>
                    <a:pt x="37505" y="39600"/>
                  </a:lnTo>
                  <a:lnTo>
                    <a:pt x="38302" y="38862"/>
                  </a:lnTo>
                  <a:lnTo>
                    <a:pt x="39069" y="38095"/>
                  </a:lnTo>
                  <a:lnTo>
                    <a:pt x="39806" y="37269"/>
                  </a:lnTo>
                  <a:lnTo>
                    <a:pt x="40485" y="36442"/>
                  </a:lnTo>
                  <a:lnTo>
                    <a:pt x="41134" y="35557"/>
                  </a:lnTo>
                  <a:lnTo>
                    <a:pt x="41724" y="34642"/>
                  </a:lnTo>
                  <a:lnTo>
                    <a:pt x="42285" y="33728"/>
                  </a:lnTo>
                  <a:lnTo>
                    <a:pt x="42816" y="32754"/>
                  </a:lnTo>
                  <a:lnTo>
                    <a:pt x="43259" y="31751"/>
                  </a:lnTo>
                  <a:lnTo>
                    <a:pt x="43701" y="30747"/>
                  </a:lnTo>
                  <a:lnTo>
                    <a:pt x="44056" y="29685"/>
                  </a:lnTo>
                  <a:lnTo>
                    <a:pt x="44380" y="28623"/>
                  </a:lnTo>
                  <a:lnTo>
                    <a:pt x="44675" y="27531"/>
                  </a:lnTo>
                  <a:lnTo>
                    <a:pt x="44882" y="26439"/>
                  </a:lnTo>
                  <a:lnTo>
                    <a:pt x="45029" y="25289"/>
                  </a:lnTo>
                  <a:lnTo>
                    <a:pt x="45147" y="24167"/>
                  </a:lnTo>
                  <a:lnTo>
                    <a:pt x="45206" y="22987"/>
                  </a:lnTo>
                  <a:lnTo>
                    <a:pt x="45177" y="21836"/>
                  </a:lnTo>
                  <a:lnTo>
                    <a:pt x="45118" y="20685"/>
                  </a:lnTo>
                  <a:lnTo>
                    <a:pt x="45000" y="19535"/>
                  </a:lnTo>
                  <a:lnTo>
                    <a:pt x="44823" y="18443"/>
                  </a:lnTo>
                  <a:lnTo>
                    <a:pt x="44587" y="17322"/>
                  </a:lnTo>
                  <a:lnTo>
                    <a:pt x="44292" y="16259"/>
                  </a:lnTo>
                  <a:lnTo>
                    <a:pt x="43967" y="15197"/>
                  </a:lnTo>
                  <a:lnTo>
                    <a:pt x="43583" y="14164"/>
                  </a:lnTo>
                  <a:lnTo>
                    <a:pt x="43141" y="13161"/>
                  </a:lnTo>
                  <a:lnTo>
                    <a:pt x="42669" y="12158"/>
                  </a:lnTo>
                  <a:lnTo>
                    <a:pt x="42138" y="11214"/>
                  </a:lnTo>
                  <a:lnTo>
                    <a:pt x="41547" y="10299"/>
                  </a:lnTo>
                  <a:lnTo>
                    <a:pt x="40957" y="9384"/>
                  </a:lnTo>
                  <a:lnTo>
                    <a:pt x="40279" y="8528"/>
                  </a:lnTo>
                  <a:lnTo>
                    <a:pt x="39600" y="7702"/>
                  </a:lnTo>
                  <a:lnTo>
                    <a:pt x="38862" y="6906"/>
                  </a:lnTo>
                  <a:lnTo>
                    <a:pt x="38095" y="6138"/>
                  </a:lnTo>
                  <a:lnTo>
                    <a:pt x="37269" y="5401"/>
                  </a:lnTo>
                  <a:lnTo>
                    <a:pt x="36443" y="4722"/>
                  </a:lnTo>
                  <a:lnTo>
                    <a:pt x="35557" y="4073"/>
                  </a:lnTo>
                  <a:lnTo>
                    <a:pt x="34643" y="3483"/>
                  </a:lnTo>
                  <a:lnTo>
                    <a:pt x="33728" y="2922"/>
                  </a:lnTo>
                  <a:lnTo>
                    <a:pt x="32754" y="2391"/>
                  </a:lnTo>
                  <a:lnTo>
                    <a:pt x="31751" y="1919"/>
                  </a:lnTo>
                  <a:lnTo>
                    <a:pt x="30748" y="1506"/>
                  </a:lnTo>
                  <a:lnTo>
                    <a:pt x="29685" y="1122"/>
                  </a:lnTo>
                  <a:lnTo>
                    <a:pt x="28623" y="827"/>
                  </a:lnTo>
                  <a:lnTo>
                    <a:pt x="27531" y="532"/>
                  </a:lnTo>
                  <a:lnTo>
                    <a:pt x="26440" y="325"/>
                  </a:lnTo>
                  <a:lnTo>
                    <a:pt x="25289" y="148"/>
                  </a:lnTo>
                  <a:lnTo>
                    <a:pt x="24167" y="60"/>
                  </a:lnTo>
                  <a:lnTo>
                    <a:pt x="22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 flipH="1">
              <a:off x="2660048" y="2907120"/>
              <a:ext cx="265243" cy="265243"/>
            </a:xfrm>
            <a:custGeom>
              <a:rect b="b" l="l" r="r" t="t"/>
              <a:pathLst>
                <a:path extrusionOk="0" h="31633" w="31633">
                  <a:moveTo>
                    <a:pt x="14961" y="1"/>
                  </a:moveTo>
                  <a:lnTo>
                    <a:pt x="14164" y="89"/>
                  </a:lnTo>
                  <a:lnTo>
                    <a:pt x="13367" y="178"/>
                  </a:lnTo>
                  <a:lnTo>
                    <a:pt x="12571" y="325"/>
                  </a:lnTo>
                  <a:lnTo>
                    <a:pt x="11804" y="502"/>
                  </a:lnTo>
                  <a:lnTo>
                    <a:pt x="11066" y="709"/>
                  </a:lnTo>
                  <a:lnTo>
                    <a:pt x="10328" y="974"/>
                  </a:lnTo>
                  <a:lnTo>
                    <a:pt x="9620" y="1240"/>
                  </a:lnTo>
                  <a:lnTo>
                    <a:pt x="8912" y="1564"/>
                  </a:lnTo>
                  <a:lnTo>
                    <a:pt x="8233" y="1918"/>
                  </a:lnTo>
                  <a:lnTo>
                    <a:pt x="7555" y="2302"/>
                  </a:lnTo>
                  <a:lnTo>
                    <a:pt x="6935" y="2715"/>
                  </a:lnTo>
                  <a:lnTo>
                    <a:pt x="6315" y="3158"/>
                  </a:lnTo>
                  <a:lnTo>
                    <a:pt x="5725" y="3630"/>
                  </a:lnTo>
                  <a:lnTo>
                    <a:pt x="5135" y="4132"/>
                  </a:lnTo>
                  <a:lnTo>
                    <a:pt x="4604" y="4663"/>
                  </a:lnTo>
                  <a:lnTo>
                    <a:pt x="4073" y="5194"/>
                  </a:lnTo>
                  <a:lnTo>
                    <a:pt x="3571" y="5784"/>
                  </a:lnTo>
                  <a:lnTo>
                    <a:pt x="3099" y="6374"/>
                  </a:lnTo>
                  <a:lnTo>
                    <a:pt x="2656" y="6994"/>
                  </a:lnTo>
                  <a:lnTo>
                    <a:pt x="2243" y="7643"/>
                  </a:lnTo>
                  <a:lnTo>
                    <a:pt x="1889" y="8322"/>
                  </a:lnTo>
                  <a:lnTo>
                    <a:pt x="1535" y="9000"/>
                  </a:lnTo>
                  <a:lnTo>
                    <a:pt x="1210" y="9708"/>
                  </a:lnTo>
                  <a:lnTo>
                    <a:pt x="945" y="10417"/>
                  </a:lnTo>
                  <a:lnTo>
                    <a:pt x="679" y="11154"/>
                  </a:lnTo>
                  <a:lnTo>
                    <a:pt x="473" y="11892"/>
                  </a:lnTo>
                  <a:lnTo>
                    <a:pt x="296" y="12659"/>
                  </a:lnTo>
                  <a:lnTo>
                    <a:pt x="178" y="13456"/>
                  </a:lnTo>
                  <a:lnTo>
                    <a:pt x="60" y="14253"/>
                  </a:lnTo>
                  <a:lnTo>
                    <a:pt x="1" y="15049"/>
                  </a:lnTo>
                  <a:lnTo>
                    <a:pt x="1" y="15875"/>
                  </a:lnTo>
                  <a:lnTo>
                    <a:pt x="1" y="16672"/>
                  </a:lnTo>
                  <a:lnTo>
                    <a:pt x="89" y="17469"/>
                  </a:lnTo>
                  <a:lnTo>
                    <a:pt x="178" y="18266"/>
                  </a:lnTo>
                  <a:lnTo>
                    <a:pt x="325" y="19062"/>
                  </a:lnTo>
                  <a:lnTo>
                    <a:pt x="502" y="19829"/>
                  </a:lnTo>
                  <a:lnTo>
                    <a:pt x="709" y="20567"/>
                  </a:lnTo>
                  <a:lnTo>
                    <a:pt x="974" y="21305"/>
                  </a:lnTo>
                  <a:lnTo>
                    <a:pt x="1240" y="22013"/>
                  </a:lnTo>
                  <a:lnTo>
                    <a:pt x="1565" y="22721"/>
                  </a:lnTo>
                  <a:lnTo>
                    <a:pt x="1919" y="23400"/>
                  </a:lnTo>
                  <a:lnTo>
                    <a:pt x="2302" y="24049"/>
                  </a:lnTo>
                  <a:lnTo>
                    <a:pt x="2715" y="24698"/>
                  </a:lnTo>
                  <a:lnTo>
                    <a:pt x="3158" y="25318"/>
                  </a:lnTo>
                  <a:lnTo>
                    <a:pt x="3630" y="25908"/>
                  </a:lnTo>
                  <a:lnTo>
                    <a:pt x="4132" y="26498"/>
                  </a:lnTo>
                  <a:lnTo>
                    <a:pt x="4663" y="27029"/>
                  </a:lnTo>
                  <a:lnTo>
                    <a:pt x="5194" y="27560"/>
                  </a:lnTo>
                  <a:lnTo>
                    <a:pt x="5784" y="28062"/>
                  </a:lnTo>
                  <a:lnTo>
                    <a:pt x="6374" y="28534"/>
                  </a:lnTo>
                  <a:lnTo>
                    <a:pt x="6994" y="28977"/>
                  </a:lnTo>
                  <a:lnTo>
                    <a:pt x="7643" y="29360"/>
                  </a:lnTo>
                  <a:lnTo>
                    <a:pt x="8322" y="29744"/>
                  </a:lnTo>
                  <a:lnTo>
                    <a:pt x="9000" y="30098"/>
                  </a:lnTo>
                  <a:lnTo>
                    <a:pt x="9709" y="30423"/>
                  </a:lnTo>
                  <a:lnTo>
                    <a:pt x="10417" y="30688"/>
                  </a:lnTo>
                  <a:lnTo>
                    <a:pt x="11154" y="30954"/>
                  </a:lnTo>
                  <a:lnTo>
                    <a:pt x="11892" y="31160"/>
                  </a:lnTo>
                  <a:lnTo>
                    <a:pt x="12659" y="31337"/>
                  </a:lnTo>
                  <a:lnTo>
                    <a:pt x="13456" y="31455"/>
                  </a:lnTo>
                  <a:lnTo>
                    <a:pt x="14253" y="31573"/>
                  </a:lnTo>
                  <a:lnTo>
                    <a:pt x="15049" y="31632"/>
                  </a:lnTo>
                  <a:lnTo>
                    <a:pt x="16672" y="31632"/>
                  </a:lnTo>
                  <a:lnTo>
                    <a:pt x="17469" y="31544"/>
                  </a:lnTo>
                  <a:lnTo>
                    <a:pt x="18266" y="31455"/>
                  </a:lnTo>
                  <a:lnTo>
                    <a:pt x="19062" y="31308"/>
                  </a:lnTo>
                  <a:lnTo>
                    <a:pt x="19830" y="31131"/>
                  </a:lnTo>
                  <a:lnTo>
                    <a:pt x="20567" y="30924"/>
                  </a:lnTo>
                  <a:lnTo>
                    <a:pt x="21305" y="30659"/>
                  </a:lnTo>
                  <a:lnTo>
                    <a:pt x="22013" y="30393"/>
                  </a:lnTo>
                  <a:lnTo>
                    <a:pt x="22721" y="30068"/>
                  </a:lnTo>
                  <a:lnTo>
                    <a:pt x="23400" y="29714"/>
                  </a:lnTo>
                  <a:lnTo>
                    <a:pt x="24049" y="29331"/>
                  </a:lnTo>
                  <a:lnTo>
                    <a:pt x="24698" y="28918"/>
                  </a:lnTo>
                  <a:lnTo>
                    <a:pt x="25318" y="28475"/>
                  </a:lnTo>
                  <a:lnTo>
                    <a:pt x="25908" y="28003"/>
                  </a:lnTo>
                  <a:lnTo>
                    <a:pt x="26498" y="27501"/>
                  </a:lnTo>
                  <a:lnTo>
                    <a:pt x="27029" y="26970"/>
                  </a:lnTo>
                  <a:lnTo>
                    <a:pt x="27561" y="26410"/>
                  </a:lnTo>
                  <a:lnTo>
                    <a:pt x="28062" y="25849"/>
                  </a:lnTo>
                  <a:lnTo>
                    <a:pt x="28534" y="25259"/>
                  </a:lnTo>
                  <a:lnTo>
                    <a:pt x="28977" y="24639"/>
                  </a:lnTo>
                  <a:lnTo>
                    <a:pt x="29361" y="23990"/>
                  </a:lnTo>
                  <a:lnTo>
                    <a:pt x="29744" y="23311"/>
                  </a:lnTo>
                  <a:lnTo>
                    <a:pt x="30098" y="22633"/>
                  </a:lnTo>
                  <a:lnTo>
                    <a:pt x="30423" y="21924"/>
                  </a:lnTo>
                  <a:lnTo>
                    <a:pt x="30688" y="21216"/>
                  </a:lnTo>
                  <a:lnTo>
                    <a:pt x="30954" y="20479"/>
                  </a:lnTo>
                  <a:lnTo>
                    <a:pt x="31160" y="19711"/>
                  </a:lnTo>
                  <a:lnTo>
                    <a:pt x="31338" y="18974"/>
                  </a:lnTo>
                  <a:lnTo>
                    <a:pt x="31456" y="18177"/>
                  </a:lnTo>
                  <a:lnTo>
                    <a:pt x="31574" y="17380"/>
                  </a:lnTo>
                  <a:lnTo>
                    <a:pt x="31633" y="16584"/>
                  </a:lnTo>
                  <a:lnTo>
                    <a:pt x="31633" y="15757"/>
                  </a:lnTo>
                  <a:lnTo>
                    <a:pt x="31633" y="14961"/>
                  </a:lnTo>
                  <a:lnTo>
                    <a:pt x="31544" y="14164"/>
                  </a:lnTo>
                  <a:lnTo>
                    <a:pt x="31456" y="13367"/>
                  </a:lnTo>
                  <a:lnTo>
                    <a:pt x="31308" y="12571"/>
                  </a:lnTo>
                  <a:lnTo>
                    <a:pt x="31131" y="11803"/>
                  </a:lnTo>
                  <a:lnTo>
                    <a:pt x="30924" y="11066"/>
                  </a:lnTo>
                  <a:lnTo>
                    <a:pt x="30659" y="10328"/>
                  </a:lnTo>
                  <a:lnTo>
                    <a:pt x="30393" y="9620"/>
                  </a:lnTo>
                  <a:lnTo>
                    <a:pt x="30069" y="8912"/>
                  </a:lnTo>
                  <a:lnTo>
                    <a:pt x="29715" y="8233"/>
                  </a:lnTo>
                  <a:lnTo>
                    <a:pt x="29331" y="7554"/>
                  </a:lnTo>
                  <a:lnTo>
                    <a:pt x="28918" y="6935"/>
                  </a:lnTo>
                  <a:lnTo>
                    <a:pt x="28475" y="6315"/>
                  </a:lnTo>
                  <a:lnTo>
                    <a:pt x="28003" y="5725"/>
                  </a:lnTo>
                  <a:lnTo>
                    <a:pt x="27502" y="5135"/>
                  </a:lnTo>
                  <a:lnTo>
                    <a:pt x="26970" y="4604"/>
                  </a:lnTo>
                  <a:lnTo>
                    <a:pt x="26410" y="4073"/>
                  </a:lnTo>
                  <a:lnTo>
                    <a:pt x="25849" y="3571"/>
                  </a:lnTo>
                  <a:lnTo>
                    <a:pt x="25259" y="3099"/>
                  </a:lnTo>
                  <a:lnTo>
                    <a:pt x="24639" y="2656"/>
                  </a:lnTo>
                  <a:lnTo>
                    <a:pt x="23990" y="2243"/>
                  </a:lnTo>
                  <a:lnTo>
                    <a:pt x="23311" y="1889"/>
                  </a:lnTo>
                  <a:lnTo>
                    <a:pt x="22633" y="1535"/>
                  </a:lnTo>
                  <a:lnTo>
                    <a:pt x="21925" y="1210"/>
                  </a:lnTo>
                  <a:lnTo>
                    <a:pt x="21216" y="945"/>
                  </a:lnTo>
                  <a:lnTo>
                    <a:pt x="20479" y="679"/>
                  </a:lnTo>
                  <a:lnTo>
                    <a:pt x="19741" y="473"/>
                  </a:lnTo>
                  <a:lnTo>
                    <a:pt x="18974" y="296"/>
                  </a:lnTo>
                  <a:lnTo>
                    <a:pt x="18177" y="178"/>
                  </a:lnTo>
                  <a:lnTo>
                    <a:pt x="17380" y="60"/>
                  </a:lnTo>
                  <a:lnTo>
                    <a:pt x="16584" y="1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8"/>
            <p:cNvSpPr/>
            <p:nvPr/>
          </p:nvSpPr>
          <p:spPr>
            <a:xfrm flipH="1">
              <a:off x="2676374" y="2923446"/>
              <a:ext cx="232583" cy="232583"/>
            </a:xfrm>
            <a:custGeom>
              <a:rect b="b" l="l" r="r" t="t"/>
              <a:pathLst>
                <a:path extrusionOk="0" h="27738" w="27738">
                  <a:moveTo>
                    <a:pt x="13839" y="1"/>
                  </a:moveTo>
                  <a:lnTo>
                    <a:pt x="13101" y="30"/>
                  </a:lnTo>
                  <a:lnTo>
                    <a:pt x="12423" y="90"/>
                  </a:lnTo>
                  <a:lnTo>
                    <a:pt x="11715" y="178"/>
                  </a:lnTo>
                  <a:lnTo>
                    <a:pt x="11036" y="296"/>
                  </a:lnTo>
                  <a:lnTo>
                    <a:pt x="10357" y="444"/>
                  </a:lnTo>
                  <a:lnTo>
                    <a:pt x="9708" y="650"/>
                  </a:lnTo>
                  <a:lnTo>
                    <a:pt x="9059" y="857"/>
                  </a:lnTo>
                  <a:lnTo>
                    <a:pt x="8439" y="1122"/>
                  </a:lnTo>
                  <a:lnTo>
                    <a:pt x="7820" y="1388"/>
                  </a:lnTo>
                  <a:lnTo>
                    <a:pt x="7229" y="1683"/>
                  </a:lnTo>
                  <a:lnTo>
                    <a:pt x="6639" y="2037"/>
                  </a:lnTo>
                  <a:lnTo>
                    <a:pt x="6079" y="2391"/>
                  </a:lnTo>
                  <a:lnTo>
                    <a:pt x="5548" y="2775"/>
                  </a:lnTo>
                  <a:lnTo>
                    <a:pt x="5016" y="3188"/>
                  </a:lnTo>
                  <a:lnTo>
                    <a:pt x="4515" y="3630"/>
                  </a:lnTo>
                  <a:lnTo>
                    <a:pt x="4043" y="4103"/>
                  </a:lnTo>
                  <a:lnTo>
                    <a:pt x="3571" y="4575"/>
                  </a:lnTo>
                  <a:lnTo>
                    <a:pt x="3157" y="5076"/>
                  </a:lnTo>
                  <a:lnTo>
                    <a:pt x="2744" y="5607"/>
                  </a:lnTo>
                  <a:lnTo>
                    <a:pt x="2361" y="6139"/>
                  </a:lnTo>
                  <a:lnTo>
                    <a:pt x="1977" y="6699"/>
                  </a:lnTo>
                  <a:lnTo>
                    <a:pt x="1653" y="7289"/>
                  </a:lnTo>
                  <a:lnTo>
                    <a:pt x="1357" y="7879"/>
                  </a:lnTo>
                  <a:lnTo>
                    <a:pt x="1092" y="8499"/>
                  </a:lnTo>
                  <a:lnTo>
                    <a:pt x="826" y="9148"/>
                  </a:lnTo>
                  <a:lnTo>
                    <a:pt x="620" y="9797"/>
                  </a:lnTo>
                  <a:lnTo>
                    <a:pt x="443" y="10447"/>
                  </a:lnTo>
                  <a:lnTo>
                    <a:pt x="266" y="11125"/>
                  </a:lnTo>
                  <a:lnTo>
                    <a:pt x="148" y="11804"/>
                  </a:lnTo>
                  <a:lnTo>
                    <a:pt x="59" y="12483"/>
                  </a:lnTo>
                  <a:lnTo>
                    <a:pt x="30" y="13191"/>
                  </a:lnTo>
                  <a:lnTo>
                    <a:pt x="0" y="13899"/>
                  </a:lnTo>
                  <a:lnTo>
                    <a:pt x="30" y="14607"/>
                  </a:lnTo>
                  <a:lnTo>
                    <a:pt x="89" y="15315"/>
                  </a:lnTo>
                  <a:lnTo>
                    <a:pt x="177" y="16023"/>
                  </a:lnTo>
                  <a:lnTo>
                    <a:pt x="295" y="16702"/>
                  </a:lnTo>
                  <a:lnTo>
                    <a:pt x="443" y="17381"/>
                  </a:lnTo>
                  <a:lnTo>
                    <a:pt x="649" y="18030"/>
                  </a:lnTo>
                  <a:lnTo>
                    <a:pt x="856" y="18679"/>
                  </a:lnTo>
                  <a:lnTo>
                    <a:pt x="1121" y="19299"/>
                  </a:lnTo>
                  <a:lnTo>
                    <a:pt x="1387" y="19918"/>
                  </a:lnTo>
                  <a:lnTo>
                    <a:pt x="1682" y="20509"/>
                  </a:lnTo>
                  <a:lnTo>
                    <a:pt x="2036" y="21099"/>
                  </a:lnTo>
                  <a:lnTo>
                    <a:pt x="2390" y="21659"/>
                  </a:lnTo>
                  <a:lnTo>
                    <a:pt x="2774" y="22190"/>
                  </a:lnTo>
                  <a:lnTo>
                    <a:pt x="3187" y="22722"/>
                  </a:lnTo>
                  <a:lnTo>
                    <a:pt x="3630" y="23223"/>
                  </a:lnTo>
                  <a:lnTo>
                    <a:pt x="4102" y="23695"/>
                  </a:lnTo>
                  <a:lnTo>
                    <a:pt x="4574" y="24167"/>
                  </a:lnTo>
                  <a:lnTo>
                    <a:pt x="5075" y="24581"/>
                  </a:lnTo>
                  <a:lnTo>
                    <a:pt x="5607" y="24994"/>
                  </a:lnTo>
                  <a:lnTo>
                    <a:pt x="6138" y="25377"/>
                  </a:lnTo>
                  <a:lnTo>
                    <a:pt x="6698" y="25731"/>
                  </a:lnTo>
                  <a:lnTo>
                    <a:pt x="7288" y="26085"/>
                  </a:lnTo>
                  <a:lnTo>
                    <a:pt x="7879" y="26381"/>
                  </a:lnTo>
                  <a:lnTo>
                    <a:pt x="8498" y="26646"/>
                  </a:lnTo>
                  <a:lnTo>
                    <a:pt x="9147" y="26912"/>
                  </a:lnTo>
                  <a:lnTo>
                    <a:pt x="9797" y="27118"/>
                  </a:lnTo>
                  <a:lnTo>
                    <a:pt x="10446" y="27295"/>
                  </a:lnTo>
                  <a:lnTo>
                    <a:pt x="11124" y="27472"/>
                  </a:lnTo>
                  <a:lnTo>
                    <a:pt x="11803" y="27590"/>
                  </a:lnTo>
                  <a:lnTo>
                    <a:pt x="12482" y="27679"/>
                  </a:lnTo>
                  <a:lnTo>
                    <a:pt x="13190" y="27708"/>
                  </a:lnTo>
                  <a:lnTo>
                    <a:pt x="13898" y="27738"/>
                  </a:lnTo>
                  <a:lnTo>
                    <a:pt x="14636" y="27708"/>
                  </a:lnTo>
                  <a:lnTo>
                    <a:pt x="15314" y="27649"/>
                  </a:lnTo>
                  <a:lnTo>
                    <a:pt x="16023" y="27561"/>
                  </a:lnTo>
                  <a:lnTo>
                    <a:pt x="16701" y="27443"/>
                  </a:lnTo>
                  <a:lnTo>
                    <a:pt x="17380" y="27295"/>
                  </a:lnTo>
                  <a:lnTo>
                    <a:pt x="18029" y="27089"/>
                  </a:lnTo>
                  <a:lnTo>
                    <a:pt x="18678" y="26882"/>
                  </a:lnTo>
                  <a:lnTo>
                    <a:pt x="19298" y="26617"/>
                  </a:lnTo>
                  <a:lnTo>
                    <a:pt x="19918" y="26351"/>
                  </a:lnTo>
                  <a:lnTo>
                    <a:pt x="20508" y="26026"/>
                  </a:lnTo>
                  <a:lnTo>
                    <a:pt x="21098" y="25702"/>
                  </a:lnTo>
                  <a:lnTo>
                    <a:pt x="21659" y="25348"/>
                  </a:lnTo>
                  <a:lnTo>
                    <a:pt x="22190" y="24964"/>
                  </a:lnTo>
                  <a:lnTo>
                    <a:pt x="22721" y="24551"/>
                  </a:lnTo>
                  <a:lnTo>
                    <a:pt x="23222" y="24108"/>
                  </a:lnTo>
                  <a:lnTo>
                    <a:pt x="23695" y="23636"/>
                  </a:lnTo>
                  <a:lnTo>
                    <a:pt x="24167" y="23164"/>
                  </a:lnTo>
                  <a:lnTo>
                    <a:pt x="24580" y="22663"/>
                  </a:lnTo>
                  <a:lnTo>
                    <a:pt x="24993" y="22131"/>
                  </a:lnTo>
                  <a:lnTo>
                    <a:pt x="25377" y="21600"/>
                  </a:lnTo>
                  <a:lnTo>
                    <a:pt x="25760" y="21010"/>
                  </a:lnTo>
                  <a:lnTo>
                    <a:pt x="26085" y="20450"/>
                  </a:lnTo>
                  <a:lnTo>
                    <a:pt x="26380" y="19830"/>
                  </a:lnTo>
                  <a:lnTo>
                    <a:pt x="26645" y="19240"/>
                  </a:lnTo>
                  <a:lnTo>
                    <a:pt x="26911" y="18591"/>
                  </a:lnTo>
                  <a:lnTo>
                    <a:pt x="27117" y="17941"/>
                  </a:lnTo>
                  <a:lnTo>
                    <a:pt x="27294" y="17292"/>
                  </a:lnTo>
                  <a:lnTo>
                    <a:pt x="27472" y="16614"/>
                  </a:lnTo>
                  <a:lnTo>
                    <a:pt x="27590" y="15935"/>
                  </a:lnTo>
                  <a:lnTo>
                    <a:pt x="27678" y="15256"/>
                  </a:lnTo>
                  <a:lnTo>
                    <a:pt x="27708" y="14548"/>
                  </a:lnTo>
                  <a:lnTo>
                    <a:pt x="27737" y="13840"/>
                  </a:lnTo>
                  <a:lnTo>
                    <a:pt x="27708" y="13102"/>
                  </a:lnTo>
                  <a:lnTo>
                    <a:pt x="27649" y="12424"/>
                  </a:lnTo>
                  <a:lnTo>
                    <a:pt x="27560" y="11715"/>
                  </a:lnTo>
                  <a:lnTo>
                    <a:pt x="27442" y="11037"/>
                  </a:lnTo>
                  <a:lnTo>
                    <a:pt x="27294" y="10358"/>
                  </a:lnTo>
                  <a:lnTo>
                    <a:pt x="27088" y="9709"/>
                  </a:lnTo>
                  <a:lnTo>
                    <a:pt x="26881" y="9060"/>
                  </a:lnTo>
                  <a:lnTo>
                    <a:pt x="26616" y="8440"/>
                  </a:lnTo>
                  <a:lnTo>
                    <a:pt x="26350" y="7820"/>
                  </a:lnTo>
                  <a:lnTo>
                    <a:pt x="26026" y="7230"/>
                  </a:lnTo>
                  <a:lnTo>
                    <a:pt x="25701" y="6640"/>
                  </a:lnTo>
                  <a:lnTo>
                    <a:pt x="25347" y="6079"/>
                  </a:lnTo>
                  <a:lnTo>
                    <a:pt x="24963" y="5548"/>
                  </a:lnTo>
                  <a:lnTo>
                    <a:pt x="24550" y="5017"/>
                  </a:lnTo>
                  <a:lnTo>
                    <a:pt x="24108" y="4516"/>
                  </a:lnTo>
                  <a:lnTo>
                    <a:pt x="23636" y="4043"/>
                  </a:lnTo>
                  <a:lnTo>
                    <a:pt x="23163" y="3571"/>
                  </a:lnTo>
                  <a:lnTo>
                    <a:pt x="22662" y="3158"/>
                  </a:lnTo>
                  <a:lnTo>
                    <a:pt x="22131" y="2745"/>
                  </a:lnTo>
                  <a:lnTo>
                    <a:pt x="21600" y="2362"/>
                  </a:lnTo>
                  <a:lnTo>
                    <a:pt x="21009" y="1978"/>
                  </a:lnTo>
                  <a:lnTo>
                    <a:pt x="20449" y="1653"/>
                  </a:lnTo>
                  <a:lnTo>
                    <a:pt x="19829" y="1358"/>
                  </a:lnTo>
                  <a:lnTo>
                    <a:pt x="19239" y="1063"/>
                  </a:lnTo>
                  <a:lnTo>
                    <a:pt x="18590" y="827"/>
                  </a:lnTo>
                  <a:lnTo>
                    <a:pt x="17941" y="621"/>
                  </a:lnTo>
                  <a:lnTo>
                    <a:pt x="17291" y="444"/>
                  </a:lnTo>
                  <a:lnTo>
                    <a:pt x="16613" y="267"/>
                  </a:lnTo>
                  <a:lnTo>
                    <a:pt x="15934" y="149"/>
                  </a:lnTo>
                  <a:lnTo>
                    <a:pt x="15255" y="60"/>
                  </a:lnTo>
                  <a:lnTo>
                    <a:pt x="14547" y="30"/>
                  </a:lnTo>
                  <a:lnTo>
                    <a:pt x="1383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8"/>
            <p:cNvSpPr/>
            <p:nvPr/>
          </p:nvSpPr>
          <p:spPr>
            <a:xfrm flipH="1">
              <a:off x="2688255" y="2935327"/>
              <a:ext cx="208828" cy="208828"/>
            </a:xfrm>
            <a:custGeom>
              <a:rect b="b" l="l" r="r" t="t"/>
              <a:pathLst>
                <a:path extrusionOk="0" h="24905" w="24905">
                  <a:moveTo>
                    <a:pt x="12423" y="0"/>
                  </a:moveTo>
                  <a:lnTo>
                    <a:pt x="11774" y="30"/>
                  </a:lnTo>
                  <a:lnTo>
                    <a:pt x="11154" y="59"/>
                  </a:lnTo>
                  <a:lnTo>
                    <a:pt x="10535" y="148"/>
                  </a:lnTo>
                  <a:lnTo>
                    <a:pt x="9915" y="266"/>
                  </a:lnTo>
                  <a:lnTo>
                    <a:pt x="9295" y="413"/>
                  </a:lnTo>
                  <a:lnTo>
                    <a:pt x="8705" y="590"/>
                  </a:lnTo>
                  <a:lnTo>
                    <a:pt x="8145" y="768"/>
                  </a:lnTo>
                  <a:lnTo>
                    <a:pt x="7584" y="1004"/>
                  </a:lnTo>
                  <a:lnTo>
                    <a:pt x="7023" y="1240"/>
                  </a:lnTo>
                  <a:lnTo>
                    <a:pt x="6492" y="1535"/>
                  </a:lnTo>
                  <a:lnTo>
                    <a:pt x="5961" y="1830"/>
                  </a:lnTo>
                  <a:lnTo>
                    <a:pt x="5459" y="2154"/>
                  </a:lnTo>
                  <a:lnTo>
                    <a:pt x="4987" y="2508"/>
                  </a:lnTo>
                  <a:lnTo>
                    <a:pt x="4515" y="2863"/>
                  </a:lnTo>
                  <a:lnTo>
                    <a:pt x="4043" y="3276"/>
                  </a:lnTo>
                  <a:lnTo>
                    <a:pt x="3630" y="3689"/>
                  </a:lnTo>
                  <a:lnTo>
                    <a:pt x="3217" y="4102"/>
                  </a:lnTo>
                  <a:lnTo>
                    <a:pt x="2833" y="4574"/>
                  </a:lnTo>
                  <a:lnTo>
                    <a:pt x="2450" y="5046"/>
                  </a:lnTo>
                  <a:lnTo>
                    <a:pt x="2125" y="5518"/>
                  </a:lnTo>
                  <a:lnTo>
                    <a:pt x="1800" y="6020"/>
                  </a:lnTo>
                  <a:lnTo>
                    <a:pt x="1505" y="6551"/>
                  </a:lnTo>
                  <a:lnTo>
                    <a:pt x="1210" y="7082"/>
                  </a:lnTo>
                  <a:lnTo>
                    <a:pt x="974" y="7643"/>
                  </a:lnTo>
                  <a:lnTo>
                    <a:pt x="738" y="8203"/>
                  </a:lnTo>
                  <a:lnTo>
                    <a:pt x="561" y="8794"/>
                  </a:lnTo>
                  <a:lnTo>
                    <a:pt x="384" y="9384"/>
                  </a:lnTo>
                  <a:lnTo>
                    <a:pt x="266" y="9974"/>
                  </a:lnTo>
                  <a:lnTo>
                    <a:pt x="148" y="10593"/>
                  </a:lnTo>
                  <a:lnTo>
                    <a:pt x="59" y="11213"/>
                  </a:lnTo>
                  <a:lnTo>
                    <a:pt x="30" y="11833"/>
                  </a:lnTo>
                  <a:lnTo>
                    <a:pt x="0" y="12482"/>
                  </a:lnTo>
                  <a:lnTo>
                    <a:pt x="30" y="13131"/>
                  </a:lnTo>
                  <a:lnTo>
                    <a:pt x="89" y="13751"/>
                  </a:lnTo>
                  <a:lnTo>
                    <a:pt x="148" y="14370"/>
                  </a:lnTo>
                  <a:lnTo>
                    <a:pt x="266" y="14990"/>
                  </a:lnTo>
                  <a:lnTo>
                    <a:pt x="414" y="15610"/>
                  </a:lnTo>
                  <a:lnTo>
                    <a:pt x="591" y="16200"/>
                  </a:lnTo>
                  <a:lnTo>
                    <a:pt x="768" y="16760"/>
                  </a:lnTo>
                  <a:lnTo>
                    <a:pt x="1004" y="17321"/>
                  </a:lnTo>
                  <a:lnTo>
                    <a:pt x="1240" y="17882"/>
                  </a:lnTo>
                  <a:lnTo>
                    <a:pt x="1535" y="18413"/>
                  </a:lnTo>
                  <a:lnTo>
                    <a:pt x="1830" y="18944"/>
                  </a:lnTo>
                  <a:lnTo>
                    <a:pt x="2155" y="19446"/>
                  </a:lnTo>
                  <a:lnTo>
                    <a:pt x="2509" y="19918"/>
                  </a:lnTo>
                  <a:lnTo>
                    <a:pt x="2863" y="20390"/>
                  </a:lnTo>
                  <a:lnTo>
                    <a:pt x="3276" y="20832"/>
                  </a:lnTo>
                  <a:lnTo>
                    <a:pt x="3689" y="21275"/>
                  </a:lnTo>
                  <a:lnTo>
                    <a:pt x="4102" y="21688"/>
                  </a:lnTo>
                  <a:lnTo>
                    <a:pt x="4574" y="22072"/>
                  </a:lnTo>
                  <a:lnTo>
                    <a:pt x="5046" y="22455"/>
                  </a:lnTo>
                  <a:lnTo>
                    <a:pt x="5518" y="22780"/>
                  </a:lnTo>
                  <a:lnTo>
                    <a:pt x="6020" y="23105"/>
                  </a:lnTo>
                  <a:lnTo>
                    <a:pt x="6551" y="23400"/>
                  </a:lnTo>
                  <a:lnTo>
                    <a:pt x="7082" y="23695"/>
                  </a:lnTo>
                  <a:lnTo>
                    <a:pt x="7643" y="23931"/>
                  </a:lnTo>
                  <a:lnTo>
                    <a:pt x="8204" y="24167"/>
                  </a:lnTo>
                  <a:lnTo>
                    <a:pt x="8794" y="24344"/>
                  </a:lnTo>
                  <a:lnTo>
                    <a:pt x="9384" y="24521"/>
                  </a:lnTo>
                  <a:lnTo>
                    <a:pt x="9974" y="24639"/>
                  </a:lnTo>
                  <a:lnTo>
                    <a:pt x="10594" y="24757"/>
                  </a:lnTo>
                  <a:lnTo>
                    <a:pt x="11213" y="24845"/>
                  </a:lnTo>
                  <a:lnTo>
                    <a:pt x="11833" y="24875"/>
                  </a:lnTo>
                  <a:lnTo>
                    <a:pt x="12482" y="24904"/>
                  </a:lnTo>
                  <a:lnTo>
                    <a:pt x="13131" y="24875"/>
                  </a:lnTo>
                  <a:lnTo>
                    <a:pt x="13751" y="24816"/>
                  </a:lnTo>
                  <a:lnTo>
                    <a:pt x="14371" y="24757"/>
                  </a:lnTo>
                  <a:lnTo>
                    <a:pt x="14990" y="24639"/>
                  </a:lnTo>
                  <a:lnTo>
                    <a:pt x="15610" y="24491"/>
                  </a:lnTo>
                  <a:lnTo>
                    <a:pt x="16200" y="24314"/>
                  </a:lnTo>
                  <a:lnTo>
                    <a:pt x="16761" y="24137"/>
                  </a:lnTo>
                  <a:lnTo>
                    <a:pt x="17321" y="23901"/>
                  </a:lnTo>
                  <a:lnTo>
                    <a:pt x="17882" y="23665"/>
                  </a:lnTo>
                  <a:lnTo>
                    <a:pt x="18413" y="23370"/>
                  </a:lnTo>
                  <a:lnTo>
                    <a:pt x="18944" y="23075"/>
                  </a:lnTo>
                  <a:lnTo>
                    <a:pt x="19446" y="22750"/>
                  </a:lnTo>
                  <a:lnTo>
                    <a:pt x="19918" y="22396"/>
                  </a:lnTo>
                  <a:lnTo>
                    <a:pt x="20390" y="22042"/>
                  </a:lnTo>
                  <a:lnTo>
                    <a:pt x="20833" y="21629"/>
                  </a:lnTo>
                  <a:lnTo>
                    <a:pt x="21275" y="21216"/>
                  </a:lnTo>
                  <a:lnTo>
                    <a:pt x="21688" y="20803"/>
                  </a:lnTo>
                  <a:lnTo>
                    <a:pt x="22072" y="20331"/>
                  </a:lnTo>
                  <a:lnTo>
                    <a:pt x="22456" y="19859"/>
                  </a:lnTo>
                  <a:lnTo>
                    <a:pt x="22780" y="19387"/>
                  </a:lnTo>
                  <a:lnTo>
                    <a:pt x="23105" y="18885"/>
                  </a:lnTo>
                  <a:lnTo>
                    <a:pt x="23400" y="18354"/>
                  </a:lnTo>
                  <a:lnTo>
                    <a:pt x="23695" y="17823"/>
                  </a:lnTo>
                  <a:lnTo>
                    <a:pt x="23931" y="17262"/>
                  </a:lnTo>
                  <a:lnTo>
                    <a:pt x="24167" y="16701"/>
                  </a:lnTo>
                  <a:lnTo>
                    <a:pt x="24344" y="16111"/>
                  </a:lnTo>
                  <a:lnTo>
                    <a:pt x="24521" y="15521"/>
                  </a:lnTo>
                  <a:lnTo>
                    <a:pt x="24639" y="14931"/>
                  </a:lnTo>
                  <a:lnTo>
                    <a:pt x="24757" y="14311"/>
                  </a:lnTo>
                  <a:lnTo>
                    <a:pt x="24846" y="13692"/>
                  </a:lnTo>
                  <a:lnTo>
                    <a:pt x="24875" y="13043"/>
                  </a:lnTo>
                  <a:lnTo>
                    <a:pt x="24905" y="12423"/>
                  </a:lnTo>
                  <a:lnTo>
                    <a:pt x="24875" y="11774"/>
                  </a:lnTo>
                  <a:lnTo>
                    <a:pt x="24816" y="11154"/>
                  </a:lnTo>
                  <a:lnTo>
                    <a:pt x="24757" y="10505"/>
                  </a:lnTo>
                  <a:lnTo>
                    <a:pt x="24639" y="9915"/>
                  </a:lnTo>
                  <a:lnTo>
                    <a:pt x="24492" y="9295"/>
                  </a:lnTo>
                  <a:lnTo>
                    <a:pt x="24315" y="8705"/>
                  </a:lnTo>
                  <a:lnTo>
                    <a:pt x="24138" y="8144"/>
                  </a:lnTo>
                  <a:lnTo>
                    <a:pt x="23901" y="7584"/>
                  </a:lnTo>
                  <a:lnTo>
                    <a:pt x="23665" y="7023"/>
                  </a:lnTo>
                  <a:lnTo>
                    <a:pt x="23370" y="6492"/>
                  </a:lnTo>
                  <a:lnTo>
                    <a:pt x="23075" y="5961"/>
                  </a:lnTo>
                  <a:lnTo>
                    <a:pt x="22751" y="5459"/>
                  </a:lnTo>
                  <a:lnTo>
                    <a:pt x="22397" y="4987"/>
                  </a:lnTo>
                  <a:lnTo>
                    <a:pt x="22043" y="4515"/>
                  </a:lnTo>
                  <a:lnTo>
                    <a:pt x="21629" y="4043"/>
                  </a:lnTo>
                  <a:lnTo>
                    <a:pt x="21216" y="3630"/>
                  </a:lnTo>
                  <a:lnTo>
                    <a:pt x="20803" y="3217"/>
                  </a:lnTo>
                  <a:lnTo>
                    <a:pt x="20331" y="2833"/>
                  </a:lnTo>
                  <a:lnTo>
                    <a:pt x="19859" y="2449"/>
                  </a:lnTo>
                  <a:lnTo>
                    <a:pt x="19387" y="2125"/>
                  </a:lnTo>
                  <a:lnTo>
                    <a:pt x="18885" y="1800"/>
                  </a:lnTo>
                  <a:lnTo>
                    <a:pt x="18354" y="1476"/>
                  </a:lnTo>
                  <a:lnTo>
                    <a:pt x="17823" y="1210"/>
                  </a:lnTo>
                  <a:lnTo>
                    <a:pt x="17262" y="974"/>
                  </a:lnTo>
                  <a:lnTo>
                    <a:pt x="16702" y="738"/>
                  </a:lnTo>
                  <a:lnTo>
                    <a:pt x="16112" y="561"/>
                  </a:lnTo>
                  <a:lnTo>
                    <a:pt x="15521" y="384"/>
                  </a:lnTo>
                  <a:lnTo>
                    <a:pt x="14931" y="236"/>
                  </a:lnTo>
                  <a:lnTo>
                    <a:pt x="14312" y="148"/>
                  </a:lnTo>
                  <a:lnTo>
                    <a:pt x="13692" y="59"/>
                  </a:lnTo>
                  <a:lnTo>
                    <a:pt x="13043" y="30"/>
                  </a:lnTo>
                  <a:lnTo>
                    <a:pt x="12423" y="0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 flipH="1">
              <a:off x="2659553" y="2906625"/>
              <a:ext cx="266232" cy="266232"/>
            </a:xfrm>
            <a:custGeom>
              <a:rect b="b" l="l" r="r" t="t"/>
              <a:pathLst>
                <a:path extrusionOk="0" h="31751" w="31751">
                  <a:moveTo>
                    <a:pt x="15817" y="0"/>
                  </a:moveTo>
                  <a:lnTo>
                    <a:pt x="15020" y="30"/>
                  </a:lnTo>
                  <a:lnTo>
                    <a:pt x="14194" y="89"/>
                  </a:lnTo>
                  <a:lnTo>
                    <a:pt x="13397" y="178"/>
                  </a:lnTo>
                  <a:lnTo>
                    <a:pt x="12630" y="325"/>
                  </a:lnTo>
                  <a:lnTo>
                    <a:pt x="11863" y="502"/>
                  </a:lnTo>
                  <a:lnTo>
                    <a:pt x="11095" y="738"/>
                  </a:lnTo>
                  <a:lnTo>
                    <a:pt x="10358" y="974"/>
                  </a:lnTo>
                  <a:lnTo>
                    <a:pt x="9650" y="1269"/>
                  </a:lnTo>
                  <a:lnTo>
                    <a:pt x="8941" y="1594"/>
                  </a:lnTo>
                  <a:lnTo>
                    <a:pt x="8263" y="1948"/>
                  </a:lnTo>
                  <a:lnTo>
                    <a:pt x="7614" y="2332"/>
                  </a:lnTo>
                  <a:lnTo>
                    <a:pt x="6964" y="2745"/>
                  </a:lnTo>
                  <a:lnTo>
                    <a:pt x="6345" y="3187"/>
                  </a:lnTo>
                  <a:lnTo>
                    <a:pt x="5725" y="3659"/>
                  </a:lnTo>
                  <a:lnTo>
                    <a:pt x="5164" y="4161"/>
                  </a:lnTo>
                  <a:lnTo>
                    <a:pt x="4604" y="4692"/>
                  </a:lnTo>
                  <a:lnTo>
                    <a:pt x="4102" y="5223"/>
                  </a:lnTo>
                  <a:lnTo>
                    <a:pt x="3601" y="5813"/>
                  </a:lnTo>
                  <a:lnTo>
                    <a:pt x="3128" y="6404"/>
                  </a:lnTo>
                  <a:lnTo>
                    <a:pt x="2686" y="7023"/>
                  </a:lnTo>
                  <a:lnTo>
                    <a:pt x="2273" y="7672"/>
                  </a:lnTo>
                  <a:lnTo>
                    <a:pt x="1889" y="8351"/>
                  </a:lnTo>
                  <a:lnTo>
                    <a:pt x="1535" y="9030"/>
                  </a:lnTo>
                  <a:lnTo>
                    <a:pt x="1240" y="9738"/>
                  </a:lnTo>
                  <a:lnTo>
                    <a:pt x="945" y="10446"/>
                  </a:lnTo>
                  <a:lnTo>
                    <a:pt x="709" y="11184"/>
                  </a:lnTo>
                  <a:lnTo>
                    <a:pt x="473" y="11951"/>
                  </a:lnTo>
                  <a:lnTo>
                    <a:pt x="325" y="12718"/>
                  </a:lnTo>
                  <a:lnTo>
                    <a:pt x="178" y="13515"/>
                  </a:lnTo>
                  <a:lnTo>
                    <a:pt x="89" y="14282"/>
                  </a:lnTo>
                  <a:lnTo>
                    <a:pt x="30" y="15108"/>
                  </a:lnTo>
                  <a:lnTo>
                    <a:pt x="1" y="15934"/>
                  </a:lnTo>
                  <a:lnTo>
                    <a:pt x="30" y="16731"/>
                  </a:lnTo>
                  <a:lnTo>
                    <a:pt x="89" y="17557"/>
                  </a:lnTo>
                  <a:lnTo>
                    <a:pt x="178" y="18325"/>
                  </a:lnTo>
                  <a:lnTo>
                    <a:pt x="325" y="19121"/>
                  </a:lnTo>
                  <a:lnTo>
                    <a:pt x="502" y="19888"/>
                  </a:lnTo>
                  <a:lnTo>
                    <a:pt x="738" y="20626"/>
                  </a:lnTo>
                  <a:lnTo>
                    <a:pt x="974" y="21364"/>
                  </a:lnTo>
                  <a:lnTo>
                    <a:pt x="1269" y="22101"/>
                  </a:lnTo>
                  <a:lnTo>
                    <a:pt x="1594" y="22810"/>
                  </a:lnTo>
                  <a:lnTo>
                    <a:pt x="1948" y="23488"/>
                  </a:lnTo>
                  <a:lnTo>
                    <a:pt x="2332" y="24137"/>
                  </a:lnTo>
                  <a:lnTo>
                    <a:pt x="2745" y="24787"/>
                  </a:lnTo>
                  <a:lnTo>
                    <a:pt x="3187" y="25406"/>
                  </a:lnTo>
                  <a:lnTo>
                    <a:pt x="3660" y="25996"/>
                  </a:lnTo>
                  <a:lnTo>
                    <a:pt x="4161" y="26587"/>
                  </a:lnTo>
                  <a:lnTo>
                    <a:pt x="4692" y="27147"/>
                  </a:lnTo>
                  <a:lnTo>
                    <a:pt x="5223" y="27649"/>
                  </a:lnTo>
                  <a:lnTo>
                    <a:pt x="5814" y="28150"/>
                  </a:lnTo>
                  <a:lnTo>
                    <a:pt x="6404" y="28623"/>
                  </a:lnTo>
                  <a:lnTo>
                    <a:pt x="7023" y="29065"/>
                  </a:lnTo>
                  <a:lnTo>
                    <a:pt x="7673" y="29478"/>
                  </a:lnTo>
                  <a:lnTo>
                    <a:pt x="8351" y="29862"/>
                  </a:lnTo>
                  <a:lnTo>
                    <a:pt x="9030" y="30216"/>
                  </a:lnTo>
                  <a:lnTo>
                    <a:pt x="9738" y="30511"/>
                  </a:lnTo>
                  <a:lnTo>
                    <a:pt x="10446" y="30806"/>
                  </a:lnTo>
                  <a:lnTo>
                    <a:pt x="11184" y="31042"/>
                  </a:lnTo>
                  <a:lnTo>
                    <a:pt x="11951" y="31249"/>
                  </a:lnTo>
                  <a:lnTo>
                    <a:pt x="12718" y="31426"/>
                  </a:lnTo>
                  <a:lnTo>
                    <a:pt x="13515" y="31573"/>
                  </a:lnTo>
                  <a:lnTo>
                    <a:pt x="14312" y="31662"/>
                  </a:lnTo>
                  <a:lnTo>
                    <a:pt x="15108" y="31721"/>
                  </a:lnTo>
                  <a:lnTo>
                    <a:pt x="15935" y="31750"/>
                  </a:lnTo>
                  <a:lnTo>
                    <a:pt x="16731" y="31721"/>
                  </a:lnTo>
                  <a:lnTo>
                    <a:pt x="17558" y="31662"/>
                  </a:lnTo>
                  <a:lnTo>
                    <a:pt x="18325" y="31573"/>
                  </a:lnTo>
                  <a:lnTo>
                    <a:pt x="19121" y="31426"/>
                  </a:lnTo>
                  <a:lnTo>
                    <a:pt x="19889" y="31249"/>
                  </a:lnTo>
                  <a:lnTo>
                    <a:pt x="20626" y="31013"/>
                  </a:lnTo>
                  <a:lnTo>
                    <a:pt x="21364" y="30777"/>
                  </a:lnTo>
                  <a:lnTo>
                    <a:pt x="22102" y="30482"/>
                  </a:lnTo>
                  <a:lnTo>
                    <a:pt x="22810" y="30157"/>
                  </a:lnTo>
                  <a:lnTo>
                    <a:pt x="23489" y="29803"/>
                  </a:lnTo>
                  <a:lnTo>
                    <a:pt x="24138" y="29419"/>
                  </a:lnTo>
                  <a:lnTo>
                    <a:pt x="24787" y="29006"/>
                  </a:lnTo>
                  <a:lnTo>
                    <a:pt x="25407" y="28564"/>
                  </a:lnTo>
                  <a:lnTo>
                    <a:pt x="25997" y="28091"/>
                  </a:lnTo>
                  <a:lnTo>
                    <a:pt x="26587" y="27590"/>
                  </a:lnTo>
                  <a:lnTo>
                    <a:pt x="27147" y="27059"/>
                  </a:lnTo>
                  <a:lnTo>
                    <a:pt x="27649" y="26528"/>
                  </a:lnTo>
                  <a:lnTo>
                    <a:pt x="28151" y="25937"/>
                  </a:lnTo>
                  <a:lnTo>
                    <a:pt x="28623" y="25347"/>
                  </a:lnTo>
                  <a:lnTo>
                    <a:pt x="29065" y="24728"/>
                  </a:lnTo>
                  <a:lnTo>
                    <a:pt x="29479" y="24078"/>
                  </a:lnTo>
                  <a:lnTo>
                    <a:pt x="29862" y="23400"/>
                  </a:lnTo>
                  <a:lnTo>
                    <a:pt x="30216" y="22721"/>
                  </a:lnTo>
                  <a:lnTo>
                    <a:pt x="30511" y="22013"/>
                  </a:lnTo>
                  <a:lnTo>
                    <a:pt x="30806" y="21275"/>
                  </a:lnTo>
                  <a:lnTo>
                    <a:pt x="31042" y="20538"/>
                  </a:lnTo>
                  <a:lnTo>
                    <a:pt x="31249" y="19800"/>
                  </a:lnTo>
                  <a:lnTo>
                    <a:pt x="31426" y="19033"/>
                  </a:lnTo>
                  <a:lnTo>
                    <a:pt x="31574" y="18236"/>
                  </a:lnTo>
                  <a:lnTo>
                    <a:pt x="31662" y="17439"/>
                  </a:lnTo>
                  <a:lnTo>
                    <a:pt x="31721" y="16643"/>
                  </a:lnTo>
                  <a:lnTo>
                    <a:pt x="31751" y="15816"/>
                  </a:lnTo>
                  <a:lnTo>
                    <a:pt x="31721" y="15020"/>
                  </a:lnTo>
                  <a:lnTo>
                    <a:pt x="31662" y="14194"/>
                  </a:lnTo>
                  <a:lnTo>
                    <a:pt x="31574" y="13397"/>
                  </a:lnTo>
                  <a:lnTo>
                    <a:pt x="31426" y="12630"/>
                  </a:lnTo>
                  <a:lnTo>
                    <a:pt x="31249" y="11862"/>
                  </a:lnTo>
                  <a:lnTo>
                    <a:pt x="31013" y="11095"/>
                  </a:lnTo>
                  <a:lnTo>
                    <a:pt x="30777" y="10358"/>
                  </a:lnTo>
                  <a:lnTo>
                    <a:pt x="30482" y="9649"/>
                  </a:lnTo>
                  <a:lnTo>
                    <a:pt x="30157" y="8941"/>
                  </a:lnTo>
                  <a:lnTo>
                    <a:pt x="29803" y="8263"/>
                  </a:lnTo>
                  <a:lnTo>
                    <a:pt x="29420" y="7613"/>
                  </a:lnTo>
                  <a:lnTo>
                    <a:pt x="29006" y="6964"/>
                  </a:lnTo>
                  <a:lnTo>
                    <a:pt x="28564" y="6345"/>
                  </a:lnTo>
                  <a:lnTo>
                    <a:pt x="28092" y="5725"/>
                  </a:lnTo>
                  <a:lnTo>
                    <a:pt x="27590" y="5164"/>
                  </a:lnTo>
                  <a:lnTo>
                    <a:pt x="27059" y="4604"/>
                  </a:lnTo>
                  <a:lnTo>
                    <a:pt x="26528" y="4102"/>
                  </a:lnTo>
                  <a:lnTo>
                    <a:pt x="25938" y="3600"/>
                  </a:lnTo>
                  <a:lnTo>
                    <a:pt x="25347" y="3128"/>
                  </a:lnTo>
                  <a:lnTo>
                    <a:pt x="24728" y="2686"/>
                  </a:lnTo>
                  <a:lnTo>
                    <a:pt x="24079" y="2273"/>
                  </a:lnTo>
                  <a:lnTo>
                    <a:pt x="23400" y="1889"/>
                  </a:lnTo>
                  <a:lnTo>
                    <a:pt x="22721" y="1535"/>
                  </a:lnTo>
                  <a:lnTo>
                    <a:pt x="22013" y="1240"/>
                  </a:lnTo>
                  <a:lnTo>
                    <a:pt x="21305" y="945"/>
                  </a:lnTo>
                  <a:lnTo>
                    <a:pt x="20538" y="709"/>
                  </a:lnTo>
                  <a:lnTo>
                    <a:pt x="19800" y="473"/>
                  </a:lnTo>
                  <a:lnTo>
                    <a:pt x="19033" y="296"/>
                  </a:lnTo>
                  <a:lnTo>
                    <a:pt x="18236" y="178"/>
                  </a:lnTo>
                  <a:lnTo>
                    <a:pt x="17439" y="60"/>
                  </a:lnTo>
                  <a:lnTo>
                    <a:pt x="166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8"/>
            <p:cNvSpPr/>
            <p:nvPr/>
          </p:nvSpPr>
          <p:spPr>
            <a:xfrm flipH="1">
              <a:off x="2587308" y="2360074"/>
              <a:ext cx="1203700" cy="229120"/>
            </a:xfrm>
            <a:custGeom>
              <a:rect b="b" l="l" r="r" t="t"/>
              <a:pathLst>
                <a:path extrusionOk="0" h="27325" w="143554">
                  <a:moveTo>
                    <a:pt x="126676" y="1"/>
                  </a:moveTo>
                  <a:lnTo>
                    <a:pt x="26970" y="296"/>
                  </a:lnTo>
                  <a:lnTo>
                    <a:pt x="25996" y="296"/>
                  </a:lnTo>
                  <a:lnTo>
                    <a:pt x="25052" y="325"/>
                  </a:lnTo>
                  <a:lnTo>
                    <a:pt x="24580" y="384"/>
                  </a:lnTo>
                  <a:lnTo>
                    <a:pt x="24137" y="443"/>
                  </a:lnTo>
                  <a:lnTo>
                    <a:pt x="23695" y="503"/>
                  </a:lnTo>
                  <a:lnTo>
                    <a:pt x="23252" y="621"/>
                  </a:lnTo>
                  <a:lnTo>
                    <a:pt x="22809" y="768"/>
                  </a:lnTo>
                  <a:lnTo>
                    <a:pt x="22367" y="916"/>
                  </a:lnTo>
                  <a:lnTo>
                    <a:pt x="21924" y="1122"/>
                  </a:lnTo>
                  <a:lnTo>
                    <a:pt x="21482" y="1388"/>
                  </a:lnTo>
                  <a:lnTo>
                    <a:pt x="21039" y="1653"/>
                  </a:lnTo>
                  <a:lnTo>
                    <a:pt x="20596" y="2007"/>
                  </a:lnTo>
                  <a:lnTo>
                    <a:pt x="20154" y="2391"/>
                  </a:lnTo>
                  <a:lnTo>
                    <a:pt x="19682" y="2834"/>
                  </a:lnTo>
                  <a:lnTo>
                    <a:pt x="15816" y="6788"/>
                  </a:lnTo>
                  <a:lnTo>
                    <a:pt x="9590" y="13073"/>
                  </a:lnTo>
                  <a:lnTo>
                    <a:pt x="3630" y="19063"/>
                  </a:lnTo>
                  <a:lnTo>
                    <a:pt x="1564" y="21128"/>
                  </a:lnTo>
                  <a:lnTo>
                    <a:pt x="531" y="22102"/>
                  </a:lnTo>
                  <a:lnTo>
                    <a:pt x="354" y="22338"/>
                  </a:lnTo>
                  <a:lnTo>
                    <a:pt x="207" y="22603"/>
                  </a:lnTo>
                  <a:lnTo>
                    <a:pt x="89" y="22928"/>
                  </a:lnTo>
                  <a:lnTo>
                    <a:pt x="30" y="23312"/>
                  </a:lnTo>
                  <a:lnTo>
                    <a:pt x="0" y="23725"/>
                  </a:lnTo>
                  <a:lnTo>
                    <a:pt x="59" y="24167"/>
                  </a:lnTo>
                  <a:lnTo>
                    <a:pt x="148" y="24610"/>
                  </a:lnTo>
                  <a:lnTo>
                    <a:pt x="325" y="25082"/>
                  </a:lnTo>
                  <a:lnTo>
                    <a:pt x="413" y="25289"/>
                  </a:lnTo>
                  <a:lnTo>
                    <a:pt x="561" y="25525"/>
                  </a:lnTo>
                  <a:lnTo>
                    <a:pt x="708" y="25731"/>
                  </a:lnTo>
                  <a:lnTo>
                    <a:pt x="885" y="25938"/>
                  </a:lnTo>
                  <a:lnTo>
                    <a:pt x="1062" y="26115"/>
                  </a:lnTo>
                  <a:lnTo>
                    <a:pt x="1298" y="26321"/>
                  </a:lnTo>
                  <a:lnTo>
                    <a:pt x="1534" y="26498"/>
                  </a:lnTo>
                  <a:lnTo>
                    <a:pt x="1800" y="26646"/>
                  </a:lnTo>
                  <a:lnTo>
                    <a:pt x="2066" y="26794"/>
                  </a:lnTo>
                  <a:lnTo>
                    <a:pt x="2390" y="26941"/>
                  </a:lnTo>
                  <a:lnTo>
                    <a:pt x="2715" y="27059"/>
                  </a:lnTo>
                  <a:lnTo>
                    <a:pt x="3069" y="27148"/>
                  </a:lnTo>
                  <a:lnTo>
                    <a:pt x="3482" y="27236"/>
                  </a:lnTo>
                  <a:lnTo>
                    <a:pt x="3895" y="27266"/>
                  </a:lnTo>
                  <a:lnTo>
                    <a:pt x="4338" y="27325"/>
                  </a:lnTo>
                  <a:lnTo>
                    <a:pt x="4810" y="27325"/>
                  </a:lnTo>
                  <a:lnTo>
                    <a:pt x="139423" y="26941"/>
                  </a:lnTo>
                  <a:lnTo>
                    <a:pt x="140013" y="26912"/>
                  </a:lnTo>
                  <a:lnTo>
                    <a:pt x="140544" y="26853"/>
                  </a:lnTo>
                  <a:lnTo>
                    <a:pt x="141046" y="26764"/>
                  </a:lnTo>
                  <a:lnTo>
                    <a:pt x="141518" y="26646"/>
                  </a:lnTo>
                  <a:lnTo>
                    <a:pt x="141901" y="26528"/>
                  </a:lnTo>
                  <a:lnTo>
                    <a:pt x="142285" y="26351"/>
                  </a:lnTo>
                  <a:lnTo>
                    <a:pt x="142580" y="26144"/>
                  </a:lnTo>
                  <a:lnTo>
                    <a:pt x="142875" y="25908"/>
                  </a:lnTo>
                  <a:lnTo>
                    <a:pt x="143082" y="25643"/>
                  </a:lnTo>
                  <a:lnTo>
                    <a:pt x="143259" y="25377"/>
                  </a:lnTo>
                  <a:lnTo>
                    <a:pt x="143406" y="25082"/>
                  </a:lnTo>
                  <a:lnTo>
                    <a:pt x="143495" y="24757"/>
                  </a:lnTo>
                  <a:lnTo>
                    <a:pt x="143554" y="24403"/>
                  </a:lnTo>
                  <a:lnTo>
                    <a:pt x="143554" y="24049"/>
                  </a:lnTo>
                  <a:lnTo>
                    <a:pt x="143495" y="23666"/>
                  </a:lnTo>
                  <a:lnTo>
                    <a:pt x="143406" y="23253"/>
                  </a:lnTo>
                  <a:lnTo>
                    <a:pt x="143229" y="22692"/>
                  </a:lnTo>
                  <a:lnTo>
                    <a:pt x="142934" y="21836"/>
                  </a:lnTo>
                  <a:lnTo>
                    <a:pt x="141960" y="19476"/>
                  </a:lnTo>
                  <a:lnTo>
                    <a:pt x="140692" y="16495"/>
                  </a:lnTo>
                  <a:lnTo>
                    <a:pt x="139275" y="13220"/>
                  </a:lnTo>
                  <a:lnTo>
                    <a:pt x="137829" y="10004"/>
                  </a:lnTo>
                  <a:lnTo>
                    <a:pt x="136531" y="7171"/>
                  </a:lnTo>
                  <a:lnTo>
                    <a:pt x="135498" y="5076"/>
                  </a:lnTo>
                  <a:lnTo>
                    <a:pt x="135144" y="4368"/>
                  </a:lnTo>
                  <a:lnTo>
                    <a:pt x="134908" y="3984"/>
                  </a:lnTo>
                  <a:lnTo>
                    <a:pt x="134524" y="3512"/>
                  </a:lnTo>
                  <a:lnTo>
                    <a:pt x="134023" y="2893"/>
                  </a:lnTo>
                  <a:lnTo>
                    <a:pt x="133728" y="2568"/>
                  </a:lnTo>
                  <a:lnTo>
                    <a:pt x="133374" y="2243"/>
                  </a:lnTo>
                  <a:lnTo>
                    <a:pt x="132961" y="1889"/>
                  </a:lnTo>
                  <a:lnTo>
                    <a:pt x="132518" y="1565"/>
                  </a:lnTo>
                  <a:lnTo>
                    <a:pt x="132016" y="1240"/>
                  </a:lnTo>
                  <a:lnTo>
                    <a:pt x="131456" y="945"/>
                  </a:lnTo>
                  <a:lnTo>
                    <a:pt x="130807" y="680"/>
                  </a:lnTo>
                  <a:lnTo>
                    <a:pt x="130128" y="473"/>
                  </a:lnTo>
                  <a:lnTo>
                    <a:pt x="129390" y="266"/>
                  </a:lnTo>
                  <a:lnTo>
                    <a:pt x="128564" y="119"/>
                  </a:lnTo>
                  <a:lnTo>
                    <a:pt x="127649" y="30"/>
                  </a:lnTo>
                  <a:lnTo>
                    <a:pt x="1266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8"/>
            <p:cNvSpPr/>
            <p:nvPr/>
          </p:nvSpPr>
          <p:spPr>
            <a:xfrm flipH="1">
              <a:off x="2413864" y="2359831"/>
              <a:ext cx="179632" cy="204124"/>
            </a:xfrm>
            <a:custGeom>
              <a:rect b="b" l="l" r="r" t="t"/>
              <a:pathLst>
                <a:path extrusionOk="0" h="24344" w="21423">
                  <a:moveTo>
                    <a:pt x="1977" y="0"/>
                  </a:moveTo>
                  <a:lnTo>
                    <a:pt x="1505" y="89"/>
                  </a:lnTo>
                  <a:lnTo>
                    <a:pt x="1033" y="207"/>
                  </a:lnTo>
                  <a:lnTo>
                    <a:pt x="826" y="295"/>
                  </a:lnTo>
                  <a:lnTo>
                    <a:pt x="620" y="384"/>
                  </a:lnTo>
                  <a:lnTo>
                    <a:pt x="443" y="532"/>
                  </a:lnTo>
                  <a:lnTo>
                    <a:pt x="295" y="650"/>
                  </a:lnTo>
                  <a:lnTo>
                    <a:pt x="177" y="827"/>
                  </a:lnTo>
                  <a:lnTo>
                    <a:pt x="89" y="1004"/>
                  </a:lnTo>
                  <a:lnTo>
                    <a:pt x="30" y="1210"/>
                  </a:lnTo>
                  <a:lnTo>
                    <a:pt x="0" y="1417"/>
                  </a:lnTo>
                  <a:lnTo>
                    <a:pt x="30" y="1682"/>
                  </a:lnTo>
                  <a:lnTo>
                    <a:pt x="89" y="1948"/>
                  </a:lnTo>
                  <a:lnTo>
                    <a:pt x="207" y="2243"/>
                  </a:lnTo>
                  <a:lnTo>
                    <a:pt x="384" y="2568"/>
                  </a:lnTo>
                  <a:lnTo>
                    <a:pt x="1269" y="4013"/>
                  </a:lnTo>
                  <a:lnTo>
                    <a:pt x="2833" y="6492"/>
                  </a:lnTo>
                  <a:lnTo>
                    <a:pt x="7111" y="13131"/>
                  </a:lnTo>
                  <a:lnTo>
                    <a:pt x="11301" y="19564"/>
                  </a:lnTo>
                  <a:lnTo>
                    <a:pt x="12777" y="21777"/>
                  </a:lnTo>
                  <a:lnTo>
                    <a:pt x="13485" y="22810"/>
                  </a:lnTo>
                  <a:lnTo>
                    <a:pt x="13633" y="22957"/>
                  </a:lnTo>
                  <a:lnTo>
                    <a:pt x="13810" y="23134"/>
                  </a:lnTo>
                  <a:lnTo>
                    <a:pt x="14016" y="23282"/>
                  </a:lnTo>
                  <a:lnTo>
                    <a:pt x="14282" y="23429"/>
                  </a:lnTo>
                  <a:lnTo>
                    <a:pt x="14577" y="23547"/>
                  </a:lnTo>
                  <a:lnTo>
                    <a:pt x="14901" y="23695"/>
                  </a:lnTo>
                  <a:lnTo>
                    <a:pt x="15285" y="23813"/>
                  </a:lnTo>
                  <a:lnTo>
                    <a:pt x="15728" y="23901"/>
                  </a:lnTo>
                  <a:lnTo>
                    <a:pt x="16229" y="24019"/>
                  </a:lnTo>
                  <a:lnTo>
                    <a:pt x="16760" y="24108"/>
                  </a:lnTo>
                  <a:lnTo>
                    <a:pt x="17380" y="24167"/>
                  </a:lnTo>
                  <a:lnTo>
                    <a:pt x="18059" y="24255"/>
                  </a:lnTo>
                  <a:lnTo>
                    <a:pt x="18796" y="24285"/>
                  </a:lnTo>
                  <a:lnTo>
                    <a:pt x="19593" y="24344"/>
                  </a:lnTo>
                  <a:lnTo>
                    <a:pt x="21422" y="24344"/>
                  </a:lnTo>
                  <a:lnTo>
                    <a:pt x="20272" y="22780"/>
                  </a:lnTo>
                  <a:lnTo>
                    <a:pt x="19003" y="21098"/>
                  </a:lnTo>
                  <a:lnTo>
                    <a:pt x="16259" y="17557"/>
                  </a:lnTo>
                  <a:lnTo>
                    <a:pt x="13396" y="13928"/>
                  </a:lnTo>
                  <a:lnTo>
                    <a:pt x="10534" y="10328"/>
                  </a:lnTo>
                  <a:lnTo>
                    <a:pt x="7790" y="6994"/>
                  </a:lnTo>
                  <a:lnTo>
                    <a:pt x="5370" y="4043"/>
                  </a:lnTo>
                  <a:lnTo>
                    <a:pt x="3364" y="1653"/>
                  </a:lnTo>
                  <a:lnTo>
                    <a:pt x="19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 flipH="1">
              <a:off x="3717765" y="2367747"/>
              <a:ext cx="297164" cy="212543"/>
            </a:xfrm>
            <a:custGeom>
              <a:rect b="b" l="l" r="r" t="t"/>
              <a:pathLst>
                <a:path extrusionOk="0" h="25348" w="35440">
                  <a:moveTo>
                    <a:pt x="34229" y="1"/>
                  </a:moveTo>
                  <a:lnTo>
                    <a:pt x="28121" y="30"/>
                  </a:lnTo>
                  <a:lnTo>
                    <a:pt x="27177" y="738"/>
                  </a:lnTo>
                  <a:lnTo>
                    <a:pt x="26292" y="1505"/>
                  </a:lnTo>
                  <a:lnTo>
                    <a:pt x="25377" y="2302"/>
                  </a:lnTo>
                  <a:lnTo>
                    <a:pt x="24492" y="3128"/>
                  </a:lnTo>
                  <a:lnTo>
                    <a:pt x="21394" y="6197"/>
                  </a:lnTo>
                  <a:lnTo>
                    <a:pt x="17912" y="9649"/>
                  </a:lnTo>
                  <a:lnTo>
                    <a:pt x="14253" y="13190"/>
                  </a:lnTo>
                  <a:lnTo>
                    <a:pt x="12423" y="14961"/>
                  </a:lnTo>
                  <a:lnTo>
                    <a:pt x="10594" y="16643"/>
                  </a:lnTo>
                  <a:lnTo>
                    <a:pt x="8824" y="18266"/>
                  </a:lnTo>
                  <a:lnTo>
                    <a:pt x="7142" y="19741"/>
                  </a:lnTo>
                  <a:lnTo>
                    <a:pt x="5578" y="21098"/>
                  </a:lnTo>
                  <a:lnTo>
                    <a:pt x="4102" y="22249"/>
                  </a:lnTo>
                  <a:lnTo>
                    <a:pt x="3424" y="22751"/>
                  </a:lnTo>
                  <a:lnTo>
                    <a:pt x="2804" y="23223"/>
                  </a:lnTo>
                  <a:lnTo>
                    <a:pt x="2214" y="23606"/>
                  </a:lnTo>
                  <a:lnTo>
                    <a:pt x="1653" y="23931"/>
                  </a:lnTo>
                  <a:lnTo>
                    <a:pt x="1152" y="24197"/>
                  </a:lnTo>
                  <a:lnTo>
                    <a:pt x="709" y="24403"/>
                  </a:lnTo>
                  <a:lnTo>
                    <a:pt x="325" y="24521"/>
                  </a:lnTo>
                  <a:lnTo>
                    <a:pt x="148" y="24551"/>
                  </a:lnTo>
                  <a:lnTo>
                    <a:pt x="1" y="24551"/>
                  </a:lnTo>
                  <a:lnTo>
                    <a:pt x="443" y="24875"/>
                  </a:lnTo>
                  <a:lnTo>
                    <a:pt x="857" y="25141"/>
                  </a:lnTo>
                  <a:lnTo>
                    <a:pt x="1063" y="25229"/>
                  </a:lnTo>
                  <a:lnTo>
                    <a:pt x="1240" y="25288"/>
                  </a:lnTo>
                  <a:lnTo>
                    <a:pt x="1417" y="25347"/>
                  </a:lnTo>
                  <a:lnTo>
                    <a:pt x="9679" y="25347"/>
                  </a:lnTo>
                  <a:lnTo>
                    <a:pt x="10004" y="25318"/>
                  </a:lnTo>
                  <a:lnTo>
                    <a:pt x="10358" y="25200"/>
                  </a:lnTo>
                  <a:lnTo>
                    <a:pt x="10771" y="25052"/>
                  </a:lnTo>
                  <a:lnTo>
                    <a:pt x="11243" y="24816"/>
                  </a:lnTo>
                  <a:lnTo>
                    <a:pt x="11745" y="24492"/>
                  </a:lnTo>
                  <a:lnTo>
                    <a:pt x="12305" y="24108"/>
                  </a:lnTo>
                  <a:lnTo>
                    <a:pt x="12896" y="23606"/>
                  </a:lnTo>
                  <a:lnTo>
                    <a:pt x="13545" y="23046"/>
                  </a:lnTo>
                  <a:lnTo>
                    <a:pt x="17263" y="19446"/>
                  </a:lnTo>
                  <a:lnTo>
                    <a:pt x="23813" y="13013"/>
                  </a:lnTo>
                  <a:lnTo>
                    <a:pt x="30335" y="6640"/>
                  </a:lnTo>
                  <a:lnTo>
                    <a:pt x="32695" y="4368"/>
                  </a:lnTo>
                  <a:lnTo>
                    <a:pt x="33934" y="3158"/>
                  </a:lnTo>
                  <a:lnTo>
                    <a:pt x="34200" y="2892"/>
                  </a:lnTo>
                  <a:lnTo>
                    <a:pt x="34466" y="2627"/>
                  </a:lnTo>
                  <a:lnTo>
                    <a:pt x="34702" y="2361"/>
                  </a:lnTo>
                  <a:lnTo>
                    <a:pt x="34908" y="2096"/>
                  </a:lnTo>
                  <a:lnTo>
                    <a:pt x="35085" y="1830"/>
                  </a:lnTo>
                  <a:lnTo>
                    <a:pt x="35233" y="1564"/>
                  </a:lnTo>
                  <a:lnTo>
                    <a:pt x="35321" y="1299"/>
                  </a:lnTo>
                  <a:lnTo>
                    <a:pt x="35410" y="1063"/>
                  </a:lnTo>
                  <a:lnTo>
                    <a:pt x="35439" y="827"/>
                  </a:lnTo>
                  <a:lnTo>
                    <a:pt x="35410" y="620"/>
                  </a:lnTo>
                  <a:lnTo>
                    <a:pt x="35351" y="443"/>
                  </a:lnTo>
                  <a:lnTo>
                    <a:pt x="35262" y="296"/>
                  </a:lnTo>
                  <a:lnTo>
                    <a:pt x="35085" y="178"/>
                  </a:lnTo>
                  <a:lnTo>
                    <a:pt x="34849" y="89"/>
                  </a:lnTo>
                  <a:lnTo>
                    <a:pt x="34584" y="30"/>
                  </a:lnTo>
                  <a:lnTo>
                    <a:pt x="342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8"/>
            <p:cNvSpPr/>
            <p:nvPr/>
          </p:nvSpPr>
          <p:spPr>
            <a:xfrm flipH="1">
              <a:off x="2774109" y="2360326"/>
              <a:ext cx="83884" cy="226395"/>
            </a:xfrm>
            <a:custGeom>
              <a:rect b="b" l="l" r="r" t="t"/>
              <a:pathLst>
                <a:path extrusionOk="0" h="27000" w="10004">
                  <a:moveTo>
                    <a:pt x="6905" y="0"/>
                  </a:moveTo>
                  <a:lnTo>
                    <a:pt x="1" y="30"/>
                  </a:lnTo>
                  <a:lnTo>
                    <a:pt x="60" y="27000"/>
                  </a:lnTo>
                  <a:lnTo>
                    <a:pt x="10004" y="26970"/>
                  </a:lnTo>
                  <a:lnTo>
                    <a:pt x="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8"/>
            <p:cNvSpPr/>
            <p:nvPr/>
          </p:nvSpPr>
          <p:spPr>
            <a:xfrm flipH="1">
              <a:off x="4388272" y="2700279"/>
              <a:ext cx="202154" cy="130152"/>
            </a:xfrm>
            <a:custGeom>
              <a:rect b="b" l="l" r="r" t="t"/>
              <a:pathLst>
                <a:path extrusionOk="0" h="15522" w="24109">
                  <a:moveTo>
                    <a:pt x="10446" y="0"/>
                  </a:moveTo>
                  <a:lnTo>
                    <a:pt x="8823" y="1328"/>
                  </a:lnTo>
                  <a:lnTo>
                    <a:pt x="7407" y="2568"/>
                  </a:lnTo>
                  <a:lnTo>
                    <a:pt x="6168" y="3718"/>
                  </a:lnTo>
                  <a:lnTo>
                    <a:pt x="5636" y="4249"/>
                  </a:lnTo>
                  <a:lnTo>
                    <a:pt x="5135" y="4751"/>
                  </a:lnTo>
                  <a:lnTo>
                    <a:pt x="4515" y="5459"/>
                  </a:lnTo>
                  <a:lnTo>
                    <a:pt x="4515" y="5489"/>
                  </a:lnTo>
                  <a:lnTo>
                    <a:pt x="3955" y="6138"/>
                  </a:lnTo>
                  <a:lnTo>
                    <a:pt x="3689" y="6463"/>
                  </a:lnTo>
                  <a:lnTo>
                    <a:pt x="3246" y="7112"/>
                  </a:lnTo>
                  <a:lnTo>
                    <a:pt x="2863" y="7702"/>
                  </a:lnTo>
                  <a:lnTo>
                    <a:pt x="2538" y="8292"/>
                  </a:lnTo>
                  <a:lnTo>
                    <a:pt x="2243" y="8853"/>
                  </a:lnTo>
                  <a:lnTo>
                    <a:pt x="2096" y="9236"/>
                  </a:lnTo>
                  <a:lnTo>
                    <a:pt x="2066" y="9295"/>
                  </a:lnTo>
                  <a:lnTo>
                    <a:pt x="1978" y="9561"/>
                  </a:lnTo>
                  <a:lnTo>
                    <a:pt x="1830" y="10033"/>
                  </a:lnTo>
                  <a:lnTo>
                    <a:pt x="1771" y="10269"/>
                  </a:lnTo>
                  <a:lnTo>
                    <a:pt x="1712" y="10505"/>
                  </a:lnTo>
                  <a:lnTo>
                    <a:pt x="1594" y="10948"/>
                  </a:lnTo>
                  <a:lnTo>
                    <a:pt x="1564" y="11154"/>
                  </a:lnTo>
                  <a:lnTo>
                    <a:pt x="1535" y="11361"/>
                  </a:lnTo>
                  <a:lnTo>
                    <a:pt x="1505" y="11538"/>
                  </a:lnTo>
                  <a:lnTo>
                    <a:pt x="1476" y="11951"/>
                  </a:lnTo>
                  <a:lnTo>
                    <a:pt x="1446" y="12098"/>
                  </a:lnTo>
                  <a:lnTo>
                    <a:pt x="1417" y="12423"/>
                  </a:lnTo>
                  <a:lnTo>
                    <a:pt x="1387" y="12689"/>
                  </a:lnTo>
                  <a:lnTo>
                    <a:pt x="1358" y="12984"/>
                  </a:lnTo>
                  <a:lnTo>
                    <a:pt x="1299" y="13338"/>
                  </a:lnTo>
                  <a:lnTo>
                    <a:pt x="1181" y="13662"/>
                  </a:lnTo>
                  <a:lnTo>
                    <a:pt x="1063" y="13987"/>
                  </a:lnTo>
                  <a:lnTo>
                    <a:pt x="886" y="14311"/>
                  </a:lnTo>
                  <a:lnTo>
                    <a:pt x="709" y="14636"/>
                  </a:lnTo>
                  <a:lnTo>
                    <a:pt x="502" y="14931"/>
                  </a:lnTo>
                  <a:lnTo>
                    <a:pt x="266" y="15226"/>
                  </a:lnTo>
                  <a:lnTo>
                    <a:pt x="1" y="15521"/>
                  </a:lnTo>
                  <a:lnTo>
                    <a:pt x="1" y="15521"/>
                  </a:lnTo>
                  <a:lnTo>
                    <a:pt x="16407" y="15492"/>
                  </a:lnTo>
                  <a:lnTo>
                    <a:pt x="16790" y="15462"/>
                  </a:lnTo>
                  <a:lnTo>
                    <a:pt x="17174" y="15433"/>
                  </a:lnTo>
                  <a:lnTo>
                    <a:pt x="17557" y="15403"/>
                  </a:lnTo>
                  <a:lnTo>
                    <a:pt x="17941" y="15315"/>
                  </a:lnTo>
                  <a:lnTo>
                    <a:pt x="18325" y="15226"/>
                  </a:lnTo>
                  <a:lnTo>
                    <a:pt x="18679" y="15138"/>
                  </a:lnTo>
                  <a:lnTo>
                    <a:pt x="19062" y="14990"/>
                  </a:lnTo>
                  <a:lnTo>
                    <a:pt x="19387" y="14872"/>
                  </a:lnTo>
                  <a:lnTo>
                    <a:pt x="19741" y="14695"/>
                  </a:lnTo>
                  <a:lnTo>
                    <a:pt x="20066" y="14518"/>
                  </a:lnTo>
                  <a:lnTo>
                    <a:pt x="20390" y="14341"/>
                  </a:lnTo>
                  <a:lnTo>
                    <a:pt x="20715" y="14134"/>
                  </a:lnTo>
                  <a:lnTo>
                    <a:pt x="21010" y="13928"/>
                  </a:lnTo>
                  <a:lnTo>
                    <a:pt x="21305" y="13692"/>
                  </a:lnTo>
                  <a:lnTo>
                    <a:pt x="21866" y="13190"/>
                  </a:lnTo>
                  <a:lnTo>
                    <a:pt x="22367" y="12630"/>
                  </a:lnTo>
                  <a:lnTo>
                    <a:pt x="22574" y="12334"/>
                  </a:lnTo>
                  <a:lnTo>
                    <a:pt x="22810" y="12039"/>
                  </a:lnTo>
                  <a:lnTo>
                    <a:pt x="23016" y="11715"/>
                  </a:lnTo>
                  <a:lnTo>
                    <a:pt x="23193" y="11390"/>
                  </a:lnTo>
                  <a:lnTo>
                    <a:pt x="23370" y="11066"/>
                  </a:lnTo>
                  <a:lnTo>
                    <a:pt x="23518" y="10712"/>
                  </a:lnTo>
                  <a:lnTo>
                    <a:pt x="23666" y="10357"/>
                  </a:lnTo>
                  <a:lnTo>
                    <a:pt x="23784" y="10003"/>
                  </a:lnTo>
                  <a:lnTo>
                    <a:pt x="23872" y="9649"/>
                  </a:lnTo>
                  <a:lnTo>
                    <a:pt x="23961" y="9266"/>
                  </a:lnTo>
                  <a:lnTo>
                    <a:pt x="24049" y="8882"/>
                  </a:lnTo>
                  <a:lnTo>
                    <a:pt x="24079" y="8499"/>
                  </a:lnTo>
                  <a:lnTo>
                    <a:pt x="24108" y="8115"/>
                  </a:lnTo>
                  <a:lnTo>
                    <a:pt x="24108" y="7702"/>
                  </a:lnTo>
                  <a:lnTo>
                    <a:pt x="24108" y="7318"/>
                  </a:lnTo>
                  <a:lnTo>
                    <a:pt x="24079" y="6935"/>
                  </a:lnTo>
                  <a:lnTo>
                    <a:pt x="24020" y="6522"/>
                  </a:lnTo>
                  <a:lnTo>
                    <a:pt x="23961" y="6167"/>
                  </a:lnTo>
                  <a:lnTo>
                    <a:pt x="23872" y="5784"/>
                  </a:lnTo>
                  <a:lnTo>
                    <a:pt x="23754" y="5430"/>
                  </a:lnTo>
                  <a:lnTo>
                    <a:pt x="23636" y="5046"/>
                  </a:lnTo>
                  <a:lnTo>
                    <a:pt x="23488" y="4722"/>
                  </a:lnTo>
                  <a:lnTo>
                    <a:pt x="23252" y="4190"/>
                  </a:lnTo>
                  <a:lnTo>
                    <a:pt x="22987" y="3718"/>
                  </a:lnTo>
                  <a:lnTo>
                    <a:pt x="22662" y="3246"/>
                  </a:lnTo>
                  <a:lnTo>
                    <a:pt x="22338" y="2804"/>
                  </a:lnTo>
                  <a:lnTo>
                    <a:pt x="21954" y="2390"/>
                  </a:lnTo>
                  <a:lnTo>
                    <a:pt x="21571" y="1977"/>
                  </a:lnTo>
                  <a:lnTo>
                    <a:pt x="21128" y="1623"/>
                  </a:lnTo>
                  <a:lnTo>
                    <a:pt x="20685" y="1299"/>
                  </a:lnTo>
                  <a:lnTo>
                    <a:pt x="20213" y="1004"/>
                  </a:lnTo>
                  <a:lnTo>
                    <a:pt x="19712" y="738"/>
                  </a:lnTo>
                  <a:lnTo>
                    <a:pt x="19180" y="532"/>
                  </a:lnTo>
                  <a:lnTo>
                    <a:pt x="18649" y="325"/>
                  </a:lnTo>
                  <a:lnTo>
                    <a:pt x="18089" y="177"/>
                  </a:lnTo>
                  <a:lnTo>
                    <a:pt x="17528" y="59"/>
                  </a:lnTo>
                  <a:lnTo>
                    <a:pt x="16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 flipH="1">
              <a:off x="2379478" y="2639664"/>
              <a:ext cx="61118" cy="142520"/>
            </a:xfrm>
            <a:custGeom>
              <a:rect b="b" l="l" r="r" t="t"/>
              <a:pathLst>
                <a:path extrusionOk="0" h="16997" w="7289">
                  <a:moveTo>
                    <a:pt x="1860" y="0"/>
                  </a:moveTo>
                  <a:lnTo>
                    <a:pt x="1653" y="30"/>
                  </a:lnTo>
                  <a:lnTo>
                    <a:pt x="1447" y="89"/>
                  </a:lnTo>
                  <a:lnTo>
                    <a:pt x="1270" y="177"/>
                  </a:lnTo>
                  <a:lnTo>
                    <a:pt x="1063" y="236"/>
                  </a:lnTo>
                  <a:lnTo>
                    <a:pt x="915" y="354"/>
                  </a:lnTo>
                  <a:lnTo>
                    <a:pt x="738" y="472"/>
                  </a:lnTo>
                  <a:lnTo>
                    <a:pt x="591" y="620"/>
                  </a:lnTo>
                  <a:lnTo>
                    <a:pt x="473" y="738"/>
                  </a:lnTo>
                  <a:lnTo>
                    <a:pt x="355" y="915"/>
                  </a:lnTo>
                  <a:lnTo>
                    <a:pt x="237" y="1092"/>
                  </a:lnTo>
                  <a:lnTo>
                    <a:pt x="148" y="1269"/>
                  </a:lnTo>
                  <a:lnTo>
                    <a:pt x="89" y="1446"/>
                  </a:lnTo>
                  <a:lnTo>
                    <a:pt x="30" y="1653"/>
                  </a:lnTo>
                  <a:lnTo>
                    <a:pt x="1" y="1859"/>
                  </a:lnTo>
                  <a:lnTo>
                    <a:pt x="1" y="2066"/>
                  </a:lnTo>
                  <a:lnTo>
                    <a:pt x="1" y="14960"/>
                  </a:lnTo>
                  <a:lnTo>
                    <a:pt x="1" y="15167"/>
                  </a:lnTo>
                  <a:lnTo>
                    <a:pt x="30" y="15373"/>
                  </a:lnTo>
                  <a:lnTo>
                    <a:pt x="89" y="15550"/>
                  </a:lnTo>
                  <a:lnTo>
                    <a:pt x="148" y="15757"/>
                  </a:lnTo>
                  <a:lnTo>
                    <a:pt x="237" y="15934"/>
                  </a:lnTo>
                  <a:lnTo>
                    <a:pt x="355" y="16111"/>
                  </a:lnTo>
                  <a:lnTo>
                    <a:pt x="473" y="16259"/>
                  </a:lnTo>
                  <a:lnTo>
                    <a:pt x="591" y="16406"/>
                  </a:lnTo>
                  <a:lnTo>
                    <a:pt x="738" y="16524"/>
                  </a:lnTo>
                  <a:lnTo>
                    <a:pt x="915" y="16642"/>
                  </a:lnTo>
                  <a:lnTo>
                    <a:pt x="1063" y="16760"/>
                  </a:lnTo>
                  <a:lnTo>
                    <a:pt x="1270" y="16849"/>
                  </a:lnTo>
                  <a:lnTo>
                    <a:pt x="1447" y="16908"/>
                  </a:lnTo>
                  <a:lnTo>
                    <a:pt x="1653" y="16967"/>
                  </a:lnTo>
                  <a:lnTo>
                    <a:pt x="1860" y="16996"/>
                  </a:lnTo>
                  <a:lnTo>
                    <a:pt x="7289" y="16996"/>
                  </a:lnTo>
                  <a:lnTo>
                    <a:pt x="7289" y="16937"/>
                  </a:lnTo>
                  <a:lnTo>
                    <a:pt x="72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8"/>
            <p:cNvSpPr/>
            <p:nvPr/>
          </p:nvSpPr>
          <p:spPr>
            <a:xfrm flipH="1">
              <a:off x="2379478" y="2737139"/>
              <a:ext cx="61118" cy="45044"/>
            </a:xfrm>
            <a:custGeom>
              <a:rect b="b" l="l" r="r" t="t"/>
              <a:pathLst>
                <a:path extrusionOk="0" h="5372" w="7289">
                  <a:moveTo>
                    <a:pt x="1" y="1"/>
                  </a:moveTo>
                  <a:lnTo>
                    <a:pt x="1" y="3335"/>
                  </a:lnTo>
                  <a:lnTo>
                    <a:pt x="1" y="3542"/>
                  </a:lnTo>
                  <a:lnTo>
                    <a:pt x="30" y="3748"/>
                  </a:lnTo>
                  <a:lnTo>
                    <a:pt x="89" y="3925"/>
                  </a:lnTo>
                  <a:lnTo>
                    <a:pt x="148" y="4132"/>
                  </a:lnTo>
                  <a:lnTo>
                    <a:pt x="237" y="4309"/>
                  </a:lnTo>
                  <a:lnTo>
                    <a:pt x="355" y="4486"/>
                  </a:lnTo>
                  <a:lnTo>
                    <a:pt x="473" y="4634"/>
                  </a:lnTo>
                  <a:lnTo>
                    <a:pt x="591" y="4781"/>
                  </a:lnTo>
                  <a:lnTo>
                    <a:pt x="738" y="4899"/>
                  </a:lnTo>
                  <a:lnTo>
                    <a:pt x="915" y="5017"/>
                  </a:lnTo>
                  <a:lnTo>
                    <a:pt x="1063" y="5135"/>
                  </a:lnTo>
                  <a:lnTo>
                    <a:pt x="1270" y="5224"/>
                  </a:lnTo>
                  <a:lnTo>
                    <a:pt x="1447" y="5283"/>
                  </a:lnTo>
                  <a:lnTo>
                    <a:pt x="1653" y="5342"/>
                  </a:lnTo>
                  <a:lnTo>
                    <a:pt x="1860" y="5371"/>
                  </a:lnTo>
                  <a:lnTo>
                    <a:pt x="7289" y="5371"/>
                  </a:lnTo>
                  <a:lnTo>
                    <a:pt x="7289" y="5312"/>
                  </a:lnTo>
                  <a:lnTo>
                    <a:pt x="72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8"/>
            <p:cNvSpPr/>
            <p:nvPr/>
          </p:nvSpPr>
          <p:spPr>
            <a:xfrm flipH="1">
              <a:off x="3348616" y="2676776"/>
              <a:ext cx="137573" cy="38605"/>
            </a:xfrm>
            <a:custGeom>
              <a:rect b="b" l="l" r="r" t="t"/>
              <a:pathLst>
                <a:path extrusionOk="0" h="4604" w="16407">
                  <a:moveTo>
                    <a:pt x="2095" y="0"/>
                  </a:moveTo>
                  <a:lnTo>
                    <a:pt x="1859" y="30"/>
                  </a:lnTo>
                  <a:lnTo>
                    <a:pt x="1623" y="89"/>
                  </a:lnTo>
                  <a:lnTo>
                    <a:pt x="1417" y="177"/>
                  </a:lnTo>
                  <a:lnTo>
                    <a:pt x="1210" y="266"/>
                  </a:lnTo>
                  <a:lnTo>
                    <a:pt x="1033" y="384"/>
                  </a:lnTo>
                  <a:lnTo>
                    <a:pt x="856" y="531"/>
                  </a:lnTo>
                  <a:lnTo>
                    <a:pt x="679" y="679"/>
                  </a:lnTo>
                  <a:lnTo>
                    <a:pt x="531" y="826"/>
                  </a:lnTo>
                  <a:lnTo>
                    <a:pt x="413" y="1003"/>
                  </a:lnTo>
                  <a:lnTo>
                    <a:pt x="295" y="1210"/>
                  </a:lnTo>
                  <a:lnTo>
                    <a:pt x="177" y="1417"/>
                  </a:lnTo>
                  <a:lnTo>
                    <a:pt x="118" y="1623"/>
                  </a:lnTo>
                  <a:lnTo>
                    <a:pt x="59" y="1830"/>
                  </a:lnTo>
                  <a:lnTo>
                    <a:pt x="30" y="2066"/>
                  </a:lnTo>
                  <a:lnTo>
                    <a:pt x="0" y="2302"/>
                  </a:lnTo>
                  <a:lnTo>
                    <a:pt x="30" y="2538"/>
                  </a:lnTo>
                  <a:lnTo>
                    <a:pt x="59" y="2774"/>
                  </a:lnTo>
                  <a:lnTo>
                    <a:pt x="118" y="2980"/>
                  </a:lnTo>
                  <a:lnTo>
                    <a:pt x="177" y="3187"/>
                  </a:lnTo>
                  <a:lnTo>
                    <a:pt x="295" y="3394"/>
                  </a:lnTo>
                  <a:lnTo>
                    <a:pt x="413" y="3600"/>
                  </a:lnTo>
                  <a:lnTo>
                    <a:pt x="531" y="3777"/>
                  </a:lnTo>
                  <a:lnTo>
                    <a:pt x="679" y="3925"/>
                  </a:lnTo>
                  <a:lnTo>
                    <a:pt x="856" y="4072"/>
                  </a:lnTo>
                  <a:lnTo>
                    <a:pt x="1033" y="4220"/>
                  </a:lnTo>
                  <a:lnTo>
                    <a:pt x="1210" y="4338"/>
                  </a:lnTo>
                  <a:lnTo>
                    <a:pt x="1417" y="4426"/>
                  </a:lnTo>
                  <a:lnTo>
                    <a:pt x="1623" y="4515"/>
                  </a:lnTo>
                  <a:lnTo>
                    <a:pt x="1859" y="4574"/>
                  </a:lnTo>
                  <a:lnTo>
                    <a:pt x="2095" y="4603"/>
                  </a:lnTo>
                  <a:lnTo>
                    <a:pt x="14311" y="4603"/>
                  </a:lnTo>
                  <a:lnTo>
                    <a:pt x="14547" y="4574"/>
                  </a:lnTo>
                  <a:lnTo>
                    <a:pt x="14783" y="4515"/>
                  </a:lnTo>
                  <a:lnTo>
                    <a:pt x="14990" y="4426"/>
                  </a:lnTo>
                  <a:lnTo>
                    <a:pt x="15197" y="4338"/>
                  </a:lnTo>
                  <a:lnTo>
                    <a:pt x="15374" y="4220"/>
                  </a:lnTo>
                  <a:lnTo>
                    <a:pt x="15551" y="4072"/>
                  </a:lnTo>
                  <a:lnTo>
                    <a:pt x="15728" y="3925"/>
                  </a:lnTo>
                  <a:lnTo>
                    <a:pt x="15875" y="3777"/>
                  </a:lnTo>
                  <a:lnTo>
                    <a:pt x="15993" y="3600"/>
                  </a:lnTo>
                  <a:lnTo>
                    <a:pt x="16111" y="3394"/>
                  </a:lnTo>
                  <a:lnTo>
                    <a:pt x="16200" y="3187"/>
                  </a:lnTo>
                  <a:lnTo>
                    <a:pt x="16288" y="2980"/>
                  </a:lnTo>
                  <a:lnTo>
                    <a:pt x="16347" y="2774"/>
                  </a:lnTo>
                  <a:lnTo>
                    <a:pt x="16377" y="2538"/>
                  </a:lnTo>
                  <a:lnTo>
                    <a:pt x="16406" y="2302"/>
                  </a:lnTo>
                  <a:lnTo>
                    <a:pt x="16377" y="2066"/>
                  </a:lnTo>
                  <a:lnTo>
                    <a:pt x="16347" y="1830"/>
                  </a:lnTo>
                  <a:lnTo>
                    <a:pt x="16288" y="1623"/>
                  </a:lnTo>
                  <a:lnTo>
                    <a:pt x="16200" y="1417"/>
                  </a:lnTo>
                  <a:lnTo>
                    <a:pt x="16111" y="1210"/>
                  </a:lnTo>
                  <a:lnTo>
                    <a:pt x="15993" y="1003"/>
                  </a:lnTo>
                  <a:lnTo>
                    <a:pt x="15875" y="826"/>
                  </a:lnTo>
                  <a:lnTo>
                    <a:pt x="15728" y="679"/>
                  </a:lnTo>
                  <a:lnTo>
                    <a:pt x="15551" y="531"/>
                  </a:lnTo>
                  <a:lnTo>
                    <a:pt x="15374" y="384"/>
                  </a:lnTo>
                  <a:lnTo>
                    <a:pt x="15197" y="266"/>
                  </a:lnTo>
                  <a:lnTo>
                    <a:pt x="14990" y="177"/>
                  </a:lnTo>
                  <a:lnTo>
                    <a:pt x="14783" y="89"/>
                  </a:lnTo>
                  <a:lnTo>
                    <a:pt x="14547" y="30"/>
                  </a:lnTo>
                  <a:lnTo>
                    <a:pt x="143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 flipH="1">
              <a:off x="2908211" y="2680239"/>
              <a:ext cx="137321" cy="38848"/>
            </a:xfrm>
            <a:custGeom>
              <a:rect b="b" l="l" r="r" t="t"/>
              <a:pathLst>
                <a:path extrusionOk="0" h="4633" w="16377">
                  <a:moveTo>
                    <a:pt x="2066" y="0"/>
                  </a:moveTo>
                  <a:lnTo>
                    <a:pt x="1829" y="59"/>
                  </a:lnTo>
                  <a:lnTo>
                    <a:pt x="1623" y="118"/>
                  </a:lnTo>
                  <a:lnTo>
                    <a:pt x="1387" y="177"/>
                  </a:lnTo>
                  <a:lnTo>
                    <a:pt x="1210" y="266"/>
                  </a:lnTo>
                  <a:lnTo>
                    <a:pt x="1003" y="384"/>
                  </a:lnTo>
                  <a:lnTo>
                    <a:pt x="826" y="531"/>
                  </a:lnTo>
                  <a:lnTo>
                    <a:pt x="679" y="679"/>
                  </a:lnTo>
                  <a:lnTo>
                    <a:pt x="531" y="856"/>
                  </a:lnTo>
                  <a:lnTo>
                    <a:pt x="384" y="1033"/>
                  </a:lnTo>
                  <a:lnTo>
                    <a:pt x="266" y="1210"/>
                  </a:lnTo>
                  <a:lnTo>
                    <a:pt x="177" y="1417"/>
                  </a:lnTo>
                  <a:lnTo>
                    <a:pt x="89" y="1623"/>
                  </a:lnTo>
                  <a:lnTo>
                    <a:pt x="30" y="1859"/>
                  </a:lnTo>
                  <a:lnTo>
                    <a:pt x="0" y="2066"/>
                  </a:lnTo>
                  <a:lnTo>
                    <a:pt x="0" y="2302"/>
                  </a:lnTo>
                  <a:lnTo>
                    <a:pt x="0" y="2538"/>
                  </a:lnTo>
                  <a:lnTo>
                    <a:pt x="30" y="2774"/>
                  </a:lnTo>
                  <a:lnTo>
                    <a:pt x="89" y="3010"/>
                  </a:lnTo>
                  <a:lnTo>
                    <a:pt x="177" y="3217"/>
                  </a:lnTo>
                  <a:lnTo>
                    <a:pt x="266" y="3423"/>
                  </a:lnTo>
                  <a:lnTo>
                    <a:pt x="384" y="3600"/>
                  </a:lnTo>
                  <a:lnTo>
                    <a:pt x="531" y="3777"/>
                  </a:lnTo>
                  <a:lnTo>
                    <a:pt x="679" y="3954"/>
                  </a:lnTo>
                  <a:lnTo>
                    <a:pt x="826" y="4102"/>
                  </a:lnTo>
                  <a:lnTo>
                    <a:pt x="1003" y="4220"/>
                  </a:lnTo>
                  <a:lnTo>
                    <a:pt x="1210" y="4338"/>
                  </a:lnTo>
                  <a:lnTo>
                    <a:pt x="1387" y="4426"/>
                  </a:lnTo>
                  <a:lnTo>
                    <a:pt x="1623" y="4515"/>
                  </a:lnTo>
                  <a:lnTo>
                    <a:pt x="1829" y="4574"/>
                  </a:lnTo>
                  <a:lnTo>
                    <a:pt x="2066" y="4603"/>
                  </a:lnTo>
                  <a:lnTo>
                    <a:pt x="2302" y="4633"/>
                  </a:lnTo>
                  <a:lnTo>
                    <a:pt x="14075" y="4633"/>
                  </a:lnTo>
                  <a:lnTo>
                    <a:pt x="14311" y="4603"/>
                  </a:lnTo>
                  <a:lnTo>
                    <a:pt x="14518" y="4574"/>
                  </a:lnTo>
                  <a:lnTo>
                    <a:pt x="14754" y="4515"/>
                  </a:lnTo>
                  <a:lnTo>
                    <a:pt x="14960" y="4426"/>
                  </a:lnTo>
                  <a:lnTo>
                    <a:pt x="15167" y="4338"/>
                  </a:lnTo>
                  <a:lnTo>
                    <a:pt x="15344" y="4220"/>
                  </a:lnTo>
                  <a:lnTo>
                    <a:pt x="15521" y="4102"/>
                  </a:lnTo>
                  <a:lnTo>
                    <a:pt x="15698" y="3954"/>
                  </a:lnTo>
                  <a:lnTo>
                    <a:pt x="15845" y="3777"/>
                  </a:lnTo>
                  <a:lnTo>
                    <a:pt x="15993" y="3600"/>
                  </a:lnTo>
                  <a:lnTo>
                    <a:pt x="16111" y="3423"/>
                  </a:lnTo>
                  <a:lnTo>
                    <a:pt x="16200" y="3217"/>
                  </a:lnTo>
                  <a:lnTo>
                    <a:pt x="16259" y="3010"/>
                  </a:lnTo>
                  <a:lnTo>
                    <a:pt x="16318" y="2774"/>
                  </a:lnTo>
                  <a:lnTo>
                    <a:pt x="16377" y="2538"/>
                  </a:lnTo>
                  <a:lnTo>
                    <a:pt x="16377" y="2302"/>
                  </a:lnTo>
                  <a:lnTo>
                    <a:pt x="16377" y="2066"/>
                  </a:lnTo>
                  <a:lnTo>
                    <a:pt x="16318" y="1859"/>
                  </a:lnTo>
                  <a:lnTo>
                    <a:pt x="16259" y="1623"/>
                  </a:lnTo>
                  <a:lnTo>
                    <a:pt x="16200" y="1417"/>
                  </a:lnTo>
                  <a:lnTo>
                    <a:pt x="16111" y="1210"/>
                  </a:lnTo>
                  <a:lnTo>
                    <a:pt x="15993" y="1033"/>
                  </a:lnTo>
                  <a:lnTo>
                    <a:pt x="15845" y="856"/>
                  </a:lnTo>
                  <a:lnTo>
                    <a:pt x="15698" y="679"/>
                  </a:lnTo>
                  <a:lnTo>
                    <a:pt x="15521" y="531"/>
                  </a:lnTo>
                  <a:lnTo>
                    <a:pt x="15344" y="384"/>
                  </a:lnTo>
                  <a:lnTo>
                    <a:pt x="15167" y="266"/>
                  </a:lnTo>
                  <a:lnTo>
                    <a:pt x="14960" y="177"/>
                  </a:lnTo>
                  <a:lnTo>
                    <a:pt x="14754" y="118"/>
                  </a:lnTo>
                  <a:lnTo>
                    <a:pt x="14518" y="59"/>
                  </a:lnTo>
                  <a:lnTo>
                    <a:pt x="143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8"/>
            <p:cNvSpPr/>
            <p:nvPr/>
          </p:nvSpPr>
          <p:spPr>
            <a:xfrm flipH="1">
              <a:off x="3660613" y="2780691"/>
              <a:ext cx="56423" cy="56414"/>
            </a:xfrm>
            <a:custGeom>
              <a:rect b="b" l="l" r="r" t="t"/>
              <a:pathLst>
                <a:path extrusionOk="0" h="6728" w="6729">
                  <a:moveTo>
                    <a:pt x="3040" y="0"/>
                  </a:moveTo>
                  <a:lnTo>
                    <a:pt x="2686" y="59"/>
                  </a:lnTo>
                  <a:lnTo>
                    <a:pt x="2361" y="148"/>
                  </a:lnTo>
                  <a:lnTo>
                    <a:pt x="2066" y="266"/>
                  </a:lnTo>
                  <a:lnTo>
                    <a:pt x="1771" y="413"/>
                  </a:lnTo>
                  <a:lnTo>
                    <a:pt x="1506" y="561"/>
                  </a:lnTo>
                  <a:lnTo>
                    <a:pt x="1240" y="767"/>
                  </a:lnTo>
                  <a:lnTo>
                    <a:pt x="1004" y="974"/>
                  </a:lnTo>
                  <a:lnTo>
                    <a:pt x="768" y="1210"/>
                  </a:lnTo>
                  <a:lnTo>
                    <a:pt x="591" y="1476"/>
                  </a:lnTo>
                  <a:lnTo>
                    <a:pt x="414" y="1771"/>
                  </a:lnTo>
                  <a:lnTo>
                    <a:pt x="266" y="2036"/>
                  </a:lnTo>
                  <a:lnTo>
                    <a:pt x="148" y="2361"/>
                  </a:lnTo>
                  <a:lnTo>
                    <a:pt x="89" y="2685"/>
                  </a:lnTo>
                  <a:lnTo>
                    <a:pt x="30" y="3010"/>
                  </a:lnTo>
                  <a:lnTo>
                    <a:pt x="1" y="3364"/>
                  </a:lnTo>
                  <a:lnTo>
                    <a:pt x="30" y="3689"/>
                  </a:lnTo>
                  <a:lnTo>
                    <a:pt x="89" y="4043"/>
                  </a:lnTo>
                  <a:lnTo>
                    <a:pt x="148" y="4367"/>
                  </a:lnTo>
                  <a:lnTo>
                    <a:pt x="266" y="4662"/>
                  </a:lnTo>
                  <a:lnTo>
                    <a:pt x="414" y="4958"/>
                  </a:lnTo>
                  <a:lnTo>
                    <a:pt x="591" y="5253"/>
                  </a:lnTo>
                  <a:lnTo>
                    <a:pt x="768" y="5489"/>
                  </a:lnTo>
                  <a:lnTo>
                    <a:pt x="1004" y="5725"/>
                  </a:lnTo>
                  <a:lnTo>
                    <a:pt x="1240" y="5961"/>
                  </a:lnTo>
                  <a:lnTo>
                    <a:pt x="1506" y="6138"/>
                  </a:lnTo>
                  <a:lnTo>
                    <a:pt x="1771" y="6315"/>
                  </a:lnTo>
                  <a:lnTo>
                    <a:pt x="2066" y="6462"/>
                  </a:lnTo>
                  <a:lnTo>
                    <a:pt x="2361" y="6580"/>
                  </a:lnTo>
                  <a:lnTo>
                    <a:pt x="2686" y="6639"/>
                  </a:lnTo>
                  <a:lnTo>
                    <a:pt x="3040" y="6698"/>
                  </a:lnTo>
                  <a:lnTo>
                    <a:pt x="3365" y="6728"/>
                  </a:lnTo>
                  <a:lnTo>
                    <a:pt x="3719" y="6698"/>
                  </a:lnTo>
                  <a:lnTo>
                    <a:pt x="4043" y="6639"/>
                  </a:lnTo>
                  <a:lnTo>
                    <a:pt x="4368" y="6580"/>
                  </a:lnTo>
                  <a:lnTo>
                    <a:pt x="4693" y="6462"/>
                  </a:lnTo>
                  <a:lnTo>
                    <a:pt x="4988" y="6315"/>
                  </a:lnTo>
                  <a:lnTo>
                    <a:pt x="5253" y="6138"/>
                  </a:lnTo>
                  <a:lnTo>
                    <a:pt x="5519" y="5961"/>
                  </a:lnTo>
                  <a:lnTo>
                    <a:pt x="5755" y="5725"/>
                  </a:lnTo>
                  <a:lnTo>
                    <a:pt x="5961" y="5489"/>
                  </a:lnTo>
                  <a:lnTo>
                    <a:pt x="6168" y="5253"/>
                  </a:lnTo>
                  <a:lnTo>
                    <a:pt x="6315" y="4958"/>
                  </a:lnTo>
                  <a:lnTo>
                    <a:pt x="6463" y="4662"/>
                  </a:lnTo>
                  <a:lnTo>
                    <a:pt x="6581" y="4367"/>
                  </a:lnTo>
                  <a:lnTo>
                    <a:pt x="6670" y="4043"/>
                  </a:lnTo>
                  <a:lnTo>
                    <a:pt x="6729" y="3689"/>
                  </a:lnTo>
                  <a:lnTo>
                    <a:pt x="6729" y="3364"/>
                  </a:lnTo>
                  <a:lnTo>
                    <a:pt x="6729" y="3010"/>
                  </a:lnTo>
                  <a:lnTo>
                    <a:pt x="6670" y="2685"/>
                  </a:lnTo>
                  <a:lnTo>
                    <a:pt x="6581" y="2361"/>
                  </a:lnTo>
                  <a:lnTo>
                    <a:pt x="6463" y="2036"/>
                  </a:lnTo>
                  <a:lnTo>
                    <a:pt x="6315" y="1771"/>
                  </a:lnTo>
                  <a:lnTo>
                    <a:pt x="6168" y="1476"/>
                  </a:lnTo>
                  <a:lnTo>
                    <a:pt x="5961" y="1210"/>
                  </a:lnTo>
                  <a:lnTo>
                    <a:pt x="5755" y="974"/>
                  </a:lnTo>
                  <a:lnTo>
                    <a:pt x="5519" y="767"/>
                  </a:lnTo>
                  <a:lnTo>
                    <a:pt x="5253" y="561"/>
                  </a:lnTo>
                  <a:lnTo>
                    <a:pt x="4988" y="413"/>
                  </a:lnTo>
                  <a:lnTo>
                    <a:pt x="4693" y="266"/>
                  </a:lnTo>
                  <a:lnTo>
                    <a:pt x="4368" y="148"/>
                  </a:lnTo>
                  <a:lnTo>
                    <a:pt x="4043" y="59"/>
                  </a:lnTo>
                  <a:lnTo>
                    <a:pt x="3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8"/>
            <p:cNvSpPr/>
            <p:nvPr/>
          </p:nvSpPr>
          <p:spPr>
            <a:xfrm flipH="1">
              <a:off x="3558425" y="2780691"/>
              <a:ext cx="56423" cy="56414"/>
            </a:xfrm>
            <a:custGeom>
              <a:rect b="b" l="l" r="r" t="t"/>
              <a:pathLst>
                <a:path extrusionOk="0" h="6728" w="6729">
                  <a:moveTo>
                    <a:pt x="3040" y="0"/>
                  </a:moveTo>
                  <a:lnTo>
                    <a:pt x="2686" y="59"/>
                  </a:lnTo>
                  <a:lnTo>
                    <a:pt x="2361" y="148"/>
                  </a:lnTo>
                  <a:lnTo>
                    <a:pt x="2066" y="266"/>
                  </a:lnTo>
                  <a:lnTo>
                    <a:pt x="1771" y="413"/>
                  </a:lnTo>
                  <a:lnTo>
                    <a:pt x="1505" y="561"/>
                  </a:lnTo>
                  <a:lnTo>
                    <a:pt x="1240" y="767"/>
                  </a:lnTo>
                  <a:lnTo>
                    <a:pt x="1004" y="974"/>
                  </a:lnTo>
                  <a:lnTo>
                    <a:pt x="768" y="1210"/>
                  </a:lnTo>
                  <a:lnTo>
                    <a:pt x="591" y="1476"/>
                  </a:lnTo>
                  <a:lnTo>
                    <a:pt x="413" y="1771"/>
                  </a:lnTo>
                  <a:lnTo>
                    <a:pt x="266" y="2036"/>
                  </a:lnTo>
                  <a:lnTo>
                    <a:pt x="148" y="2361"/>
                  </a:lnTo>
                  <a:lnTo>
                    <a:pt x="89" y="2685"/>
                  </a:lnTo>
                  <a:lnTo>
                    <a:pt x="30" y="3010"/>
                  </a:lnTo>
                  <a:lnTo>
                    <a:pt x="0" y="3364"/>
                  </a:lnTo>
                  <a:lnTo>
                    <a:pt x="30" y="3689"/>
                  </a:lnTo>
                  <a:lnTo>
                    <a:pt x="89" y="4043"/>
                  </a:lnTo>
                  <a:lnTo>
                    <a:pt x="148" y="4367"/>
                  </a:lnTo>
                  <a:lnTo>
                    <a:pt x="266" y="4662"/>
                  </a:lnTo>
                  <a:lnTo>
                    <a:pt x="413" y="4958"/>
                  </a:lnTo>
                  <a:lnTo>
                    <a:pt x="591" y="5253"/>
                  </a:lnTo>
                  <a:lnTo>
                    <a:pt x="768" y="5489"/>
                  </a:lnTo>
                  <a:lnTo>
                    <a:pt x="1004" y="5725"/>
                  </a:lnTo>
                  <a:lnTo>
                    <a:pt x="1240" y="5961"/>
                  </a:lnTo>
                  <a:lnTo>
                    <a:pt x="1505" y="6138"/>
                  </a:lnTo>
                  <a:lnTo>
                    <a:pt x="1771" y="6315"/>
                  </a:lnTo>
                  <a:lnTo>
                    <a:pt x="2066" y="6462"/>
                  </a:lnTo>
                  <a:lnTo>
                    <a:pt x="2361" y="6580"/>
                  </a:lnTo>
                  <a:lnTo>
                    <a:pt x="2686" y="6639"/>
                  </a:lnTo>
                  <a:lnTo>
                    <a:pt x="3040" y="6698"/>
                  </a:lnTo>
                  <a:lnTo>
                    <a:pt x="3364" y="6728"/>
                  </a:lnTo>
                  <a:lnTo>
                    <a:pt x="3718" y="6698"/>
                  </a:lnTo>
                  <a:lnTo>
                    <a:pt x="4043" y="6639"/>
                  </a:lnTo>
                  <a:lnTo>
                    <a:pt x="4367" y="6580"/>
                  </a:lnTo>
                  <a:lnTo>
                    <a:pt x="4692" y="6462"/>
                  </a:lnTo>
                  <a:lnTo>
                    <a:pt x="4987" y="6315"/>
                  </a:lnTo>
                  <a:lnTo>
                    <a:pt x="5253" y="6138"/>
                  </a:lnTo>
                  <a:lnTo>
                    <a:pt x="5518" y="5961"/>
                  </a:lnTo>
                  <a:lnTo>
                    <a:pt x="5754" y="5725"/>
                  </a:lnTo>
                  <a:lnTo>
                    <a:pt x="5961" y="5489"/>
                  </a:lnTo>
                  <a:lnTo>
                    <a:pt x="6167" y="5253"/>
                  </a:lnTo>
                  <a:lnTo>
                    <a:pt x="6315" y="4958"/>
                  </a:lnTo>
                  <a:lnTo>
                    <a:pt x="6463" y="4662"/>
                  </a:lnTo>
                  <a:lnTo>
                    <a:pt x="6581" y="4367"/>
                  </a:lnTo>
                  <a:lnTo>
                    <a:pt x="6669" y="4043"/>
                  </a:lnTo>
                  <a:lnTo>
                    <a:pt x="6728" y="3689"/>
                  </a:lnTo>
                  <a:lnTo>
                    <a:pt x="6728" y="3364"/>
                  </a:lnTo>
                  <a:lnTo>
                    <a:pt x="6728" y="3010"/>
                  </a:lnTo>
                  <a:lnTo>
                    <a:pt x="6669" y="2685"/>
                  </a:lnTo>
                  <a:lnTo>
                    <a:pt x="6581" y="2361"/>
                  </a:lnTo>
                  <a:lnTo>
                    <a:pt x="6463" y="2036"/>
                  </a:lnTo>
                  <a:lnTo>
                    <a:pt x="6315" y="1771"/>
                  </a:lnTo>
                  <a:lnTo>
                    <a:pt x="6167" y="1476"/>
                  </a:lnTo>
                  <a:lnTo>
                    <a:pt x="5961" y="1210"/>
                  </a:lnTo>
                  <a:lnTo>
                    <a:pt x="5754" y="974"/>
                  </a:lnTo>
                  <a:lnTo>
                    <a:pt x="5518" y="767"/>
                  </a:lnTo>
                  <a:lnTo>
                    <a:pt x="5253" y="561"/>
                  </a:lnTo>
                  <a:lnTo>
                    <a:pt x="4987" y="413"/>
                  </a:lnTo>
                  <a:lnTo>
                    <a:pt x="4692" y="266"/>
                  </a:lnTo>
                  <a:lnTo>
                    <a:pt x="4367" y="148"/>
                  </a:lnTo>
                  <a:lnTo>
                    <a:pt x="4043" y="59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 flipH="1">
              <a:off x="3456246" y="2780691"/>
              <a:ext cx="56423" cy="56414"/>
            </a:xfrm>
            <a:custGeom>
              <a:rect b="b" l="l" r="r" t="t"/>
              <a:pathLst>
                <a:path extrusionOk="0" h="6728" w="6729">
                  <a:moveTo>
                    <a:pt x="3040" y="0"/>
                  </a:moveTo>
                  <a:lnTo>
                    <a:pt x="2686" y="59"/>
                  </a:lnTo>
                  <a:lnTo>
                    <a:pt x="2362" y="148"/>
                  </a:lnTo>
                  <a:lnTo>
                    <a:pt x="2066" y="266"/>
                  </a:lnTo>
                  <a:lnTo>
                    <a:pt x="1771" y="413"/>
                  </a:lnTo>
                  <a:lnTo>
                    <a:pt x="1506" y="561"/>
                  </a:lnTo>
                  <a:lnTo>
                    <a:pt x="1240" y="767"/>
                  </a:lnTo>
                  <a:lnTo>
                    <a:pt x="1004" y="974"/>
                  </a:lnTo>
                  <a:lnTo>
                    <a:pt x="768" y="1210"/>
                  </a:lnTo>
                  <a:lnTo>
                    <a:pt x="591" y="1476"/>
                  </a:lnTo>
                  <a:lnTo>
                    <a:pt x="414" y="1771"/>
                  </a:lnTo>
                  <a:lnTo>
                    <a:pt x="267" y="2036"/>
                  </a:lnTo>
                  <a:lnTo>
                    <a:pt x="149" y="2361"/>
                  </a:lnTo>
                  <a:lnTo>
                    <a:pt x="89" y="2685"/>
                  </a:lnTo>
                  <a:lnTo>
                    <a:pt x="30" y="3010"/>
                  </a:lnTo>
                  <a:lnTo>
                    <a:pt x="1" y="3364"/>
                  </a:lnTo>
                  <a:lnTo>
                    <a:pt x="30" y="3689"/>
                  </a:lnTo>
                  <a:lnTo>
                    <a:pt x="89" y="4043"/>
                  </a:lnTo>
                  <a:lnTo>
                    <a:pt x="149" y="4367"/>
                  </a:lnTo>
                  <a:lnTo>
                    <a:pt x="267" y="4662"/>
                  </a:lnTo>
                  <a:lnTo>
                    <a:pt x="414" y="4958"/>
                  </a:lnTo>
                  <a:lnTo>
                    <a:pt x="591" y="5253"/>
                  </a:lnTo>
                  <a:lnTo>
                    <a:pt x="768" y="5489"/>
                  </a:lnTo>
                  <a:lnTo>
                    <a:pt x="1004" y="5725"/>
                  </a:lnTo>
                  <a:lnTo>
                    <a:pt x="1240" y="5961"/>
                  </a:lnTo>
                  <a:lnTo>
                    <a:pt x="1506" y="6138"/>
                  </a:lnTo>
                  <a:lnTo>
                    <a:pt x="1771" y="6315"/>
                  </a:lnTo>
                  <a:lnTo>
                    <a:pt x="2066" y="6462"/>
                  </a:lnTo>
                  <a:lnTo>
                    <a:pt x="2362" y="6580"/>
                  </a:lnTo>
                  <a:lnTo>
                    <a:pt x="2686" y="6639"/>
                  </a:lnTo>
                  <a:lnTo>
                    <a:pt x="3040" y="6698"/>
                  </a:lnTo>
                  <a:lnTo>
                    <a:pt x="3365" y="6728"/>
                  </a:lnTo>
                  <a:lnTo>
                    <a:pt x="3719" y="6698"/>
                  </a:lnTo>
                  <a:lnTo>
                    <a:pt x="4043" y="6639"/>
                  </a:lnTo>
                  <a:lnTo>
                    <a:pt x="4368" y="6580"/>
                  </a:lnTo>
                  <a:lnTo>
                    <a:pt x="4693" y="6462"/>
                  </a:lnTo>
                  <a:lnTo>
                    <a:pt x="4988" y="6315"/>
                  </a:lnTo>
                  <a:lnTo>
                    <a:pt x="5253" y="6138"/>
                  </a:lnTo>
                  <a:lnTo>
                    <a:pt x="5519" y="5961"/>
                  </a:lnTo>
                  <a:lnTo>
                    <a:pt x="5755" y="5725"/>
                  </a:lnTo>
                  <a:lnTo>
                    <a:pt x="5961" y="5489"/>
                  </a:lnTo>
                  <a:lnTo>
                    <a:pt x="6168" y="5253"/>
                  </a:lnTo>
                  <a:lnTo>
                    <a:pt x="6345" y="4958"/>
                  </a:lnTo>
                  <a:lnTo>
                    <a:pt x="6463" y="4662"/>
                  </a:lnTo>
                  <a:lnTo>
                    <a:pt x="6581" y="4367"/>
                  </a:lnTo>
                  <a:lnTo>
                    <a:pt x="6670" y="4043"/>
                  </a:lnTo>
                  <a:lnTo>
                    <a:pt x="6729" y="3689"/>
                  </a:lnTo>
                  <a:lnTo>
                    <a:pt x="6729" y="3364"/>
                  </a:lnTo>
                  <a:lnTo>
                    <a:pt x="6729" y="3010"/>
                  </a:lnTo>
                  <a:lnTo>
                    <a:pt x="6670" y="2685"/>
                  </a:lnTo>
                  <a:lnTo>
                    <a:pt x="6581" y="2361"/>
                  </a:lnTo>
                  <a:lnTo>
                    <a:pt x="6463" y="2036"/>
                  </a:lnTo>
                  <a:lnTo>
                    <a:pt x="6345" y="1771"/>
                  </a:lnTo>
                  <a:lnTo>
                    <a:pt x="6168" y="1476"/>
                  </a:lnTo>
                  <a:lnTo>
                    <a:pt x="5961" y="1210"/>
                  </a:lnTo>
                  <a:lnTo>
                    <a:pt x="5755" y="974"/>
                  </a:lnTo>
                  <a:lnTo>
                    <a:pt x="5519" y="767"/>
                  </a:lnTo>
                  <a:lnTo>
                    <a:pt x="5253" y="561"/>
                  </a:lnTo>
                  <a:lnTo>
                    <a:pt x="4988" y="413"/>
                  </a:lnTo>
                  <a:lnTo>
                    <a:pt x="4693" y="266"/>
                  </a:lnTo>
                  <a:lnTo>
                    <a:pt x="4368" y="148"/>
                  </a:lnTo>
                  <a:lnTo>
                    <a:pt x="4043" y="59"/>
                  </a:lnTo>
                  <a:lnTo>
                    <a:pt x="3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8"/>
            <p:cNvSpPr/>
            <p:nvPr/>
          </p:nvSpPr>
          <p:spPr>
            <a:xfrm flipH="1">
              <a:off x="3354058" y="2780691"/>
              <a:ext cx="56423" cy="56414"/>
            </a:xfrm>
            <a:custGeom>
              <a:rect b="b" l="l" r="r" t="t"/>
              <a:pathLst>
                <a:path extrusionOk="0" h="6728" w="6729">
                  <a:moveTo>
                    <a:pt x="3040" y="0"/>
                  </a:moveTo>
                  <a:lnTo>
                    <a:pt x="2686" y="59"/>
                  </a:lnTo>
                  <a:lnTo>
                    <a:pt x="2361" y="148"/>
                  </a:lnTo>
                  <a:lnTo>
                    <a:pt x="2066" y="266"/>
                  </a:lnTo>
                  <a:lnTo>
                    <a:pt x="1771" y="413"/>
                  </a:lnTo>
                  <a:lnTo>
                    <a:pt x="1505" y="561"/>
                  </a:lnTo>
                  <a:lnTo>
                    <a:pt x="1240" y="767"/>
                  </a:lnTo>
                  <a:lnTo>
                    <a:pt x="1004" y="974"/>
                  </a:lnTo>
                  <a:lnTo>
                    <a:pt x="768" y="1210"/>
                  </a:lnTo>
                  <a:lnTo>
                    <a:pt x="591" y="1476"/>
                  </a:lnTo>
                  <a:lnTo>
                    <a:pt x="414" y="1771"/>
                  </a:lnTo>
                  <a:lnTo>
                    <a:pt x="266" y="2036"/>
                  </a:lnTo>
                  <a:lnTo>
                    <a:pt x="178" y="2361"/>
                  </a:lnTo>
                  <a:lnTo>
                    <a:pt x="89" y="2685"/>
                  </a:lnTo>
                  <a:lnTo>
                    <a:pt x="30" y="3010"/>
                  </a:lnTo>
                  <a:lnTo>
                    <a:pt x="1" y="3364"/>
                  </a:lnTo>
                  <a:lnTo>
                    <a:pt x="30" y="3689"/>
                  </a:lnTo>
                  <a:lnTo>
                    <a:pt x="89" y="4043"/>
                  </a:lnTo>
                  <a:lnTo>
                    <a:pt x="178" y="4367"/>
                  </a:lnTo>
                  <a:lnTo>
                    <a:pt x="266" y="4662"/>
                  </a:lnTo>
                  <a:lnTo>
                    <a:pt x="414" y="4958"/>
                  </a:lnTo>
                  <a:lnTo>
                    <a:pt x="591" y="5253"/>
                  </a:lnTo>
                  <a:lnTo>
                    <a:pt x="768" y="5489"/>
                  </a:lnTo>
                  <a:lnTo>
                    <a:pt x="1004" y="5725"/>
                  </a:lnTo>
                  <a:lnTo>
                    <a:pt x="1240" y="5961"/>
                  </a:lnTo>
                  <a:lnTo>
                    <a:pt x="1505" y="6138"/>
                  </a:lnTo>
                  <a:lnTo>
                    <a:pt x="1771" y="6315"/>
                  </a:lnTo>
                  <a:lnTo>
                    <a:pt x="2066" y="6462"/>
                  </a:lnTo>
                  <a:lnTo>
                    <a:pt x="2361" y="6580"/>
                  </a:lnTo>
                  <a:lnTo>
                    <a:pt x="2686" y="6639"/>
                  </a:lnTo>
                  <a:lnTo>
                    <a:pt x="3040" y="6698"/>
                  </a:lnTo>
                  <a:lnTo>
                    <a:pt x="3364" y="6728"/>
                  </a:lnTo>
                  <a:lnTo>
                    <a:pt x="3718" y="6698"/>
                  </a:lnTo>
                  <a:lnTo>
                    <a:pt x="4043" y="6639"/>
                  </a:lnTo>
                  <a:lnTo>
                    <a:pt x="4368" y="6580"/>
                  </a:lnTo>
                  <a:lnTo>
                    <a:pt x="4692" y="6462"/>
                  </a:lnTo>
                  <a:lnTo>
                    <a:pt x="4987" y="6315"/>
                  </a:lnTo>
                  <a:lnTo>
                    <a:pt x="5253" y="6138"/>
                  </a:lnTo>
                  <a:lnTo>
                    <a:pt x="5518" y="5961"/>
                  </a:lnTo>
                  <a:lnTo>
                    <a:pt x="5754" y="5725"/>
                  </a:lnTo>
                  <a:lnTo>
                    <a:pt x="5961" y="5489"/>
                  </a:lnTo>
                  <a:lnTo>
                    <a:pt x="6168" y="5253"/>
                  </a:lnTo>
                  <a:lnTo>
                    <a:pt x="6345" y="4958"/>
                  </a:lnTo>
                  <a:lnTo>
                    <a:pt x="6463" y="4662"/>
                  </a:lnTo>
                  <a:lnTo>
                    <a:pt x="6581" y="4367"/>
                  </a:lnTo>
                  <a:lnTo>
                    <a:pt x="6669" y="4043"/>
                  </a:lnTo>
                  <a:lnTo>
                    <a:pt x="6728" y="3689"/>
                  </a:lnTo>
                  <a:lnTo>
                    <a:pt x="6728" y="3364"/>
                  </a:lnTo>
                  <a:lnTo>
                    <a:pt x="6728" y="3010"/>
                  </a:lnTo>
                  <a:lnTo>
                    <a:pt x="6669" y="2685"/>
                  </a:lnTo>
                  <a:lnTo>
                    <a:pt x="6581" y="2361"/>
                  </a:lnTo>
                  <a:lnTo>
                    <a:pt x="6463" y="2036"/>
                  </a:lnTo>
                  <a:lnTo>
                    <a:pt x="6345" y="1771"/>
                  </a:lnTo>
                  <a:lnTo>
                    <a:pt x="6168" y="1476"/>
                  </a:lnTo>
                  <a:lnTo>
                    <a:pt x="5961" y="1210"/>
                  </a:lnTo>
                  <a:lnTo>
                    <a:pt x="5754" y="974"/>
                  </a:lnTo>
                  <a:lnTo>
                    <a:pt x="5518" y="767"/>
                  </a:lnTo>
                  <a:lnTo>
                    <a:pt x="5253" y="561"/>
                  </a:lnTo>
                  <a:lnTo>
                    <a:pt x="4987" y="413"/>
                  </a:lnTo>
                  <a:lnTo>
                    <a:pt x="4692" y="266"/>
                  </a:lnTo>
                  <a:lnTo>
                    <a:pt x="4368" y="148"/>
                  </a:lnTo>
                  <a:lnTo>
                    <a:pt x="4043" y="59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8"/>
            <p:cNvSpPr/>
            <p:nvPr/>
          </p:nvSpPr>
          <p:spPr>
            <a:xfrm flipH="1">
              <a:off x="3251878" y="2780691"/>
              <a:ext cx="56414" cy="56414"/>
            </a:xfrm>
            <a:custGeom>
              <a:rect b="b" l="l" r="r" t="t"/>
              <a:pathLst>
                <a:path extrusionOk="0" h="6728" w="6728">
                  <a:moveTo>
                    <a:pt x="3039" y="0"/>
                  </a:moveTo>
                  <a:lnTo>
                    <a:pt x="2685" y="59"/>
                  </a:lnTo>
                  <a:lnTo>
                    <a:pt x="2390" y="148"/>
                  </a:lnTo>
                  <a:lnTo>
                    <a:pt x="2066" y="266"/>
                  </a:lnTo>
                  <a:lnTo>
                    <a:pt x="1771" y="413"/>
                  </a:lnTo>
                  <a:lnTo>
                    <a:pt x="1505" y="561"/>
                  </a:lnTo>
                  <a:lnTo>
                    <a:pt x="1239" y="767"/>
                  </a:lnTo>
                  <a:lnTo>
                    <a:pt x="1003" y="974"/>
                  </a:lnTo>
                  <a:lnTo>
                    <a:pt x="767" y="1210"/>
                  </a:lnTo>
                  <a:lnTo>
                    <a:pt x="590" y="1476"/>
                  </a:lnTo>
                  <a:lnTo>
                    <a:pt x="413" y="1771"/>
                  </a:lnTo>
                  <a:lnTo>
                    <a:pt x="266" y="2036"/>
                  </a:lnTo>
                  <a:lnTo>
                    <a:pt x="177" y="2361"/>
                  </a:lnTo>
                  <a:lnTo>
                    <a:pt x="89" y="2685"/>
                  </a:lnTo>
                  <a:lnTo>
                    <a:pt x="30" y="3010"/>
                  </a:lnTo>
                  <a:lnTo>
                    <a:pt x="0" y="3364"/>
                  </a:lnTo>
                  <a:lnTo>
                    <a:pt x="30" y="3689"/>
                  </a:lnTo>
                  <a:lnTo>
                    <a:pt x="89" y="4043"/>
                  </a:lnTo>
                  <a:lnTo>
                    <a:pt x="177" y="4367"/>
                  </a:lnTo>
                  <a:lnTo>
                    <a:pt x="266" y="4662"/>
                  </a:lnTo>
                  <a:lnTo>
                    <a:pt x="413" y="4958"/>
                  </a:lnTo>
                  <a:lnTo>
                    <a:pt x="590" y="5253"/>
                  </a:lnTo>
                  <a:lnTo>
                    <a:pt x="767" y="5489"/>
                  </a:lnTo>
                  <a:lnTo>
                    <a:pt x="1003" y="5725"/>
                  </a:lnTo>
                  <a:lnTo>
                    <a:pt x="1239" y="5961"/>
                  </a:lnTo>
                  <a:lnTo>
                    <a:pt x="1505" y="6138"/>
                  </a:lnTo>
                  <a:lnTo>
                    <a:pt x="1771" y="6315"/>
                  </a:lnTo>
                  <a:lnTo>
                    <a:pt x="2066" y="6462"/>
                  </a:lnTo>
                  <a:lnTo>
                    <a:pt x="2390" y="6580"/>
                  </a:lnTo>
                  <a:lnTo>
                    <a:pt x="2685" y="6639"/>
                  </a:lnTo>
                  <a:lnTo>
                    <a:pt x="3039" y="6698"/>
                  </a:lnTo>
                  <a:lnTo>
                    <a:pt x="3364" y="6728"/>
                  </a:lnTo>
                  <a:lnTo>
                    <a:pt x="3718" y="6698"/>
                  </a:lnTo>
                  <a:lnTo>
                    <a:pt x="4043" y="6639"/>
                  </a:lnTo>
                  <a:lnTo>
                    <a:pt x="4367" y="6580"/>
                  </a:lnTo>
                  <a:lnTo>
                    <a:pt x="4692" y="6462"/>
                  </a:lnTo>
                  <a:lnTo>
                    <a:pt x="4987" y="6315"/>
                  </a:lnTo>
                  <a:lnTo>
                    <a:pt x="5252" y="6138"/>
                  </a:lnTo>
                  <a:lnTo>
                    <a:pt x="5518" y="5961"/>
                  </a:lnTo>
                  <a:lnTo>
                    <a:pt x="5754" y="5725"/>
                  </a:lnTo>
                  <a:lnTo>
                    <a:pt x="5961" y="5489"/>
                  </a:lnTo>
                  <a:lnTo>
                    <a:pt x="6167" y="5253"/>
                  </a:lnTo>
                  <a:lnTo>
                    <a:pt x="6344" y="4958"/>
                  </a:lnTo>
                  <a:lnTo>
                    <a:pt x="6462" y="4662"/>
                  </a:lnTo>
                  <a:lnTo>
                    <a:pt x="6580" y="4367"/>
                  </a:lnTo>
                  <a:lnTo>
                    <a:pt x="6669" y="4043"/>
                  </a:lnTo>
                  <a:lnTo>
                    <a:pt x="6728" y="3689"/>
                  </a:lnTo>
                  <a:lnTo>
                    <a:pt x="6728" y="3364"/>
                  </a:lnTo>
                  <a:lnTo>
                    <a:pt x="6728" y="3010"/>
                  </a:lnTo>
                  <a:lnTo>
                    <a:pt x="6669" y="2685"/>
                  </a:lnTo>
                  <a:lnTo>
                    <a:pt x="6580" y="2361"/>
                  </a:lnTo>
                  <a:lnTo>
                    <a:pt x="6462" y="2036"/>
                  </a:lnTo>
                  <a:lnTo>
                    <a:pt x="6344" y="1771"/>
                  </a:lnTo>
                  <a:lnTo>
                    <a:pt x="6167" y="1476"/>
                  </a:lnTo>
                  <a:lnTo>
                    <a:pt x="5961" y="1210"/>
                  </a:lnTo>
                  <a:lnTo>
                    <a:pt x="5754" y="974"/>
                  </a:lnTo>
                  <a:lnTo>
                    <a:pt x="5518" y="767"/>
                  </a:lnTo>
                  <a:lnTo>
                    <a:pt x="5252" y="561"/>
                  </a:lnTo>
                  <a:lnTo>
                    <a:pt x="4987" y="413"/>
                  </a:lnTo>
                  <a:lnTo>
                    <a:pt x="4692" y="266"/>
                  </a:lnTo>
                  <a:lnTo>
                    <a:pt x="4367" y="148"/>
                  </a:lnTo>
                  <a:lnTo>
                    <a:pt x="4043" y="59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8"/>
            <p:cNvSpPr/>
            <p:nvPr/>
          </p:nvSpPr>
          <p:spPr>
            <a:xfrm flipH="1">
              <a:off x="3149690" y="2780691"/>
              <a:ext cx="56171" cy="56414"/>
            </a:xfrm>
            <a:custGeom>
              <a:rect b="b" l="l" r="r" t="t"/>
              <a:pathLst>
                <a:path extrusionOk="0" h="6728" w="6699">
                  <a:moveTo>
                    <a:pt x="3010" y="0"/>
                  </a:moveTo>
                  <a:lnTo>
                    <a:pt x="2656" y="59"/>
                  </a:lnTo>
                  <a:lnTo>
                    <a:pt x="2361" y="148"/>
                  </a:lnTo>
                  <a:lnTo>
                    <a:pt x="2036" y="266"/>
                  </a:lnTo>
                  <a:lnTo>
                    <a:pt x="1741" y="413"/>
                  </a:lnTo>
                  <a:lnTo>
                    <a:pt x="1476" y="561"/>
                  </a:lnTo>
                  <a:lnTo>
                    <a:pt x="1210" y="767"/>
                  </a:lnTo>
                  <a:lnTo>
                    <a:pt x="974" y="974"/>
                  </a:lnTo>
                  <a:lnTo>
                    <a:pt x="767" y="1210"/>
                  </a:lnTo>
                  <a:lnTo>
                    <a:pt x="561" y="1476"/>
                  </a:lnTo>
                  <a:lnTo>
                    <a:pt x="384" y="1771"/>
                  </a:lnTo>
                  <a:lnTo>
                    <a:pt x="236" y="2036"/>
                  </a:lnTo>
                  <a:lnTo>
                    <a:pt x="148" y="2361"/>
                  </a:lnTo>
                  <a:lnTo>
                    <a:pt x="59" y="2685"/>
                  </a:lnTo>
                  <a:lnTo>
                    <a:pt x="0" y="3010"/>
                  </a:lnTo>
                  <a:lnTo>
                    <a:pt x="0" y="3364"/>
                  </a:lnTo>
                  <a:lnTo>
                    <a:pt x="0" y="3689"/>
                  </a:lnTo>
                  <a:lnTo>
                    <a:pt x="59" y="4043"/>
                  </a:lnTo>
                  <a:lnTo>
                    <a:pt x="148" y="4367"/>
                  </a:lnTo>
                  <a:lnTo>
                    <a:pt x="236" y="4662"/>
                  </a:lnTo>
                  <a:lnTo>
                    <a:pt x="384" y="4958"/>
                  </a:lnTo>
                  <a:lnTo>
                    <a:pt x="561" y="5253"/>
                  </a:lnTo>
                  <a:lnTo>
                    <a:pt x="767" y="5489"/>
                  </a:lnTo>
                  <a:lnTo>
                    <a:pt x="974" y="5725"/>
                  </a:lnTo>
                  <a:lnTo>
                    <a:pt x="1210" y="5961"/>
                  </a:lnTo>
                  <a:lnTo>
                    <a:pt x="1476" y="6138"/>
                  </a:lnTo>
                  <a:lnTo>
                    <a:pt x="1741" y="6315"/>
                  </a:lnTo>
                  <a:lnTo>
                    <a:pt x="2036" y="6462"/>
                  </a:lnTo>
                  <a:lnTo>
                    <a:pt x="2361" y="6580"/>
                  </a:lnTo>
                  <a:lnTo>
                    <a:pt x="2656" y="6639"/>
                  </a:lnTo>
                  <a:lnTo>
                    <a:pt x="3010" y="6698"/>
                  </a:lnTo>
                  <a:lnTo>
                    <a:pt x="3335" y="6728"/>
                  </a:lnTo>
                  <a:lnTo>
                    <a:pt x="3689" y="6698"/>
                  </a:lnTo>
                  <a:lnTo>
                    <a:pt x="4013" y="6639"/>
                  </a:lnTo>
                  <a:lnTo>
                    <a:pt x="4338" y="6580"/>
                  </a:lnTo>
                  <a:lnTo>
                    <a:pt x="4662" y="6462"/>
                  </a:lnTo>
                  <a:lnTo>
                    <a:pt x="4957" y="6315"/>
                  </a:lnTo>
                  <a:lnTo>
                    <a:pt x="5223" y="6138"/>
                  </a:lnTo>
                  <a:lnTo>
                    <a:pt x="5489" y="5961"/>
                  </a:lnTo>
                  <a:lnTo>
                    <a:pt x="5725" y="5725"/>
                  </a:lnTo>
                  <a:lnTo>
                    <a:pt x="5931" y="5489"/>
                  </a:lnTo>
                  <a:lnTo>
                    <a:pt x="6138" y="5253"/>
                  </a:lnTo>
                  <a:lnTo>
                    <a:pt x="6315" y="4958"/>
                  </a:lnTo>
                  <a:lnTo>
                    <a:pt x="6433" y="4662"/>
                  </a:lnTo>
                  <a:lnTo>
                    <a:pt x="6551" y="4367"/>
                  </a:lnTo>
                  <a:lnTo>
                    <a:pt x="6639" y="4043"/>
                  </a:lnTo>
                  <a:lnTo>
                    <a:pt x="6698" y="3689"/>
                  </a:lnTo>
                  <a:lnTo>
                    <a:pt x="6698" y="3364"/>
                  </a:lnTo>
                  <a:lnTo>
                    <a:pt x="6698" y="3010"/>
                  </a:lnTo>
                  <a:lnTo>
                    <a:pt x="6639" y="2685"/>
                  </a:lnTo>
                  <a:lnTo>
                    <a:pt x="6551" y="2361"/>
                  </a:lnTo>
                  <a:lnTo>
                    <a:pt x="6433" y="2036"/>
                  </a:lnTo>
                  <a:lnTo>
                    <a:pt x="6315" y="1771"/>
                  </a:lnTo>
                  <a:lnTo>
                    <a:pt x="6138" y="1476"/>
                  </a:lnTo>
                  <a:lnTo>
                    <a:pt x="5931" y="1210"/>
                  </a:lnTo>
                  <a:lnTo>
                    <a:pt x="5725" y="974"/>
                  </a:lnTo>
                  <a:lnTo>
                    <a:pt x="5489" y="767"/>
                  </a:lnTo>
                  <a:lnTo>
                    <a:pt x="5223" y="561"/>
                  </a:lnTo>
                  <a:lnTo>
                    <a:pt x="4957" y="413"/>
                  </a:lnTo>
                  <a:lnTo>
                    <a:pt x="4662" y="266"/>
                  </a:lnTo>
                  <a:lnTo>
                    <a:pt x="4338" y="148"/>
                  </a:lnTo>
                  <a:lnTo>
                    <a:pt x="4013" y="59"/>
                  </a:lnTo>
                  <a:lnTo>
                    <a:pt x="3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8"/>
            <p:cNvSpPr/>
            <p:nvPr/>
          </p:nvSpPr>
          <p:spPr>
            <a:xfrm flipH="1">
              <a:off x="3047511" y="2780691"/>
              <a:ext cx="56171" cy="56414"/>
            </a:xfrm>
            <a:custGeom>
              <a:rect b="b" l="l" r="r" t="t"/>
              <a:pathLst>
                <a:path extrusionOk="0" h="6728" w="6699">
                  <a:moveTo>
                    <a:pt x="3011" y="0"/>
                  </a:moveTo>
                  <a:lnTo>
                    <a:pt x="2686" y="59"/>
                  </a:lnTo>
                  <a:lnTo>
                    <a:pt x="2361" y="148"/>
                  </a:lnTo>
                  <a:lnTo>
                    <a:pt x="2037" y="266"/>
                  </a:lnTo>
                  <a:lnTo>
                    <a:pt x="1742" y="413"/>
                  </a:lnTo>
                  <a:lnTo>
                    <a:pt x="1476" y="561"/>
                  </a:lnTo>
                  <a:lnTo>
                    <a:pt x="1211" y="767"/>
                  </a:lnTo>
                  <a:lnTo>
                    <a:pt x="975" y="974"/>
                  </a:lnTo>
                  <a:lnTo>
                    <a:pt x="768" y="1210"/>
                  </a:lnTo>
                  <a:lnTo>
                    <a:pt x="561" y="1476"/>
                  </a:lnTo>
                  <a:lnTo>
                    <a:pt x="384" y="1771"/>
                  </a:lnTo>
                  <a:lnTo>
                    <a:pt x="266" y="2036"/>
                  </a:lnTo>
                  <a:lnTo>
                    <a:pt x="148" y="2361"/>
                  </a:lnTo>
                  <a:lnTo>
                    <a:pt x="60" y="2685"/>
                  </a:lnTo>
                  <a:lnTo>
                    <a:pt x="1" y="3010"/>
                  </a:lnTo>
                  <a:lnTo>
                    <a:pt x="1" y="3364"/>
                  </a:lnTo>
                  <a:lnTo>
                    <a:pt x="1" y="3689"/>
                  </a:lnTo>
                  <a:lnTo>
                    <a:pt x="60" y="4043"/>
                  </a:lnTo>
                  <a:lnTo>
                    <a:pt x="148" y="4367"/>
                  </a:lnTo>
                  <a:lnTo>
                    <a:pt x="266" y="4662"/>
                  </a:lnTo>
                  <a:lnTo>
                    <a:pt x="384" y="4958"/>
                  </a:lnTo>
                  <a:lnTo>
                    <a:pt x="561" y="5253"/>
                  </a:lnTo>
                  <a:lnTo>
                    <a:pt x="768" y="5489"/>
                  </a:lnTo>
                  <a:lnTo>
                    <a:pt x="975" y="5725"/>
                  </a:lnTo>
                  <a:lnTo>
                    <a:pt x="1211" y="5961"/>
                  </a:lnTo>
                  <a:lnTo>
                    <a:pt x="1476" y="6138"/>
                  </a:lnTo>
                  <a:lnTo>
                    <a:pt x="1742" y="6315"/>
                  </a:lnTo>
                  <a:lnTo>
                    <a:pt x="2037" y="6462"/>
                  </a:lnTo>
                  <a:lnTo>
                    <a:pt x="2361" y="6580"/>
                  </a:lnTo>
                  <a:lnTo>
                    <a:pt x="2686" y="6639"/>
                  </a:lnTo>
                  <a:lnTo>
                    <a:pt x="3011" y="6698"/>
                  </a:lnTo>
                  <a:lnTo>
                    <a:pt x="3335" y="6728"/>
                  </a:lnTo>
                  <a:lnTo>
                    <a:pt x="3689" y="6698"/>
                  </a:lnTo>
                  <a:lnTo>
                    <a:pt x="4014" y="6639"/>
                  </a:lnTo>
                  <a:lnTo>
                    <a:pt x="4338" y="6580"/>
                  </a:lnTo>
                  <a:lnTo>
                    <a:pt x="4663" y="6462"/>
                  </a:lnTo>
                  <a:lnTo>
                    <a:pt x="4958" y="6315"/>
                  </a:lnTo>
                  <a:lnTo>
                    <a:pt x="5224" y="6138"/>
                  </a:lnTo>
                  <a:lnTo>
                    <a:pt x="5489" y="5961"/>
                  </a:lnTo>
                  <a:lnTo>
                    <a:pt x="5725" y="5725"/>
                  </a:lnTo>
                  <a:lnTo>
                    <a:pt x="5932" y="5489"/>
                  </a:lnTo>
                  <a:lnTo>
                    <a:pt x="6138" y="5253"/>
                  </a:lnTo>
                  <a:lnTo>
                    <a:pt x="6315" y="4958"/>
                  </a:lnTo>
                  <a:lnTo>
                    <a:pt x="6433" y="4662"/>
                  </a:lnTo>
                  <a:lnTo>
                    <a:pt x="6551" y="4367"/>
                  </a:lnTo>
                  <a:lnTo>
                    <a:pt x="6640" y="4043"/>
                  </a:lnTo>
                  <a:lnTo>
                    <a:pt x="6699" y="3689"/>
                  </a:lnTo>
                  <a:lnTo>
                    <a:pt x="6699" y="3364"/>
                  </a:lnTo>
                  <a:lnTo>
                    <a:pt x="6699" y="3010"/>
                  </a:lnTo>
                  <a:lnTo>
                    <a:pt x="6640" y="2685"/>
                  </a:lnTo>
                  <a:lnTo>
                    <a:pt x="6551" y="2361"/>
                  </a:lnTo>
                  <a:lnTo>
                    <a:pt x="6433" y="2036"/>
                  </a:lnTo>
                  <a:lnTo>
                    <a:pt x="6315" y="1771"/>
                  </a:lnTo>
                  <a:lnTo>
                    <a:pt x="6138" y="1476"/>
                  </a:lnTo>
                  <a:lnTo>
                    <a:pt x="5932" y="1210"/>
                  </a:lnTo>
                  <a:lnTo>
                    <a:pt x="5725" y="974"/>
                  </a:lnTo>
                  <a:lnTo>
                    <a:pt x="5489" y="767"/>
                  </a:lnTo>
                  <a:lnTo>
                    <a:pt x="5224" y="561"/>
                  </a:lnTo>
                  <a:lnTo>
                    <a:pt x="4958" y="413"/>
                  </a:lnTo>
                  <a:lnTo>
                    <a:pt x="4663" y="266"/>
                  </a:lnTo>
                  <a:lnTo>
                    <a:pt x="4338" y="148"/>
                  </a:lnTo>
                  <a:lnTo>
                    <a:pt x="4014" y="59"/>
                  </a:lnTo>
                  <a:lnTo>
                    <a:pt x="3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8"/>
            <p:cNvSpPr/>
            <p:nvPr/>
          </p:nvSpPr>
          <p:spPr>
            <a:xfrm flipH="1">
              <a:off x="3688820" y="2868767"/>
              <a:ext cx="56423" cy="56423"/>
            </a:xfrm>
            <a:custGeom>
              <a:rect b="b" l="l" r="r" t="t"/>
              <a:pathLst>
                <a:path extrusionOk="0" h="6729" w="6729">
                  <a:moveTo>
                    <a:pt x="3365" y="1"/>
                  </a:moveTo>
                  <a:lnTo>
                    <a:pt x="3040" y="30"/>
                  </a:lnTo>
                  <a:lnTo>
                    <a:pt x="2686" y="60"/>
                  </a:lnTo>
                  <a:lnTo>
                    <a:pt x="2362" y="148"/>
                  </a:lnTo>
                  <a:lnTo>
                    <a:pt x="2066" y="266"/>
                  </a:lnTo>
                  <a:lnTo>
                    <a:pt x="1771" y="414"/>
                  </a:lnTo>
                  <a:lnTo>
                    <a:pt x="1506" y="562"/>
                  </a:lnTo>
                  <a:lnTo>
                    <a:pt x="1240" y="768"/>
                  </a:lnTo>
                  <a:lnTo>
                    <a:pt x="1004" y="975"/>
                  </a:lnTo>
                  <a:lnTo>
                    <a:pt x="768" y="1211"/>
                  </a:lnTo>
                  <a:lnTo>
                    <a:pt x="591" y="1476"/>
                  </a:lnTo>
                  <a:lnTo>
                    <a:pt x="414" y="1771"/>
                  </a:lnTo>
                  <a:lnTo>
                    <a:pt x="267" y="2066"/>
                  </a:lnTo>
                  <a:lnTo>
                    <a:pt x="149" y="2361"/>
                  </a:lnTo>
                  <a:lnTo>
                    <a:pt x="89" y="2686"/>
                  </a:lnTo>
                  <a:lnTo>
                    <a:pt x="30" y="3011"/>
                  </a:lnTo>
                  <a:lnTo>
                    <a:pt x="1" y="3365"/>
                  </a:lnTo>
                  <a:lnTo>
                    <a:pt x="30" y="3719"/>
                  </a:lnTo>
                  <a:lnTo>
                    <a:pt x="89" y="4043"/>
                  </a:lnTo>
                  <a:lnTo>
                    <a:pt x="149" y="4368"/>
                  </a:lnTo>
                  <a:lnTo>
                    <a:pt x="267" y="4663"/>
                  </a:lnTo>
                  <a:lnTo>
                    <a:pt x="414" y="4958"/>
                  </a:lnTo>
                  <a:lnTo>
                    <a:pt x="591" y="5253"/>
                  </a:lnTo>
                  <a:lnTo>
                    <a:pt x="768" y="5489"/>
                  </a:lnTo>
                  <a:lnTo>
                    <a:pt x="1004" y="5725"/>
                  </a:lnTo>
                  <a:lnTo>
                    <a:pt x="1240" y="5961"/>
                  </a:lnTo>
                  <a:lnTo>
                    <a:pt x="1506" y="6138"/>
                  </a:lnTo>
                  <a:lnTo>
                    <a:pt x="1771" y="6315"/>
                  </a:lnTo>
                  <a:lnTo>
                    <a:pt x="2066" y="6463"/>
                  </a:lnTo>
                  <a:lnTo>
                    <a:pt x="2362" y="6581"/>
                  </a:lnTo>
                  <a:lnTo>
                    <a:pt x="2686" y="6670"/>
                  </a:lnTo>
                  <a:lnTo>
                    <a:pt x="3040" y="6699"/>
                  </a:lnTo>
                  <a:lnTo>
                    <a:pt x="3365" y="6729"/>
                  </a:lnTo>
                  <a:lnTo>
                    <a:pt x="3719" y="6699"/>
                  </a:lnTo>
                  <a:lnTo>
                    <a:pt x="4043" y="6670"/>
                  </a:lnTo>
                  <a:lnTo>
                    <a:pt x="4368" y="6581"/>
                  </a:lnTo>
                  <a:lnTo>
                    <a:pt x="4693" y="6463"/>
                  </a:lnTo>
                  <a:lnTo>
                    <a:pt x="4988" y="6315"/>
                  </a:lnTo>
                  <a:lnTo>
                    <a:pt x="5253" y="6138"/>
                  </a:lnTo>
                  <a:lnTo>
                    <a:pt x="5519" y="5961"/>
                  </a:lnTo>
                  <a:lnTo>
                    <a:pt x="5755" y="5725"/>
                  </a:lnTo>
                  <a:lnTo>
                    <a:pt x="5961" y="5489"/>
                  </a:lnTo>
                  <a:lnTo>
                    <a:pt x="6168" y="5253"/>
                  </a:lnTo>
                  <a:lnTo>
                    <a:pt x="6316" y="4958"/>
                  </a:lnTo>
                  <a:lnTo>
                    <a:pt x="6463" y="4663"/>
                  </a:lnTo>
                  <a:lnTo>
                    <a:pt x="6581" y="4368"/>
                  </a:lnTo>
                  <a:lnTo>
                    <a:pt x="6670" y="4043"/>
                  </a:lnTo>
                  <a:lnTo>
                    <a:pt x="6729" y="3719"/>
                  </a:lnTo>
                  <a:lnTo>
                    <a:pt x="6729" y="3365"/>
                  </a:lnTo>
                  <a:lnTo>
                    <a:pt x="6729" y="3011"/>
                  </a:lnTo>
                  <a:lnTo>
                    <a:pt x="6670" y="2686"/>
                  </a:lnTo>
                  <a:lnTo>
                    <a:pt x="6581" y="2361"/>
                  </a:lnTo>
                  <a:lnTo>
                    <a:pt x="6463" y="2066"/>
                  </a:lnTo>
                  <a:lnTo>
                    <a:pt x="6316" y="1771"/>
                  </a:lnTo>
                  <a:lnTo>
                    <a:pt x="6168" y="1476"/>
                  </a:lnTo>
                  <a:lnTo>
                    <a:pt x="5961" y="1211"/>
                  </a:lnTo>
                  <a:lnTo>
                    <a:pt x="5755" y="975"/>
                  </a:lnTo>
                  <a:lnTo>
                    <a:pt x="5519" y="768"/>
                  </a:lnTo>
                  <a:lnTo>
                    <a:pt x="5253" y="562"/>
                  </a:lnTo>
                  <a:lnTo>
                    <a:pt x="4988" y="414"/>
                  </a:lnTo>
                  <a:lnTo>
                    <a:pt x="4693" y="266"/>
                  </a:lnTo>
                  <a:lnTo>
                    <a:pt x="4368" y="148"/>
                  </a:lnTo>
                  <a:lnTo>
                    <a:pt x="4043" y="60"/>
                  </a:lnTo>
                  <a:lnTo>
                    <a:pt x="3719" y="30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8"/>
            <p:cNvSpPr/>
            <p:nvPr/>
          </p:nvSpPr>
          <p:spPr>
            <a:xfrm flipH="1">
              <a:off x="3586632" y="2868767"/>
              <a:ext cx="56423" cy="56423"/>
            </a:xfrm>
            <a:custGeom>
              <a:rect b="b" l="l" r="r" t="t"/>
              <a:pathLst>
                <a:path extrusionOk="0" h="6729" w="6729">
                  <a:moveTo>
                    <a:pt x="3364" y="1"/>
                  </a:moveTo>
                  <a:lnTo>
                    <a:pt x="3040" y="30"/>
                  </a:lnTo>
                  <a:lnTo>
                    <a:pt x="2686" y="60"/>
                  </a:lnTo>
                  <a:lnTo>
                    <a:pt x="2361" y="148"/>
                  </a:lnTo>
                  <a:lnTo>
                    <a:pt x="2066" y="266"/>
                  </a:lnTo>
                  <a:lnTo>
                    <a:pt x="1771" y="414"/>
                  </a:lnTo>
                  <a:lnTo>
                    <a:pt x="1505" y="562"/>
                  </a:lnTo>
                  <a:lnTo>
                    <a:pt x="1240" y="768"/>
                  </a:lnTo>
                  <a:lnTo>
                    <a:pt x="1004" y="975"/>
                  </a:lnTo>
                  <a:lnTo>
                    <a:pt x="768" y="1211"/>
                  </a:lnTo>
                  <a:lnTo>
                    <a:pt x="591" y="1476"/>
                  </a:lnTo>
                  <a:lnTo>
                    <a:pt x="414" y="1771"/>
                  </a:lnTo>
                  <a:lnTo>
                    <a:pt x="266" y="2066"/>
                  </a:lnTo>
                  <a:lnTo>
                    <a:pt x="178" y="2361"/>
                  </a:lnTo>
                  <a:lnTo>
                    <a:pt x="89" y="2686"/>
                  </a:lnTo>
                  <a:lnTo>
                    <a:pt x="30" y="3011"/>
                  </a:lnTo>
                  <a:lnTo>
                    <a:pt x="1" y="3365"/>
                  </a:lnTo>
                  <a:lnTo>
                    <a:pt x="30" y="3719"/>
                  </a:lnTo>
                  <a:lnTo>
                    <a:pt x="89" y="4043"/>
                  </a:lnTo>
                  <a:lnTo>
                    <a:pt x="178" y="4368"/>
                  </a:lnTo>
                  <a:lnTo>
                    <a:pt x="266" y="4663"/>
                  </a:lnTo>
                  <a:lnTo>
                    <a:pt x="414" y="4958"/>
                  </a:lnTo>
                  <a:lnTo>
                    <a:pt x="591" y="5253"/>
                  </a:lnTo>
                  <a:lnTo>
                    <a:pt x="768" y="5489"/>
                  </a:lnTo>
                  <a:lnTo>
                    <a:pt x="1004" y="5725"/>
                  </a:lnTo>
                  <a:lnTo>
                    <a:pt x="1240" y="5961"/>
                  </a:lnTo>
                  <a:lnTo>
                    <a:pt x="1505" y="6138"/>
                  </a:lnTo>
                  <a:lnTo>
                    <a:pt x="1771" y="6315"/>
                  </a:lnTo>
                  <a:lnTo>
                    <a:pt x="2066" y="6463"/>
                  </a:lnTo>
                  <a:lnTo>
                    <a:pt x="2361" y="6581"/>
                  </a:lnTo>
                  <a:lnTo>
                    <a:pt x="2686" y="6670"/>
                  </a:lnTo>
                  <a:lnTo>
                    <a:pt x="3040" y="6699"/>
                  </a:lnTo>
                  <a:lnTo>
                    <a:pt x="3364" y="6729"/>
                  </a:lnTo>
                  <a:lnTo>
                    <a:pt x="3718" y="6699"/>
                  </a:lnTo>
                  <a:lnTo>
                    <a:pt x="4043" y="6670"/>
                  </a:lnTo>
                  <a:lnTo>
                    <a:pt x="4368" y="6581"/>
                  </a:lnTo>
                  <a:lnTo>
                    <a:pt x="4692" y="6463"/>
                  </a:lnTo>
                  <a:lnTo>
                    <a:pt x="4987" y="6315"/>
                  </a:lnTo>
                  <a:lnTo>
                    <a:pt x="5253" y="6138"/>
                  </a:lnTo>
                  <a:lnTo>
                    <a:pt x="5518" y="5961"/>
                  </a:lnTo>
                  <a:lnTo>
                    <a:pt x="5754" y="5725"/>
                  </a:lnTo>
                  <a:lnTo>
                    <a:pt x="5961" y="5489"/>
                  </a:lnTo>
                  <a:lnTo>
                    <a:pt x="6168" y="5253"/>
                  </a:lnTo>
                  <a:lnTo>
                    <a:pt x="6345" y="4958"/>
                  </a:lnTo>
                  <a:lnTo>
                    <a:pt x="6463" y="4663"/>
                  </a:lnTo>
                  <a:lnTo>
                    <a:pt x="6581" y="4368"/>
                  </a:lnTo>
                  <a:lnTo>
                    <a:pt x="6669" y="4043"/>
                  </a:lnTo>
                  <a:lnTo>
                    <a:pt x="6728" y="3719"/>
                  </a:lnTo>
                  <a:lnTo>
                    <a:pt x="6728" y="3365"/>
                  </a:lnTo>
                  <a:lnTo>
                    <a:pt x="6728" y="3011"/>
                  </a:lnTo>
                  <a:lnTo>
                    <a:pt x="6669" y="2686"/>
                  </a:lnTo>
                  <a:lnTo>
                    <a:pt x="6581" y="2361"/>
                  </a:lnTo>
                  <a:lnTo>
                    <a:pt x="6463" y="2066"/>
                  </a:lnTo>
                  <a:lnTo>
                    <a:pt x="6345" y="1771"/>
                  </a:lnTo>
                  <a:lnTo>
                    <a:pt x="6168" y="1476"/>
                  </a:lnTo>
                  <a:lnTo>
                    <a:pt x="5961" y="1211"/>
                  </a:lnTo>
                  <a:lnTo>
                    <a:pt x="5754" y="975"/>
                  </a:lnTo>
                  <a:lnTo>
                    <a:pt x="5518" y="768"/>
                  </a:lnTo>
                  <a:lnTo>
                    <a:pt x="5253" y="562"/>
                  </a:lnTo>
                  <a:lnTo>
                    <a:pt x="4987" y="414"/>
                  </a:lnTo>
                  <a:lnTo>
                    <a:pt x="4692" y="266"/>
                  </a:lnTo>
                  <a:lnTo>
                    <a:pt x="4368" y="148"/>
                  </a:lnTo>
                  <a:lnTo>
                    <a:pt x="4043" y="60"/>
                  </a:lnTo>
                  <a:lnTo>
                    <a:pt x="3718" y="30"/>
                  </a:lnTo>
                  <a:lnTo>
                    <a:pt x="3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8"/>
            <p:cNvSpPr/>
            <p:nvPr/>
          </p:nvSpPr>
          <p:spPr>
            <a:xfrm flipH="1">
              <a:off x="3484453" y="2868767"/>
              <a:ext cx="56414" cy="56423"/>
            </a:xfrm>
            <a:custGeom>
              <a:rect b="b" l="l" r="r" t="t"/>
              <a:pathLst>
                <a:path extrusionOk="0" h="6729" w="6728">
                  <a:moveTo>
                    <a:pt x="3364" y="1"/>
                  </a:moveTo>
                  <a:lnTo>
                    <a:pt x="3039" y="30"/>
                  </a:lnTo>
                  <a:lnTo>
                    <a:pt x="2685" y="60"/>
                  </a:lnTo>
                  <a:lnTo>
                    <a:pt x="2361" y="148"/>
                  </a:lnTo>
                  <a:lnTo>
                    <a:pt x="2066" y="266"/>
                  </a:lnTo>
                  <a:lnTo>
                    <a:pt x="1771" y="414"/>
                  </a:lnTo>
                  <a:lnTo>
                    <a:pt x="1505" y="562"/>
                  </a:lnTo>
                  <a:lnTo>
                    <a:pt x="1239" y="768"/>
                  </a:lnTo>
                  <a:lnTo>
                    <a:pt x="1003" y="975"/>
                  </a:lnTo>
                  <a:lnTo>
                    <a:pt x="767" y="1211"/>
                  </a:lnTo>
                  <a:lnTo>
                    <a:pt x="590" y="1476"/>
                  </a:lnTo>
                  <a:lnTo>
                    <a:pt x="413" y="1771"/>
                  </a:lnTo>
                  <a:lnTo>
                    <a:pt x="266" y="2066"/>
                  </a:lnTo>
                  <a:lnTo>
                    <a:pt x="177" y="2361"/>
                  </a:lnTo>
                  <a:lnTo>
                    <a:pt x="89" y="2686"/>
                  </a:lnTo>
                  <a:lnTo>
                    <a:pt x="30" y="3011"/>
                  </a:lnTo>
                  <a:lnTo>
                    <a:pt x="0" y="3365"/>
                  </a:lnTo>
                  <a:lnTo>
                    <a:pt x="30" y="3719"/>
                  </a:lnTo>
                  <a:lnTo>
                    <a:pt x="89" y="4043"/>
                  </a:lnTo>
                  <a:lnTo>
                    <a:pt x="177" y="4368"/>
                  </a:lnTo>
                  <a:lnTo>
                    <a:pt x="266" y="4663"/>
                  </a:lnTo>
                  <a:lnTo>
                    <a:pt x="413" y="4958"/>
                  </a:lnTo>
                  <a:lnTo>
                    <a:pt x="590" y="5253"/>
                  </a:lnTo>
                  <a:lnTo>
                    <a:pt x="767" y="5489"/>
                  </a:lnTo>
                  <a:lnTo>
                    <a:pt x="1003" y="5725"/>
                  </a:lnTo>
                  <a:lnTo>
                    <a:pt x="1239" y="5961"/>
                  </a:lnTo>
                  <a:lnTo>
                    <a:pt x="1505" y="6138"/>
                  </a:lnTo>
                  <a:lnTo>
                    <a:pt x="1771" y="6315"/>
                  </a:lnTo>
                  <a:lnTo>
                    <a:pt x="2066" y="6463"/>
                  </a:lnTo>
                  <a:lnTo>
                    <a:pt x="2361" y="6581"/>
                  </a:lnTo>
                  <a:lnTo>
                    <a:pt x="2685" y="6670"/>
                  </a:lnTo>
                  <a:lnTo>
                    <a:pt x="3039" y="6699"/>
                  </a:lnTo>
                  <a:lnTo>
                    <a:pt x="3364" y="6729"/>
                  </a:lnTo>
                  <a:lnTo>
                    <a:pt x="3718" y="6699"/>
                  </a:lnTo>
                  <a:lnTo>
                    <a:pt x="4043" y="6670"/>
                  </a:lnTo>
                  <a:lnTo>
                    <a:pt x="4367" y="6581"/>
                  </a:lnTo>
                  <a:lnTo>
                    <a:pt x="4692" y="6463"/>
                  </a:lnTo>
                  <a:lnTo>
                    <a:pt x="4987" y="6315"/>
                  </a:lnTo>
                  <a:lnTo>
                    <a:pt x="5252" y="6138"/>
                  </a:lnTo>
                  <a:lnTo>
                    <a:pt x="5518" y="5961"/>
                  </a:lnTo>
                  <a:lnTo>
                    <a:pt x="5754" y="5725"/>
                  </a:lnTo>
                  <a:lnTo>
                    <a:pt x="5961" y="5489"/>
                  </a:lnTo>
                  <a:lnTo>
                    <a:pt x="6167" y="5253"/>
                  </a:lnTo>
                  <a:lnTo>
                    <a:pt x="6344" y="4958"/>
                  </a:lnTo>
                  <a:lnTo>
                    <a:pt x="6462" y="4663"/>
                  </a:lnTo>
                  <a:lnTo>
                    <a:pt x="6580" y="4368"/>
                  </a:lnTo>
                  <a:lnTo>
                    <a:pt x="6669" y="4043"/>
                  </a:lnTo>
                  <a:lnTo>
                    <a:pt x="6728" y="3719"/>
                  </a:lnTo>
                  <a:lnTo>
                    <a:pt x="6728" y="3365"/>
                  </a:lnTo>
                  <a:lnTo>
                    <a:pt x="6728" y="3011"/>
                  </a:lnTo>
                  <a:lnTo>
                    <a:pt x="6669" y="2686"/>
                  </a:lnTo>
                  <a:lnTo>
                    <a:pt x="6580" y="2361"/>
                  </a:lnTo>
                  <a:lnTo>
                    <a:pt x="6462" y="2066"/>
                  </a:lnTo>
                  <a:lnTo>
                    <a:pt x="6344" y="1771"/>
                  </a:lnTo>
                  <a:lnTo>
                    <a:pt x="6167" y="1476"/>
                  </a:lnTo>
                  <a:lnTo>
                    <a:pt x="5961" y="1211"/>
                  </a:lnTo>
                  <a:lnTo>
                    <a:pt x="5754" y="975"/>
                  </a:lnTo>
                  <a:lnTo>
                    <a:pt x="5518" y="768"/>
                  </a:lnTo>
                  <a:lnTo>
                    <a:pt x="5252" y="562"/>
                  </a:lnTo>
                  <a:lnTo>
                    <a:pt x="4987" y="414"/>
                  </a:lnTo>
                  <a:lnTo>
                    <a:pt x="4692" y="266"/>
                  </a:lnTo>
                  <a:lnTo>
                    <a:pt x="4367" y="148"/>
                  </a:lnTo>
                  <a:lnTo>
                    <a:pt x="4043" y="60"/>
                  </a:lnTo>
                  <a:lnTo>
                    <a:pt x="3718" y="30"/>
                  </a:lnTo>
                  <a:lnTo>
                    <a:pt x="3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8"/>
            <p:cNvSpPr/>
            <p:nvPr/>
          </p:nvSpPr>
          <p:spPr>
            <a:xfrm flipH="1">
              <a:off x="3382265" y="2868767"/>
              <a:ext cx="56423" cy="56423"/>
            </a:xfrm>
            <a:custGeom>
              <a:rect b="b" l="l" r="r" t="t"/>
              <a:pathLst>
                <a:path extrusionOk="0" h="6729" w="6729">
                  <a:moveTo>
                    <a:pt x="3365" y="1"/>
                  </a:moveTo>
                  <a:lnTo>
                    <a:pt x="3040" y="30"/>
                  </a:lnTo>
                  <a:lnTo>
                    <a:pt x="2686" y="60"/>
                  </a:lnTo>
                  <a:lnTo>
                    <a:pt x="2391" y="148"/>
                  </a:lnTo>
                  <a:lnTo>
                    <a:pt x="2066" y="266"/>
                  </a:lnTo>
                  <a:lnTo>
                    <a:pt x="1771" y="414"/>
                  </a:lnTo>
                  <a:lnTo>
                    <a:pt x="1506" y="562"/>
                  </a:lnTo>
                  <a:lnTo>
                    <a:pt x="1240" y="768"/>
                  </a:lnTo>
                  <a:lnTo>
                    <a:pt x="1004" y="975"/>
                  </a:lnTo>
                  <a:lnTo>
                    <a:pt x="768" y="1211"/>
                  </a:lnTo>
                  <a:lnTo>
                    <a:pt x="591" y="1476"/>
                  </a:lnTo>
                  <a:lnTo>
                    <a:pt x="414" y="1771"/>
                  </a:lnTo>
                  <a:lnTo>
                    <a:pt x="266" y="2066"/>
                  </a:lnTo>
                  <a:lnTo>
                    <a:pt x="178" y="2361"/>
                  </a:lnTo>
                  <a:lnTo>
                    <a:pt x="89" y="2686"/>
                  </a:lnTo>
                  <a:lnTo>
                    <a:pt x="30" y="3011"/>
                  </a:lnTo>
                  <a:lnTo>
                    <a:pt x="1" y="3365"/>
                  </a:lnTo>
                  <a:lnTo>
                    <a:pt x="30" y="3719"/>
                  </a:lnTo>
                  <a:lnTo>
                    <a:pt x="89" y="4043"/>
                  </a:lnTo>
                  <a:lnTo>
                    <a:pt x="178" y="4368"/>
                  </a:lnTo>
                  <a:lnTo>
                    <a:pt x="266" y="4663"/>
                  </a:lnTo>
                  <a:lnTo>
                    <a:pt x="414" y="4958"/>
                  </a:lnTo>
                  <a:lnTo>
                    <a:pt x="591" y="5253"/>
                  </a:lnTo>
                  <a:lnTo>
                    <a:pt x="768" y="5489"/>
                  </a:lnTo>
                  <a:lnTo>
                    <a:pt x="1004" y="5725"/>
                  </a:lnTo>
                  <a:lnTo>
                    <a:pt x="1240" y="5961"/>
                  </a:lnTo>
                  <a:lnTo>
                    <a:pt x="1506" y="6138"/>
                  </a:lnTo>
                  <a:lnTo>
                    <a:pt x="1771" y="6315"/>
                  </a:lnTo>
                  <a:lnTo>
                    <a:pt x="2066" y="6463"/>
                  </a:lnTo>
                  <a:lnTo>
                    <a:pt x="2391" y="6581"/>
                  </a:lnTo>
                  <a:lnTo>
                    <a:pt x="2686" y="6670"/>
                  </a:lnTo>
                  <a:lnTo>
                    <a:pt x="3040" y="6699"/>
                  </a:lnTo>
                  <a:lnTo>
                    <a:pt x="3365" y="6729"/>
                  </a:lnTo>
                  <a:lnTo>
                    <a:pt x="3719" y="6699"/>
                  </a:lnTo>
                  <a:lnTo>
                    <a:pt x="4043" y="6670"/>
                  </a:lnTo>
                  <a:lnTo>
                    <a:pt x="4368" y="6581"/>
                  </a:lnTo>
                  <a:lnTo>
                    <a:pt x="4692" y="6463"/>
                  </a:lnTo>
                  <a:lnTo>
                    <a:pt x="4987" y="6315"/>
                  </a:lnTo>
                  <a:lnTo>
                    <a:pt x="5253" y="6138"/>
                  </a:lnTo>
                  <a:lnTo>
                    <a:pt x="5519" y="5961"/>
                  </a:lnTo>
                  <a:lnTo>
                    <a:pt x="5755" y="5725"/>
                  </a:lnTo>
                  <a:lnTo>
                    <a:pt x="5961" y="5489"/>
                  </a:lnTo>
                  <a:lnTo>
                    <a:pt x="6168" y="5253"/>
                  </a:lnTo>
                  <a:lnTo>
                    <a:pt x="6345" y="4958"/>
                  </a:lnTo>
                  <a:lnTo>
                    <a:pt x="6463" y="4663"/>
                  </a:lnTo>
                  <a:lnTo>
                    <a:pt x="6581" y="4368"/>
                  </a:lnTo>
                  <a:lnTo>
                    <a:pt x="6669" y="4043"/>
                  </a:lnTo>
                  <a:lnTo>
                    <a:pt x="6728" y="3719"/>
                  </a:lnTo>
                  <a:lnTo>
                    <a:pt x="6728" y="3365"/>
                  </a:lnTo>
                  <a:lnTo>
                    <a:pt x="6728" y="3011"/>
                  </a:lnTo>
                  <a:lnTo>
                    <a:pt x="6669" y="2686"/>
                  </a:lnTo>
                  <a:lnTo>
                    <a:pt x="6581" y="2361"/>
                  </a:lnTo>
                  <a:lnTo>
                    <a:pt x="6463" y="2066"/>
                  </a:lnTo>
                  <a:lnTo>
                    <a:pt x="6345" y="1771"/>
                  </a:lnTo>
                  <a:lnTo>
                    <a:pt x="6168" y="1476"/>
                  </a:lnTo>
                  <a:lnTo>
                    <a:pt x="5961" y="1211"/>
                  </a:lnTo>
                  <a:lnTo>
                    <a:pt x="5755" y="975"/>
                  </a:lnTo>
                  <a:lnTo>
                    <a:pt x="5519" y="768"/>
                  </a:lnTo>
                  <a:lnTo>
                    <a:pt x="5253" y="562"/>
                  </a:lnTo>
                  <a:lnTo>
                    <a:pt x="4987" y="414"/>
                  </a:lnTo>
                  <a:lnTo>
                    <a:pt x="4692" y="266"/>
                  </a:lnTo>
                  <a:lnTo>
                    <a:pt x="4368" y="148"/>
                  </a:lnTo>
                  <a:lnTo>
                    <a:pt x="4043" y="60"/>
                  </a:lnTo>
                  <a:lnTo>
                    <a:pt x="3719" y="30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8"/>
            <p:cNvSpPr/>
            <p:nvPr/>
          </p:nvSpPr>
          <p:spPr>
            <a:xfrm flipH="1">
              <a:off x="3280085" y="2868767"/>
              <a:ext cx="56171" cy="56423"/>
            </a:xfrm>
            <a:custGeom>
              <a:rect b="b" l="l" r="r" t="t"/>
              <a:pathLst>
                <a:path extrusionOk="0" h="6729" w="6699">
                  <a:moveTo>
                    <a:pt x="3335" y="1"/>
                  </a:moveTo>
                  <a:lnTo>
                    <a:pt x="3011" y="30"/>
                  </a:lnTo>
                  <a:lnTo>
                    <a:pt x="2656" y="60"/>
                  </a:lnTo>
                  <a:lnTo>
                    <a:pt x="2361" y="148"/>
                  </a:lnTo>
                  <a:lnTo>
                    <a:pt x="2037" y="266"/>
                  </a:lnTo>
                  <a:lnTo>
                    <a:pt x="1742" y="414"/>
                  </a:lnTo>
                  <a:lnTo>
                    <a:pt x="1476" y="562"/>
                  </a:lnTo>
                  <a:lnTo>
                    <a:pt x="1211" y="768"/>
                  </a:lnTo>
                  <a:lnTo>
                    <a:pt x="975" y="975"/>
                  </a:lnTo>
                  <a:lnTo>
                    <a:pt x="768" y="1211"/>
                  </a:lnTo>
                  <a:lnTo>
                    <a:pt x="561" y="1476"/>
                  </a:lnTo>
                  <a:lnTo>
                    <a:pt x="384" y="1771"/>
                  </a:lnTo>
                  <a:lnTo>
                    <a:pt x="237" y="2066"/>
                  </a:lnTo>
                  <a:lnTo>
                    <a:pt x="148" y="2361"/>
                  </a:lnTo>
                  <a:lnTo>
                    <a:pt x="60" y="2686"/>
                  </a:lnTo>
                  <a:lnTo>
                    <a:pt x="1" y="3011"/>
                  </a:lnTo>
                  <a:lnTo>
                    <a:pt x="1" y="3365"/>
                  </a:lnTo>
                  <a:lnTo>
                    <a:pt x="1" y="3719"/>
                  </a:lnTo>
                  <a:lnTo>
                    <a:pt x="60" y="4043"/>
                  </a:lnTo>
                  <a:lnTo>
                    <a:pt x="148" y="4368"/>
                  </a:lnTo>
                  <a:lnTo>
                    <a:pt x="237" y="4663"/>
                  </a:lnTo>
                  <a:lnTo>
                    <a:pt x="384" y="4958"/>
                  </a:lnTo>
                  <a:lnTo>
                    <a:pt x="561" y="5253"/>
                  </a:lnTo>
                  <a:lnTo>
                    <a:pt x="768" y="5489"/>
                  </a:lnTo>
                  <a:lnTo>
                    <a:pt x="975" y="5725"/>
                  </a:lnTo>
                  <a:lnTo>
                    <a:pt x="1211" y="5961"/>
                  </a:lnTo>
                  <a:lnTo>
                    <a:pt x="1476" y="6138"/>
                  </a:lnTo>
                  <a:lnTo>
                    <a:pt x="1742" y="6315"/>
                  </a:lnTo>
                  <a:lnTo>
                    <a:pt x="2037" y="6463"/>
                  </a:lnTo>
                  <a:lnTo>
                    <a:pt x="2361" y="6581"/>
                  </a:lnTo>
                  <a:lnTo>
                    <a:pt x="2656" y="6670"/>
                  </a:lnTo>
                  <a:lnTo>
                    <a:pt x="3011" y="6699"/>
                  </a:lnTo>
                  <a:lnTo>
                    <a:pt x="3335" y="6729"/>
                  </a:lnTo>
                  <a:lnTo>
                    <a:pt x="3689" y="6699"/>
                  </a:lnTo>
                  <a:lnTo>
                    <a:pt x="4014" y="6670"/>
                  </a:lnTo>
                  <a:lnTo>
                    <a:pt x="4338" y="6581"/>
                  </a:lnTo>
                  <a:lnTo>
                    <a:pt x="4663" y="6463"/>
                  </a:lnTo>
                  <a:lnTo>
                    <a:pt x="4958" y="6315"/>
                  </a:lnTo>
                  <a:lnTo>
                    <a:pt x="5224" y="6138"/>
                  </a:lnTo>
                  <a:lnTo>
                    <a:pt x="5489" y="5961"/>
                  </a:lnTo>
                  <a:lnTo>
                    <a:pt x="5725" y="5725"/>
                  </a:lnTo>
                  <a:lnTo>
                    <a:pt x="5932" y="5489"/>
                  </a:lnTo>
                  <a:lnTo>
                    <a:pt x="6138" y="5253"/>
                  </a:lnTo>
                  <a:lnTo>
                    <a:pt x="6315" y="4958"/>
                  </a:lnTo>
                  <a:lnTo>
                    <a:pt x="6433" y="4663"/>
                  </a:lnTo>
                  <a:lnTo>
                    <a:pt x="6551" y="4368"/>
                  </a:lnTo>
                  <a:lnTo>
                    <a:pt x="6640" y="4043"/>
                  </a:lnTo>
                  <a:lnTo>
                    <a:pt x="6699" y="3719"/>
                  </a:lnTo>
                  <a:lnTo>
                    <a:pt x="6699" y="3365"/>
                  </a:lnTo>
                  <a:lnTo>
                    <a:pt x="6699" y="3011"/>
                  </a:lnTo>
                  <a:lnTo>
                    <a:pt x="6640" y="2686"/>
                  </a:lnTo>
                  <a:lnTo>
                    <a:pt x="6551" y="2361"/>
                  </a:lnTo>
                  <a:lnTo>
                    <a:pt x="6433" y="2066"/>
                  </a:lnTo>
                  <a:lnTo>
                    <a:pt x="6315" y="1771"/>
                  </a:lnTo>
                  <a:lnTo>
                    <a:pt x="6138" y="1476"/>
                  </a:lnTo>
                  <a:lnTo>
                    <a:pt x="5932" y="1211"/>
                  </a:lnTo>
                  <a:lnTo>
                    <a:pt x="5725" y="975"/>
                  </a:lnTo>
                  <a:lnTo>
                    <a:pt x="5489" y="768"/>
                  </a:lnTo>
                  <a:lnTo>
                    <a:pt x="5224" y="562"/>
                  </a:lnTo>
                  <a:lnTo>
                    <a:pt x="4958" y="414"/>
                  </a:lnTo>
                  <a:lnTo>
                    <a:pt x="4663" y="266"/>
                  </a:lnTo>
                  <a:lnTo>
                    <a:pt x="4338" y="148"/>
                  </a:lnTo>
                  <a:lnTo>
                    <a:pt x="4014" y="60"/>
                  </a:lnTo>
                  <a:lnTo>
                    <a:pt x="3689" y="30"/>
                  </a:lnTo>
                  <a:lnTo>
                    <a:pt x="3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8"/>
            <p:cNvSpPr/>
            <p:nvPr/>
          </p:nvSpPr>
          <p:spPr>
            <a:xfrm flipH="1">
              <a:off x="3177897" y="2868767"/>
              <a:ext cx="56171" cy="56423"/>
            </a:xfrm>
            <a:custGeom>
              <a:rect b="b" l="l" r="r" t="t"/>
              <a:pathLst>
                <a:path extrusionOk="0" h="6729" w="6699">
                  <a:moveTo>
                    <a:pt x="3364" y="1"/>
                  </a:moveTo>
                  <a:lnTo>
                    <a:pt x="3010" y="30"/>
                  </a:lnTo>
                  <a:lnTo>
                    <a:pt x="2686" y="60"/>
                  </a:lnTo>
                  <a:lnTo>
                    <a:pt x="2361" y="148"/>
                  </a:lnTo>
                  <a:lnTo>
                    <a:pt x="2036" y="266"/>
                  </a:lnTo>
                  <a:lnTo>
                    <a:pt x="1741" y="414"/>
                  </a:lnTo>
                  <a:lnTo>
                    <a:pt x="1476" y="562"/>
                  </a:lnTo>
                  <a:lnTo>
                    <a:pt x="1210" y="768"/>
                  </a:lnTo>
                  <a:lnTo>
                    <a:pt x="974" y="975"/>
                  </a:lnTo>
                  <a:lnTo>
                    <a:pt x="768" y="1211"/>
                  </a:lnTo>
                  <a:lnTo>
                    <a:pt x="561" y="1476"/>
                  </a:lnTo>
                  <a:lnTo>
                    <a:pt x="384" y="1771"/>
                  </a:lnTo>
                  <a:lnTo>
                    <a:pt x="266" y="2066"/>
                  </a:lnTo>
                  <a:lnTo>
                    <a:pt x="148" y="2361"/>
                  </a:lnTo>
                  <a:lnTo>
                    <a:pt x="59" y="2686"/>
                  </a:lnTo>
                  <a:lnTo>
                    <a:pt x="0" y="3011"/>
                  </a:lnTo>
                  <a:lnTo>
                    <a:pt x="0" y="3365"/>
                  </a:lnTo>
                  <a:lnTo>
                    <a:pt x="0" y="3719"/>
                  </a:lnTo>
                  <a:lnTo>
                    <a:pt x="59" y="4043"/>
                  </a:lnTo>
                  <a:lnTo>
                    <a:pt x="148" y="4368"/>
                  </a:lnTo>
                  <a:lnTo>
                    <a:pt x="266" y="4663"/>
                  </a:lnTo>
                  <a:lnTo>
                    <a:pt x="384" y="4958"/>
                  </a:lnTo>
                  <a:lnTo>
                    <a:pt x="561" y="5253"/>
                  </a:lnTo>
                  <a:lnTo>
                    <a:pt x="768" y="5489"/>
                  </a:lnTo>
                  <a:lnTo>
                    <a:pt x="974" y="5725"/>
                  </a:lnTo>
                  <a:lnTo>
                    <a:pt x="1210" y="5961"/>
                  </a:lnTo>
                  <a:lnTo>
                    <a:pt x="1476" y="6138"/>
                  </a:lnTo>
                  <a:lnTo>
                    <a:pt x="1741" y="6315"/>
                  </a:lnTo>
                  <a:lnTo>
                    <a:pt x="2036" y="6463"/>
                  </a:lnTo>
                  <a:lnTo>
                    <a:pt x="2361" y="6581"/>
                  </a:lnTo>
                  <a:lnTo>
                    <a:pt x="2686" y="6670"/>
                  </a:lnTo>
                  <a:lnTo>
                    <a:pt x="3010" y="6699"/>
                  </a:lnTo>
                  <a:lnTo>
                    <a:pt x="3364" y="6729"/>
                  </a:lnTo>
                  <a:lnTo>
                    <a:pt x="3689" y="6699"/>
                  </a:lnTo>
                  <a:lnTo>
                    <a:pt x="4013" y="6670"/>
                  </a:lnTo>
                  <a:lnTo>
                    <a:pt x="4338" y="6581"/>
                  </a:lnTo>
                  <a:lnTo>
                    <a:pt x="4663" y="6463"/>
                  </a:lnTo>
                  <a:lnTo>
                    <a:pt x="4958" y="6315"/>
                  </a:lnTo>
                  <a:lnTo>
                    <a:pt x="5223" y="6138"/>
                  </a:lnTo>
                  <a:lnTo>
                    <a:pt x="5489" y="5961"/>
                  </a:lnTo>
                  <a:lnTo>
                    <a:pt x="5725" y="5725"/>
                  </a:lnTo>
                  <a:lnTo>
                    <a:pt x="5931" y="5489"/>
                  </a:lnTo>
                  <a:lnTo>
                    <a:pt x="6138" y="5253"/>
                  </a:lnTo>
                  <a:lnTo>
                    <a:pt x="6315" y="4958"/>
                  </a:lnTo>
                  <a:lnTo>
                    <a:pt x="6433" y="4663"/>
                  </a:lnTo>
                  <a:lnTo>
                    <a:pt x="6551" y="4368"/>
                  </a:lnTo>
                  <a:lnTo>
                    <a:pt x="6640" y="4043"/>
                  </a:lnTo>
                  <a:lnTo>
                    <a:pt x="6699" y="3719"/>
                  </a:lnTo>
                  <a:lnTo>
                    <a:pt x="6699" y="3365"/>
                  </a:lnTo>
                  <a:lnTo>
                    <a:pt x="6699" y="3011"/>
                  </a:lnTo>
                  <a:lnTo>
                    <a:pt x="6640" y="2686"/>
                  </a:lnTo>
                  <a:lnTo>
                    <a:pt x="6551" y="2361"/>
                  </a:lnTo>
                  <a:lnTo>
                    <a:pt x="6433" y="2066"/>
                  </a:lnTo>
                  <a:lnTo>
                    <a:pt x="6315" y="1771"/>
                  </a:lnTo>
                  <a:lnTo>
                    <a:pt x="6138" y="1476"/>
                  </a:lnTo>
                  <a:lnTo>
                    <a:pt x="5931" y="1211"/>
                  </a:lnTo>
                  <a:lnTo>
                    <a:pt x="5725" y="975"/>
                  </a:lnTo>
                  <a:lnTo>
                    <a:pt x="5489" y="768"/>
                  </a:lnTo>
                  <a:lnTo>
                    <a:pt x="5223" y="562"/>
                  </a:lnTo>
                  <a:lnTo>
                    <a:pt x="4958" y="414"/>
                  </a:lnTo>
                  <a:lnTo>
                    <a:pt x="4663" y="266"/>
                  </a:lnTo>
                  <a:lnTo>
                    <a:pt x="4338" y="148"/>
                  </a:lnTo>
                  <a:lnTo>
                    <a:pt x="4013" y="60"/>
                  </a:lnTo>
                  <a:lnTo>
                    <a:pt x="3689" y="30"/>
                  </a:lnTo>
                  <a:lnTo>
                    <a:pt x="3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8"/>
            <p:cNvSpPr/>
            <p:nvPr/>
          </p:nvSpPr>
          <p:spPr>
            <a:xfrm flipH="1">
              <a:off x="3075709" y="2868767"/>
              <a:ext cx="56179" cy="56423"/>
            </a:xfrm>
            <a:custGeom>
              <a:rect b="b" l="l" r="r" t="t"/>
              <a:pathLst>
                <a:path extrusionOk="0" h="6729" w="6700">
                  <a:moveTo>
                    <a:pt x="3365" y="1"/>
                  </a:moveTo>
                  <a:lnTo>
                    <a:pt x="3011" y="30"/>
                  </a:lnTo>
                  <a:lnTo>
                    <a:pt x="2686" y="60"/>
                  </a:lnTo>
                  <a:lnTo>
                    <a:pt x="2362" y="148"/>
                  </a:lnTo>
                  <a:lnTo>
                    <a:pt x="2037" y="266"/>
                  </a:lnTo>
                  <a:lnTo>
                    <a:pt x="1742" y="414"/>
                  </a:lnTo>
                  <a:lnTo>
                    <a:pt x="1476" y="562"/>
                  </a:lnTo>
                  <a:lnTo>
                    <a:pt x="1211" y="768"/>
                  </a:lnTo>
                  <a:lnTo>
                    <a:pt x="975" y="975"/>
                  </a:lnTo>
                  <a:lnTo>
                    <a:pt x="768" y="1211"/>
                  </a:lnTo>
                  <a:lnTo>
                    <a:pt x="562" y="1476"/>
                  </a:lnTo>
                  <a:lnTo>
                    <a:pt x="385" y="1771"/>
                  </a:lnTo>
                  <a:lnTo>
                    <a:pt x="266" y="2066"/>
                  </a:lnTo>
                  <a:lnTo>
                    <a:pt x="148" y="2361"/>
                  </a:lnTo>
                  <a:lnTo>
                    <a:pt x="60" y="2686"/>
                  </a:lnTo>
                  <a:lnTo>
                    <a:pt x="1" y="3011"/>
                  </a:lnTo>
                  <a:lnTo>
                    <a:pt x="1" y="3365"/>
                  </a:lnTo>
                  <a:lnTo>
                    <a:pt x="1" y="3719"/>
                  </a:lnTo>
                  <a:lnTo>
                    <a:pt x="60" y="4043"/>
                  </a:lnTo>
                  <a:lnTo>
                    <a:pt x="148" y="4368"/>
                  </a:lnTo>
                  <a:lnTo>
                    <a:pt x="266" y="4663"/>
                  </a:lnTo>
                  <a:lnTo>
                    <a:pt x="385" y="4958"/>
                  </a:lnTo>
                  <a:lnTo>
                    <a:pt x="562" y="5253"/>
                  </a:lnTo>
                  <a:lnTo>
                    <a:pt x="768" y="5489"/>
                  </a:lnTo>
                  <a:lnTo>
                    <a:pt x="975" y="5725"/>
                  </a:lnTo>
                  <a:lnTo>
                    <a:pt x="1211" y="5961"/>
                  </a:lnTo>
                  <a:lnTo>
                    <a:pt x="1476" y="6138"/>
                  </a:lnTo>
                  <a:lnTo>
                    <a:pt x="1742" y="6315"/>
                  </a:lnTo>
                  <a:lnTo>
                    <a:pt x="2037" y="6463"/>
                  </a:lnTo>
                  <a:lnTo>
                    <a:pt x="2362" y="6581"/>
                  </a:lnTo>
                  <a:lnTo>
                    <a:pt x="2686" y="6670"/>
                  </a:lnTo>
                  <a:lnTo>
                    <a:pt x="3011" y="6699"/>
                  </a:lnTo>
                  <a:lnTo>
                    <a:pt x="3365" y="6729"/>
                  </a:lnTo>
                  <a:lnTo>
                    <a:pt x="3689" y="6699"/>
                  </a:lnTo>
                  <a:lnTo>
                    <a:pt x="4043" y="6670"/>
                  </a:lnTo>
                  <a:lnTo>
                    <a:pt x="4339" y="6581"/>
                  </a:lnTo>
                  <a:lnTo>
                    <a:pt x="4663" y="6463"/>
                  </a:lnTo>
                  <a:lnTo>
                    <a:pt x="4958" y="6315"/>
                  </a:lnTo>
                  <a:lnTo>
                    <a:pt x="5224" y="6138"/>
                  </a:lnTo>
                  <a:lnTo>
                    <a:pt x="5489" y="5961"/>
                  </a:lnTo>
                  <a:lnTo>
                    <a:pt x="5725" y="5725"/>
                  </a:lnTo>
                  <a:lnTo>
                    <a:pt x="5932" y="5489"/>
                  </a:lnTo>
                  <a:lnTo>
                    <a:pt x="6138" y="5253"/>
                  </a:lnTo>
                  <a:lnTo>
                    <a:pt x="6315" y="4958"/>
                  </a:lnTo>
                  <a:lnTo>
                    <a:pt x="6463" y="4663"/>
                  </a:lnTo>
                  <a:lnTo>
                    <a:pt x="6552" y="4368"/>
                  </a:lnTo>
                  <a:lnTo>
                    <a:pt x="6640" y="4043"/>
                  </a:lnTo>
                  <a:lnTo>
                    <a:pt x="6699" y="3719"/>
                  </a:lnTo>
                  <a:lnTo>
                    <a:pt x="6699" y="3365"/>
                  </a:lnTo>
                  <a:lnTo>
                    <a:pt x="6699" y="3011"/>
                  </a:lnTo>
                  <a:lnTo>
                    <a:pt x="6640" y="2686"/>
                  </a:lnTo>
                  <a:lnTo>
                    <a:pt x="6552" y="2361"/>
                  </a:lnTo>
                  <a:lnTo>
                    <a:pt x="6463" y="2066"/>
                  </a:lnTo>
                  <a:lnTo>
                    <a:pt x="6315" y="1771"/>
                  </a:lnTo>
                  <a:lnTo>
                    <a:pt x="6138" y="1476"/>
                  </a:lnTo>
                  <a:lnTo>
                    <a:pt x="5932" y="1211"/>
                  </a:lnTo>
                  <a:lnTo>
                    <a:pt x="5725" y="975"/>
                  </a:lnTo>
                  <a:lnTo>
                    <a:pt x="5489" y="768"/>
                  </a:lnTo>
                  <a:lnTo>
                    <a:pt x="5224" y="562"/>
                  </a:lnTo>
                  <a:lnTo>
                    <a:pt x="4958" y="414"/>
                  </a:lnTo>
                  <a:lnTo>
                    <a:pt x="4663" y="266"/>
                  </a:lnTo>
                  <a:lnTo>
                    <a:pt x="4339" y="148"/>
                  </a:lnTo>
                  <a:lnTo>
                    <a:pt x="4043" y="60"/>
                  </a:lnTo>
                  <a:lnTo>
                    <a:pt x="3689" y="30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8"/>
            <p:cNvSpPr/>
            <p:nvPr/>
          </p:nvSpPr>
          <p:spPr>
            <a:xfrm flipH="1">
              <a:off x="3873148" y="2671577"/>
              <a:ext cx="389944" cy="77201"/>
            </a:xfrm>
            <a:custGeom>
              <a:rect b="b" l="l" r="r" t="t"/>
              <a:pathLst>
                <a:path extrusionOk="0" h="9207" w="46505">
                  <a:moveTo>
                    <a:pt x="4161" y="1"/>
                  </a:moveTo>
                  <a:lnTo>
                    <a:pt x="3689" y="89"/>
                  </a:lnTo>
                  <a:lnTo>
                    <a:pt x="3247" y="207"/>
                  </a:lnTo>
                  <a:lnTo>
                    <a:pt x="2834" y="355"/>
                  </a:lnTo>
                  <a:lnTo>
                    <a:pt x="2421" y="561"/>
                  </a:lnTo>
                  <a:lnTo>
                    <a:pt x="2037" y="768"/>
                  </a:lnTo>
                  <a:lnTo>
                    <a:pt x="1683" y="1033"/>
                  </a:lnTo>
                  <a:lnTo>
                    <a:pt x="1358" y="1328"/>
                  </a:lnTo>
                  <a:lnTo>
                    <a:pt x="1063" y="1682"/>
                  </a:lnTo>
                  <a:lnTo>
                    <a:pt x="798" y="2037"/>
                  </a:lnTo>
                  <a:lnTo>
                    <a:pt x="562" y="2391"/>
                  </a:lnTo>
                  <a:lnTo>
                    <a:pt x="385" y="2804"/>
                  </a:lnTo>
                  <a:lnTo>
                    <a:pt x="237" y="3217"/>
                  </a:lnTo>
                  <a:lnTo>
                    <a:pt x="119" y="3659"/>
                  </a:lnTo>
                  <a:lnTo>
                    <a:pt x="30" y="4132"/>
                  </a:lnTo>
                  <a:lnTo>
                    <a:pt x="1" y="4604"/>
                  </a:lnTo>
                  <a:lnTo>
                    <a:pt x="30" y="5076"/>
                  </a:lnTo>
                  <a:lnTo>
                    <a:pt x="119" y="5518"/>
                  </a:lnTo>
                  <a:lnTo>
                    <a:pt x="237" y="5961"/>
                  </a:lnTo>
                  <a:lnTo>
                    <a:pt x="385" y="6374"/>
                  </a:lnTo>
                  <a:lnTo>
                    <a:pt x="562" y="6787"/>
                  </a:lnTo>
                  <a:lnTo>
                    <a:pt x="798" y="7171"/>
                  </a:lnTo>
                  <a:lnTo>
                    <a:pt x="1063" y="7525"/>
                  </a:lnTo>
                  <a:lnTo>
                    <a:pt x="1358" y="7850"/>
                  </a:lnTo>
                  <a:lnTo>
                    <a:pt x="1683" y="8145"/>
                  </a:lnTo>
                  <a:lnTo>
                    <a:pt x="2037" y="8410"/>
                  </a:lnTo>
                  <a:lnTo>
                    <a:pt x="2421" y="8646"/>
                  </a:lnTo>
                  <a:lnTo>
                    <a:pt x="2834" y="8823"/>
                  </a:lnTo>
                  <a:lnTo>
                    <a:pt x="3247" y="9000"/>
                  </a:lnTo>
                  <a:lnTo>
                    <a:pt x="3689" y="9118"/>
                  </a:lnTo>
                  <a:lnTo>
                    <a:pt x="4161" y="9177"/>
                  </a:lnTo>
                  <a:lnTo>
                    <a:pt x="4634" y="9207"/>
                  </a:lnTo>
                  <a:lnTo>
                    <a:pt x="41872" y="9207"/>
                  </a:lnTo>
                  <a:lnTo>
                    <a:pt x="42344" y="9177"/>
                  </a:lnTo>
                  <a:lnTo>
                    <a:pt x="42816" y="9118"/>
                  </a:lnTo>
                  <a:lnTo>
                    <a:pt x="43259" y="9000"/>
                  </a:lnTo>
                  <a:lnTo>
                    <a:pt x="43672" y="8823"/>
                  </a:lnTo>
                  <a:lnTo>
                    <a:pt x="44085" y="8646"/>
                  </a:lnTo>
                  <a:lnTo>
                    <a:pt x="44469" y="8410"/>
                  </a:lnTo>
                  <a:lnTo>
                    <a:pt x="44823" y="8145"/>
                  </a:lnTo>
                  <a:lnTo>
                    <a:pt x="45147" y="7850"/>
                  </a:lnTo>
                  <a:lnTo>
                    <a:pt x="45442" y="7525"/>
                  </a:lnTo>
                  <a:lnTo>
                    <a:pt x="45708" y="7171"/>
                  </a:lnTo>
                  <a:lnTo>
                    <a:pt x="45944" y="6787"/>
                  </a:lnTo>
                  <a:lnTo>
                    <a:pt x="46121" y="6374"/>
                  </a:lnTo>
                  <a:lnTo>
                    <a:pt x="46298" y="5961"/>
                  </a:lnTo>
                  <a:lnTo>
                    <a:pt x="46387" y="5518"/>
                  </a:lnTo>
                  <a:lnTo>
                    <a:pt x="46475" y="5076"/>
                  </a:lnTo>
                  <a:lnTo>
                    <a:pt x="46505" y="4604"/>
                  </a:lnTo>
                  <a:lnTo>
                    <a:pt x="46475" y="4132"/>
                  </a:lnTo>
                  <a:lnTo>
                    <a:pt x="46387" y="3659"/>
                  </a:lnTo>
                  <a:lnTo>
                    <a:pt x="46298" y="3217"/>
                  </a:lnTo>
                  <a:lnTo>
                    <a:pt x="46121" y="2804"/>
                  </a:lnTo>
                  <a:lnTo>
                    <a:pt x="45944" y="2391"/>
                  </a:lnTo>
                  <a:lnTo>
                    <a:pt x="45708" y="2037"/>
                  </a:lnTo>
                  <a:lnTo>
                    <a:pt x="45442" y="1682"/>
                  </a:lnTo>
                  <a:lnTo>
                    <a:pt x="45147" y="1328"/>
                  </a:lnTo>
                  <a:lnTo>
                    <a:pt x="44823" y="1033"/>
                  </a:lnTo>
                  <a:lnTo>
                    <a:pt x="44469" y="768"/>
                  </a:lnTo>
                  <a:lnTo>
                    <a:pt x="44085" y="561"/>
                  </a:lnTo>
                  <a:lnTo>
                    <a:pt x="43672" y="355"/>
                  </a:lnTo>
                  <a:lnTo>
                    <a:pt x="43259" y="207"/>
                  </a:lnTo>
                  <a:lnTo>
                    <a:pt x="42816" y="89"/>
                  </a:lnTo>
                  <a:lnTo>
                    <a:pt x="423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8"/>
            <p:cNvSpPr/>
            <p:nvPr/>
          </p:nvSpPr>
          <p:spPr>
            <a:xfrm flipH="1">
              <a:off x="4481798" y="2934338"/>
              <a:ext cx="210807" cy="105156"/>
            </a:xfrm>
            <a:custGeom>
              <a:rect b="b" l="l" r="r" t="t"/>
              <a:pathLst>
                <a:path extrusionOk="0" h="12541" w="25141">
                  <a:moveTo>
                    <a:pt x="6285" y="0"/>
                  </a:moveTo>
                  <a:lnTo>
                    <a:pt x="5636" y="30"/>
                  </a:lnTo>
                  <a:lnTo>
                    <a:pt x="5016" y="118"/>
                  </a:lnTo>
                  <a:lnTo>
                    <a:pt x="4426" y="266"/>
                  </a:lnTo>
                  <a:lnTo>
                    <a:pt x="3836" y="502"/>
                  </a:lnTo>
                  <a:lnTo>
                    <a:pt x="3305" y="768"/>
                  </a:lnTo>
                  <a:lnTo>
                    <a:pt x="2774" y="1063"/>
                  </a:lnTo>
                  <a:lnTo>
                    <a:pt x="2302" y="1446"/>
                  </a:lnTo>
                  <a:lnTo>
                    <a:pt x="1859" y="1830"/>
                  </a:lnTo>
                  <a:lnTo>
                    <a:pt x="1446" y="2272"/>
                  </a:lnTo>
                  <a:lnTo>
                    <a:pt x="1092" y="2774"/>
                  </a:lnTo>
                  <a:lnTo>
                    <a:pt x="767" y="3276"/>
                  </a:lnTo>
                  <a:lnTo>
                    <a:pt x="502" y="3836"/>
                  </a:lnTo>
                  <a:lnTo>
                    <a:pt x="295" y="4426"/>
                  </a:lnTo>
                  <a:lnTo>
                    <a:pt x="148" y="5017"/>
                  </a:lnTo>
                  <a:lnTo>
                    <a:pt x="30" y="5636"/>
                  </a:lnTo>
                  <a:lnTo>
                    <a:pt x="0" y="6285"/>
                  </a:lnTo>
                  <a:lnTo>
                    <a:pt x="30" y="6905"/>
                  </a:lnTo>
                  <a:lnTo>
                    <a:pt x="148" y="7525"/>
                  </a:lnTo>
                  <a:lnTo>
                    <a:pt x="295" y="8144"/>
                  </a:lnTo>
                  <a:lnTo>
                    <a:pt x="502" y="8705"/>
                  </a:lnTo>
                  <a:lnTo>
                    <a:pt x="767" y="9266"/>
                  </a:lnTo>
                  <a:lnTo>
                    <a:pt x="1092" y="9767"/>
                  </a:lnTo>
                  <a:lnTo>
                    <a:pt x="1446" y="10269"/>
                  </a:lnTo>
                  <a:lnTo>
                    <a:pt x="1859" y="10711"/>
                  </a:lnTo>
                  <a:lnTo>
                    <a:pt x="2302" y="11125"/>
                  </a:lnTo>
                  <a:lnTo>
                    <a:pt x="2774" y="11479"/>
                  </a:lnTo>
                  <a:lnTo>
                    <a:pt x="3305" y="11803"/>
                  </a:lnTo>
                  <a:lnTo>
                    <a:pt x="3836" y="12069"/>
                  </a:lnTo>
                  <a:lnTo>
                    <a:pt x="4426" y="12275"/>
                  </a:lnTo>
                  <a:lnTo>
                    <a:pt x="5016" y="12423"/>
                  </a:lnTo>
                  <a:lnTo>
                    <a:pt x="5636" y="12511"/>
                  </a:lnTo>
                  <a:lnTo>
                    <a:pt x="6285" y="12541"/>
                  </a:lnTo>
                  <a:lnTo>
                    <a:pt x="18855" y="12541"/>
                  </a:lnTo>
                  <a:lnTo>
                    <a:pt x="19475" y="12511"/>
                  </a:lnTo>
                  <a:lnTo>
                    <a:pt x="20095" y="12423"/>
                  </a:lnTo>
                  <a:lnTo>
                    <a:pt x="20714" y="12275"/>
                  </a:lnTo>
                  <a:lnTo>
                    <a:pt x="21275" y="12069"/>
                  </a:lnTo>
                  <a:lnTo>
                    <a:pt x="21836" y="11803"/>
                  </a:lnTo>
                  <a:lnTo>
                    <a:pt x="22337" y="11479"/>
                  </a:lnTo>
                  <a:lnTo>
                    <a:pt x="22839" y="11125"/>
                  </a:lnTo>
                  <a:lnTo>
                    <a:pt x="23281" y="10711"/>
                  </a:lnTo>
                  <a:lnTo>
                    <a:pt x="23694" y="10269"/>
                  </a:lnTo>
                  <a:lnTo>
                    <a:pt x="24049" y="9767"/>
                  </a:lnTo>
                  <a:lnTo>
                    <a:pt x="24373" y="9266"/>
                  </a:lnTo>
                  <a:lnTo>
                    <a:pt x="24639" y="8705"/>
                  </a:lnTo>
                  <a:lnTo>
                    <a:pt x="24845" y="8144"/>
                  </a:lnTo>
                  <a:lnTo>
                    <a:pt x="24993" y="7525"/>
                  </a:lnTo>
                  <a:lnTo>
                    <a:pt x="25081" y="6905"/>
                  </a:lnTo>
                  <a:lnTo>
                    <a:pt x="25140" y="6285"/>
                  </a:lnTo>
                  <a:lnTo>
                    <a:pt x="25081" y="5636"/>
                  </a:lnTo>
                  <a:lnTo>
                    <a:pt x="24993" y="5017"/>
                  </a:lnTo>
                  <a:lnTo>
                    <a:pt x="24845" y="4426"/>
                  </a:lnTo>
                  <a:lnTo>
                    <a:pt x="24639" y="3836"/>
                  </a:lnTo>
                  <a:lnTo>
                    <a:pt x="24373" y="3276"/>
                  </a:lnTo>
                  <a:lnTo>
                    <a:pt x="24049" y="2774"/>
                  </a:lnTo>
                  <a:lnTo>
                    <a:pt x="23694" y="2272"/>
                  </a:lnTo>
                  <a:lnTo>
                    <a:pt x="23281" y="1830"/>
                  </a:lnTo>
                  <a:lnTo>
                    <a:pt x="22839" y="1446"/>
                  </a:lnTo>
                  <a:lnTo>
                    <a:pt x="22337" y="1063"/>
                  </a:lnTo>
                  <a:lnTo>
                    <a:pt x="21836" y="768"/>
                  </a:lnTo>
                  <a:lnTo>
                    <a:pt x="21275" y="502"/>
                  </a:lnTo>
                  <a:lnTo>
                    <a:pt x="20714" y="266"/>
                  </a:lnTo>
                  <a:lnTo>
                    <a:pt x="20095" y="118"/>
                  </a:lnTo>
                  <a:lnTo>
                    <a:pt x="19475" y="30"/>
                  </a:lnTo>
                  <a:lnTo>
                    <a:pt x="188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8"/>
            <p:cNvSpPr/>
            <p:nvPr/>
          </p:nvSpPr>
          <p:spPr>
            <a:xfrm flipH="1">
              <a:off x="2296592" y="2876439"/>
              <a:ext cx="210556" cy="105165"/>
            </a:xfrm>
            <a:custGeom>
              <a:rect b="b" l="l" r="r" t="t"/>
              <a:pathLst>
                <a:path extrusionOk="0" h="12542" w="25111">
                  <a:moveTo>
                    <a:pt x="6285" y="1"/>
                  </a:moveTo>
                  <a:lnTo>
                    <a:pt x="5636" y="30"/>
                  </a:lnTo>
                  <a:lnTo>
                    <a:pt x="5016" y="119"/>
                  </a:lnTo>
                  <a:lnTo>
                    <a:pt x="4426" y="266"/>
                  </a:lnTo>
                  <a:lnTo>
                    <a:pt x="3836" y="473"/>
                  </a:lnTo>
                  <a:lnTo>
                    <a:pt x="3276" y="738"/>
                  </a:lnTo>
                  <a:lnTo>
                    <a:pt x="2774" y="1063"/>
                  </a:lnTo>
                  <a:lnTo>
                    <a:pt x="2272" y="1417"/>
                  </a:lnTo>
                  <a:lnTo>
                    <a:pt x="1830" y="1830"/>
                  </a:lnTo>
                  <a:lnTo>
                    <a:pt x="1446" y="2273"/>
                  </a:lnTo>
                  <a:lnTo>
                    <a:pt x="1062" y="2774"/>
                  </a:lnTo>
                  <a:lnTo>
                    <a:pt x="767" y="3276"/>
                  </a:lnTo>
                  <a:lnTo>
                    <a:pt x="502" y="3837"/>
                  </a:lnTo>
                  <a:lnTo>
                    <a:pt x="266" y="4397"/>
                  </a:lnTo>
                  <a:lnTo>
                    <a:pt x="118" y="5017"/>
                  </a:lnTo>
                  <a:lnTo>
                    <a:pt x="30" y="5636"/>
                  </a:lnTo>
                  <a:lnTo>
                    <a:pt x="0" y="6286"/>
                  </a:lnTo>
                  <a:lnTo>
                    <a:pt x="30" y="6905"/>
                  </a:lnTo>
                  <a:lnTo>
                    <a:pt x="118" y="7525"/>
                  </a:lnTo>
                  <a:lnTo>
                    <a:pt x="266" y="8145"/>
                  </a:lnTo>
                  <a:lnTo>
                    <a:pt x="502" y="8705"/>
                  </a:lnTo>
                  <a:lnTo>
                    <a:pt x="767" y="9266"/>
                  </a:lnTo>
                  <a:lnTo>
                    <a:pt x="1062" y="9768"/>
                  </a:lnTo>
                  <a:lnTo>
                    <a:pt x="1446" y="10269"/>
                  </a:lnTo>
                  <a:lnTo>
                    <a:pt x="1830" y="10712"/>
                  </a:lnTo>
                  <a:lnTo>
                    <a:pt x="2272" y="11125"/>
                  </a:lnTo>
                  <a:lnTo>
                    <a:pt x="2774" y="11479"/>
                  </a:lnTo>
                  <a:lnTo>
                    <a:pt x="3276" y="11804"/>
                  </a:lnTo>
                  <a:lnTo>
                    <a:pt x="3836" y="12069"/>
                  </a:lnTo>
                  <a:lnTo>
                    <a:pt x="4426" y="12276"/>
                  </a:lnTo>
                  <a:lnTo>
                    <a:pt x="5016" y="12423"/>
                  </a:lnTo>
                  <a:lnTo>
                    <a:pt x="5636" y="12512"/>
                  </a:lnTo>
                  <a:lnTo>
                    <a:pt x="6285" y="12541"/>
                  </a:lnTo>
                  <a:lnTo>
                    <a:pt x="18826" y="12541"/>
                  </a:lnTo>
                  <a:lnTo>
                    <a:pt x="19475" y="12512"/>
                  </a:lnTo>
                  <a:lnTo>
                    <a:pt x="20095" y="12423"/>
                  </a:lnTo>
                  <a:lnTo>
                    <a:pt x="20685" y="12276"/>
                  </a:lnTo>
                  <a:lnTo>
                    <a:pt x="21275" y="12069"/>
                  </a:lnTo>
                  <a:lnTo>
                    <a:pt x="21836" y="11804"/>
                  </a:lnTo>
                  <a:lnTo>
                    <a:pt x="22337" y="11479"/>
                  </a:lnTo>
                  <a:lnTo>
                    <a:pt x="22809" y="11125"/>
                  </a:lnTo>
                  <a:lnTo>
                    <a:pt x="23282" y="10712"/>
                  </a:lnTo>
                  <a:lnTo>
                    <a:pt x="23665" y="10269"/>
                  </a:lnTo>
                  <a:lnTo>
                    <a:pt x="24049" y="9768"/>
                  </a:lnTo>
                  <a:lnTo>
                    <a:pt x="24344" y="9266"/>
                  </a:lnTo>
                  <a:lnTo>
                    <a:pt x="24609" y="8705"/>
                  </a:lnTo>
                  <a:lnTo>
                    <a:pt x="24845" y="8145"/>
                  </a:lnTo>
                  <a:lnTo>
                    <a:pt x="24993" y="7525"/>
                  </a:lnTo>
                  <a:lnTo>
                    <a:pt x="25082" y="6905"/>
                  </a:lnTo>
                  <a:lnTo>
                    <a:pt x="25111" y="6286"/>
                  </a:lnTo>
                  <a:lnTo>
                    <a:pt x="25082" y="5636"/>
                  </a:lnTo>
                  <a:lnTo>
                    <a:pt x="24993" y="5017"/>
                  </a:lnTo>
                  <a:lnTo>
                    <a:pt x="24845" y="4397"/>
                  </a:lnTo>
                  <a:lnTo>
                    <a:pt x="24609" y="3837"/>
                  </a:lnTo>
                  <a:lnTo>
                    <a:pt x="24344" y="3276"/>
                  </a:lnTo>
                  <a:lnTo>
                    <a:pt x="24049" y="2774"/>
                  </a:lnTo>
                  <a:lnTo>
                    <a:pt x="23665" y="2273"/>
                  </a:lnTo>
                  <a:lnTo>
                    <a:pt x="23282" y="1830"/>
                  </a:lnTo>
                  <a:lnTo>
                    <a:pt x="22809" y="1417"/>
                  </a:lnTo>
                  <a:lnTo>
                    <a:pt x="22337" y="1063"/>
                  </a:lnTo>
                  <a:lnTo>
                    <a:pt x="21836" y="738"/>
                  </a:lnTo>
                  <a:lnTo>
                    <a:pt x="21275" y="473"/>
                  </a:lnTo>
                  <a:lnTo>
                    <a:pt x="20685" y="266"/>
                  </a:lnTo>
                  <a:lnTo>
                    <a:pt x="20095" y="119"/>
                  </a:lnTo>
                  <a:lnTo>
                    <a:pt x="19475" y="30"/>
                  </a:lnTo>
                  <a:lnTo>
                    <a:pt x="188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8"/>
            <p:cNvSpPr/>
            <p:nvPr/>
          </p:nvSpPr>
          <p:spPr>
            <a:xfrm flipH="1">
              <a:off x="3430764" y="2262599"/>
              <a:ext cx="189526" cy="52708"/>
            </a:xfrm>
            <a:custGeom>
              <a:rect b="b" l="l" r="r" t="t"/>
              <a:pathLst>
                <a:path extrusionOk="0" h="6286" w="22603">
                  <a:moveTo>
                    <a:pt x="3128" y="0"/>
                  </a:moveTo>
                  <a:lnTo>
                    <a:pt x="2803" y="30"/>
                  </a:lnTo>
                  <a:lnTo>
                    <a:pt x="2508" y="59"/>
                  </a:lnTo>
                  <a:lnTo>
                    <a:pt x="2213" y="148"/>
                  </a:lnTo>
                  <a:lnTo>
                    <a:pt x="1918" y="266"/>
                  </a:lnTo>
                  <a:lnTo>
                    <a:pt x="1653" y="384"/>
                  </a:lnTo>
                  <a:lnTo>
                    <a:pt x="1387" y="531"/>
                  </a:lnTo>
                  <a:lnTo>
                    <a:pt x="1151" y="738"/>
                  </a:lnTo>
                  <a:lnTo>
                    <a:pt x="915" y="915"/>
                  </a:lnTo>
                  <a:lnTo>
                    <a:pt x="708" y="1151"/>
                  </a:lnTo>
                  <a:lnTo>
                    <a:pt x="531" y="1387"/>
                  </a:lnTo>
                  <a:lnTo>
                    <a:pt x="384" y="1652"/>
                  </a:lnTo>
                  <a:lnTo>
                    <a:pt x="236" y="1918"/>
                  </a:lnTo>
                  <a:lnTo>
                    <a:pt x="148" y="2213"/>
                  </a:lnTo>
                  <a:lnTo>
                    <a:pt x="59" y="2508"/>
                  </a:lnTo>
                  <a:lnTo>
                    <a:pt x="0" y="2833"/>
                  </a:lnTo>
                  <a:lnTo>
                    <a:pt x="0" y="3157"/>
                  </a:lnTo>
                  <a:lnTo>
                    <a:pt x="0" y="3452"/>
                  </a:lnTo>
                  <a:lnTo>
                    <a:pt x="59" y="3777"/>
                  </a:lnTo>
                  <a:lnTo>
                    <a:pt x="148" y="4072"/>
                  </a:lnTo>
                  <a:lnTo>
                    <a:pt x="236" y="4367"/>
                  </a:lnTo>
                  <a:lnTo>
                    <a:pt x="384" y="4633"/>
                  </a:lnTo>
                  <a:lnTo>
                    <a:pt x="531" y="4898"/>
                  </a:lnTo>
                  <a:lnTo>
                    <a:pt x="708" y="5134"/>
                  </a:lnTo>
                  <a:lnTo>
                    <a:pt x="915" y="5370"/>
                  </a:lnTo>
                  <a:lnTo>
                    <a:pt x="1151" y="5577"/>
                  </a:lnTo>
                  <a:lnTo>
                    <a:pt x="1387" y="5754"/>
                  </a:lnTo>
                  <a:lnTo>
                    <a:pt x="1653" y="5901"/>
                  </a:lnTo>
                  <a:lnTo>
                    <a:pt x="1918" y="6049"/>
                  </a:lnTo>
                  <a:lnTo>
                    <a:pt x="2213" y="6138"/>
                  </a:lnTo>
                  <a:lnTo>
                    <a:pt x="2508" y="6226"/>
                  </a:lnTo>
                  <a:lnTo>
                    <a:pt x="2803" y="6256"/>
                  </a:lnTo>
                  <a:lnTo>
                    <a:pt x="3128" y="6285"/>
                  </a:lnTo>
                  <a:lnTo>
                    <a:pt x="19475" y="6285"/>
                  </a:lnTo>
                  <a:lnTo>
                    <a:pt x="19770" y="6256"/>
                  </a:lnTo>
                  <a:lnTo>
                    <a:pt x="20095" y="6226"/>
                  </a:lnTo>
                  <a:lnTo>
                    <a:pt x="20390" y="6138"/>
                  </a:lnTo>
                  <a:lnTo>
                    <a:pt x="20685" y="6049"/>
                  </a:lnTo>
                  <a:lnTo>
                    <a:pt x="20951" y="5901"/>
                  </a:lnTo>
                  <a:lnTo>
                    <a:pt x="21216" y="5754"/>
                  </a:lnTo>
                  <a:lnTo>
                    <a:pt x="21452" y="5577"/>
                  </a:lnTo>
                  <a:lnTo>
                    <a:pt x="21688" y="5370"/>
                  </a:lnTo>
                  <a:lnTo>
                    <a:pt x="21895" y="5134"/>
                  </a:lnTo>
                  <a:lnTo>
                    <a:pt x="22072" y="4898"/>
                  </a:lnTo>
                  <a:lnTo>
                    <a:pt x="22219" y="4633"/>
                  </a:lnTo>
                  <a:lnTo>
                    <a:pt x="22367" y="4367"/>
                  </a:lnTo>
                  <a:lnTo>
                    <a:pt x="22455" y="4072"/>
                  </a:lnTo>
                  <a:lnTo>
                    <a:pt x="22544" y="3777"/>
                  </a:lnTo>
                  <a:lnTo>
                    <a:pt x="22573" y="3452"/>
                  </a:lnTo>
                  <a:lnTo>
                    <a:pt x="22603" y="3157"/>
                  </a:lnTo>
                  <a:lnTo>
                    <a:pt x="22573" y="2833"/>
                  </a:lnTo>
                  <a:lnTo>
                    <a:pt x="22544" y="2508"/>
                  </a:lnTo>
                  <a:lnTo>
                    <a:pt x="22455" y="2213"/>
                  </a:lnTo>
                  <a:lnTo>
                    <a:pt x="22367" y="1918"/>
                  </a:lnTo>
                  <a:lnTo>
                    <a:pt x="22219" y="1652"/>
                  </a:lnTo>
                  <a:lnTo>
                    <a:pt x="22072" y="1387"/>
                  </a:lnTo>
                  <a:lnTo>
                    <a:pt x="21895" y="1151"/>
                  </a:lnTo>
                  <a:lnTo>
                    <a:pt x="21688" y="915"/>
                  </a:lnTo>
                  <a:lnTo>
                    <a:pt x="21452" y="738"/>
                  </a:lnTo>
                  <a:lnTo>
                    <a:pt x="21216" y="531"/>
                  </a:lnTo>
                  <a:lnTo>
                    <a:pt x="20951" y="384"/>
                  </a:lnTo>
                  <a:lnTo>
                    <a:pt x="20685" y="266"/>
                  </a:lnTo>
                  <a:lnTo>
                    <a:pt x="20390" y="148"/>
                  </a:lnTo>
                  <a:lnTo>
                    <a:pt x="20095" y="59"/>
                  </a:lnTo>
                  <a:lnTo>
                    <a:pt x="19770" y="30"/>
                  </a:lnTo>
                  <a:lnTo>
                    <a:pt x="194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" name="Google Shape;520;p18"/>
          <p:cNvGrpSpPr/>
          <p:nvPr/>
        </p:nvGrpSpPr>
        <p:grpSpPr>
          <a:xfrm>
            <a:off x="576925" y="1181288"/>
            <a:ext cx="1698000" cy="2770337"/>
            <a:chOff x="576925" y="1181288"/>
            <a:chExt cx="1698000" cy="2770337"/>
          </a:xfrm>
        </p:grpSpPr>
        <p:sp>
          <p:nvSpPr>
            <p:cNvPr id="521" name="Google Shape;521;p18"/>
            <p:cNvSpPr txBox="1"/>
            <p:nvPr/>
          </p:nvSpPr>
          <p:spPr>
            <a:xfrm>
              <a:off x="576925" y="3619825"/>
              <a:ext cx="1698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System Overview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22" name="Google Shape;522;p18"/>
            <p:cNvGrpSpPr/>
            <p:nvPr/>
          </p:nvGrpSpPr>
          <p:grpSpPr>
            <a:xfrm>
              <a:off x="994115" y="1181288"/>
              <a:ext cx="691361" cy="705178"/>
              <a:chOff x="1754115" y="1120425"/>
              <a:chExt cx="810600" cy="826800"/>
            </a:xfrm>
          </p:grpSpPr>
          <p:sp>
            <p:nvSpPr>
              <p:cNvPr id="523" name="Google Shape;523;p18"/>
              <p:cNvSpPr/>
              <p:nvPr/>
            </p:nvSpPr>
            <p:spPr>
              <a:xfrm>
                <a:off x="1754115" y="1120425"/>
                <a:ext cx="810600" cy="5505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01</a:t>
                </a:r>
                <a:endParaRPr/>
              </a:p>
            </p:txBody>
          </p:sp>
          <p:sp>
            <p:nvSpPr>
              <p:cNvPr id="524" name="Google Shape;524;p18"/>
              <p:cNvSpPr/>
              <p:nvPr/>
            </p:nvSpPr>
            <p:spPr>
              <a:xfrm rot="10800000">
                <a:off x="1967105" y="1614525"/>
                <a:ext cx="384600" cy="332700"/>
              </a:xfrm>
              <a:prstGeom prst="triangle">
                <a:avLst>
                  <a:gd fmla="val 5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5" name="Google Shape;525;p18"/>
          <p:cNvGrpSpPr/>
          <p:nvPr/>
        </p:nvGrpSpPr>
        <p:grpSpPr>
          <a:xfrm>
            <a:off x="3648400" y="1246288"/>
            <a:ext cx="1869000" cy="2760537"/>
            <a:chOff x="2571000" y="1181288"/>
            <a:chExt cx="1869000" cy="2760537"/>
          </a:xfrm>
        </p:grpSpPr>
        <p:sp>
          <p:nvSpPr>
            <p:cNvPr id="526" name="Google Shape;526;p18"/>
            <p:cNvSpPr txBox="1"/>
            <p:nvPr/>
          </p:nvSpPr>
          <p:spPr>
            <a:xfrm>
              <a:off x="2571000" y="3610025"/>
              <a:ext cx="1869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Design System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27" name="Google Shape;527;p18"/>
            <p:cNvGrpSpPr/>
            <p:nvPr/>
          </p:nvGrpSpPr>
          <p:grpSpPr>
            <a:xfrm>
              <a:off x="3148903" y="1181288"/>
              <a:ext cx="691361" cy="705178"/>
              <a:chOff x="1754100" y="1120425"/>
              <a:chExt cx="810600" cy="826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1754100" y="1120425"/>
                <a:ext cx="810600" cy="5505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02</a:t>
                </a:r>
                <a:endParaRPr/>
              </a:p>
            </p:txBody>
          </p:sp>
          <p:sp>
            <p:nvSpPr>
              <p:cNvPr id="529" name="Google Shape;529;p18"/>
              <p:cNvSpPr/>
              <p:nvPr/>
            </p:nvSpPr>
            <p:spPr>
              <a:xfrm rot="10800000">
                <a:off x="1967105" y="1614525"/>
                <a:ext cx="384600" cy="332700"/>
              </a:xfrm>
              <a:prstGeom prst="triangle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0" name="Google Shape;530;p18"/>
          <p:cNvGrpSpPr/>
          <p:nvPr/>
        </p:nvGrpSpPr>
        <p:grpSpPr>
          <a:xfrm>
            <a:off x="6468275" y="1246288"/>
            <a:ext cx="1698000" cy="2760537"/>
            <a:chOff x="4891900" y="1181288"/>
            <a:chExt cx="1698000" cy="2760537"/>
          </a:xfrm>
        </p:grpSpPr>
        <p:sp>
          <p:nvSpPr>
            <p:cNvPr id="531" name="Google Shape;531;p18"/>
            <p:cNvSpPr txBox="1"/>
            <p:nvPr/>
          </p:nvSpPr>
          <p:spPr>
            <a:xfrm>
              <a:off x="4891900" y="3610025"/>
              <a:ext cx="1698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App Navigation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32" name="Google Shape;532;p18"/>
            <p:cNvGrpSpPr/>
            <p:nvPr/>
          </p:nvGrpSpPr>
          <p:grpSpPr>
            <a:xfrm>
              <a:off x="5303715" y="1181288"/>
              <a:ext cx="691361" cy="705178"/>
              <a:chOff x="1754115" y="1120425"/>
              <a:chExt cx="810600" cy="826800"/>
            </a:xfrm>
          </p:grpSpPr>
          <p:sp>
            <p:nvSpPr>
              <p:cNvPr id="533" name="Google Shape;533;p18"/>
              <p:cNvSpPr/>
              <p:nvPr/>
            </p:nvSpPr>
            <p:spPr>
              <a:xfrm>
                <a:off x="1754115" y="1120425"/>
                <a:ext cx="810600" cy="550500"/>
              </a:xfrm>
              <a:prstGeom prst="roundRect">
                <a:avLst>
                  <a:gd fmla="val 16667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03</a:t>
                </a:r>
                <a:endParaRPr/>
              </a:p>
            </p:txBody>
          </p:sp>
          <p:sp>
            <p:nvSpPr>
              <p:cNvPr id="534" name="Google Shape;534;p18"/>
              <p:cNvSpPr/>
              <p:nvPr/>
            </p:nvSpPr>
            <p:spPr>
              <a:xfrm rot="10800000">
                <a:off x="1967105" y="1614525"/>
                <a:ext cx="384600" cy="332700"/>
              </a:xfrm>
              <a:prstGeom prst="triangle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System</a:t>
            </a:r>
            <a:endParaRPr/>
          </a:p>
        </p:txBody>
      </p:sp>
      <p:sp>
        <p:nvSpPr>
          <p:cNvPr id="540" name="Google Shape;540;p19"/>
          <p:cNvSpPr/>
          <p:nvPr/>
        </p:nvSpPr>
        <p:spPr>
          <a:xfrm>
            <a:off x="457200" y="1260125"/>
            <a:ext cx="771600" cy="7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1" name="Google Shape;541;p19"/>
          <p:cNvSpPr/>
          <p:nvPr/>
        </p:nvSpPr>
        <p:spPr>
          <a:xfrm>
            <a:off x="461350" y="3258175"/>
            <a:ext cx="771600" cy="77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2" name="Google Shape;542;p19"/>
          <p:cNvSpPr/>
          <p:nvPr/>
        </p:nvSpPr>
        <p:spPr>
          <a:xfrm>
            <a:off x="7915200" y="1260125"/>
            <a:ext cx="771600" cy="771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3" name="Google Shape;543;p19"/>
          <p:cNvSpPr txBox="1"/>
          <p:nvPr/>
        </p:nvSpPr>
        <p:spPr>
          <a:xfrm>
            <a:off x="1301920" y="1473874"/>
            <a:ext cx="15414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Decisions</a:t>
            </a:r>
            <a:endParaRPr sz="2000">
              <a:solidFill>
                <a:srgbClr val="000000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sp>
        <p:nvSpPr>
          <p:cNvPr id="544" name="Google Shape;544;p19"/>
          <p:cNvSpPr txBox="1"/>
          <p:nvPr/>
        </p:nvSpPr>
        <p:spPr>
          <a:xfrm>
            <a:off x="1301920" y="3476274"/>
            <a:ext cx="15414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Approach</a:t>
            </a:r>
            <a:endParaRPr sz="2000">
              <a:solidFill>
                <a:srgbClr val="000000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sp>
        <p:nvSpPr>
          <p:cNvPr id="545" name="Google Shape;545;p19"/>
          <p:cNvSpPr txBox="1"/>
          <p:nvPr/>
        </p:nvSpPr>
        <p:spPr>
          <a:xfrm>
            <a:off x="6250104" y="1478224"/>
            <a:ext cx="15414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Colors</a:t>
            </a:r>
            <a:endParaRPr sz="2000">
              <a:solidFill>
                <a:srgbClr val="000000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grpSp>
        <p:nvGrpSpPr>
          <p:cNvPr id="546" name="Google Shape;546;p19"/>
          <p:cNvGrpSpPr/>
          <p:nvPr/>
        </p:nvGrpSpPr>
        <p:grpSpPr>
          <a:xfrm>
            <a:off x="664275" y="1463046"/>
            <a:ext cx="365738" cy="365747"/>
            <a:chOff x="0" y="6197900"/>
            <a:chExt cx="1013125" cy="1013150"/>
          </a:xfrm>
        </p:grpSpPr>
        <p:sp>
          <p:nvSpPr>
            <p:cNvPr id="547" name="Google Shape;547;p19"/>
            <p:cNvSpPr/>
            <p:nvPr/>
          </p:nvSpPr>
          <p:spPr>
            <a:xfrm>
              <a:off x="0" y="6382625"/>
              <a:ext cx="828400" cy="828425"/>
            </a:xfrm>
            <a:custGeom>
              <a:rect b="b" l="l" r="r" t="t"/>
              <a:pathLst>
                <a:path extrusionOk="0" h="33137" w="33136">
                  <a:moveTo>
                    <a:pt x="4503" y="1"/>
                  </a:moveTo>
                  <a:lnTo>
                    <a:pt x="4156" y="232"/>
                  </a:lnTo>
                  <a:lnTo>
                    <a:pt x="3695" y="463"/>
                  </a:lnTo>
                  <a:lnTo>
                    <a:pt x="3348" y="809"/>
                  </a:lnTo>
                  <a:lnTo>
                    <a:pt x="2194" y="1964"/>
                  </a:lnTo>
                  <a:lnTo>
                    <a:pt x="1270" y="3464"/>
                  </a:lnTo>
                  <a:lnTo>
                    <a:pt x="808" y="4273"/>
                  </a:lnTo>
                  <a:lnTo>
                    <a:pt x="462" y="4965"/>
                  </a:lnTo>
                  <a:lnTo>
                    <a:pt x="115" y="5773"/>
                  </a:lnTo>
                  <a:lnTo>
                    <a:pt x="0" y="6582"/>
                  </a:lnTo>
                  <a:lnTo>
                    <a:pt x="0" y="7505"/>
                  </a:lnTo>
                  <a:lnTo>
                    <a:pt x="115" y="8544"/>
                  </a:lnTo>
                  <a:lnTo>
                    <a:pt x="346" y="9583"/>
                  </a:lnTo>
                  <a:lnTo>
                    <a:pt x="693" y="10623"/>
                  </a:lnTo>
                  <a:lnTo>
                    <a:pt x="1501" y="12585"/>
                  </a:lnTo>
                  <a:lnTo>
                    <a:pt x="2540" y="14317"/>
                  </a:lnTo>
                  <a:lnTo>
                    <a:pt x="3925" y="16626"/>
                  </a:lnTo>
                  <a:lnTo>
                    <a:pt x="5657" y="18935"/>
                  </a:lnTo>
                  <a:lnTo>
                    <a:pt x="7620" y="21129"/>
                  </a:lnTo>
                  <a:lnTo>
                    <a:pt x="9698" y="23438"/>
                  </a:lnTo>
                  <a:lnTo>
                    <a:pt x="11892" y="25516"/>
                  </a:lnTo>
                  <a:lnTo>
                    <a:pt x="14201" y="27479"/>
                  </a:lnTo>
                  <a:lnTo>
                    <a:pt x="16510" y="29211"/>
                  </a:lnTo>
                  <a:lnTo>
                    <a:pt x="18819" y="30596"/>
                  </a:lnTo>
                  <a:lnTo>
                    <a:pt x="20435" y="31520"/>
                  </a:lnTo>
                  <a:lnTo>
                    <a:pt x="22283" y="32328"/>
                  </a:lnTo>
                  <a:lnTo>
                    <a:pt x="23206" y="32674"/>
                  </a:lnTo>
                  <a:lnTo>
                    <a:pt x="24130" y="32905"/>
                  </a:lnTo>
                  <a:lnTo>
                    <a:pt x="25054" y="33021"/>
                  </a:lnTo>
                  <a:lnTo>
                    <a:pt x="25977" y="33136"/>
                  </a:lnTo>
                  <a:lnTo>
                    <a:pt x="26555" y="33136"/>
                  </a:lnTo>
                  <a:lnTo>
                    <a:pt x="27363" y="32905"/>
                  </a:lnTo>
                  <a:lnTo>
                    <a:pt x="28171" y="32674"/>
                  </a:lnTo>
                  <a:lnTo>
                    <a:pt x="28864" y="32328"/>
                  </a:lnTo>
                  <a:lnTo>
                    <a:pt x="29672" y="31866"/>
                  </a:lnTo>
                  <a:lnTo>
                    <a:pt x="31057" y="30827"/>
                  </a:lnTo>
                  <a:lnTo>
                    <a:pt x="32327" y="29788"/>
                  </a:lnTo>
                  <a:lnTo>
                    <a:pt x="32674" y="29442"/>
                  </a:lnTo>
                  <a:lnTo>
                    <a:pt x="32905" y="28980"/>
                  </a:lnTo>
                  <a:lnTo>
                    <a:pt x="33135" y="28518"/>
                  </a:lnTo>
                  <a:lnTo>
                    <a:pt x="33135" y="28056"/>
                  </a:lnTo>
                  <a:lnTo>
                    <a:pt x="33135" y="27594"/>
                  </a:lnTo>
                  <a:lnTo>
                    <a:pt x="33020" y="27133"/>
                  </a:lnTo>
                  <a:lnTo>
                    <a:pt x="32905" y="26671"/>
                  </a:lnTo>
                  <a:lnTo>
                    <a:pt x="32558" y="26324"/>
                  </a:lnTo>
                  <a:lnTo>
                    <a:pt x="31288" y="24823"/>
                  </a:lnTo>
                  <a:lnTo>
                    <a:pt x="29672" y="23207"/>
                  </a:lnTo>
                  <a:lnTo>
                    <a:pt x="27940" y="21591"/>
                  </a:lnTo>
                  <a:lnTo>
                    <a:pt x="26555" y="20321"/>
                  </a:lnTo>
                  <a:lnTo>
                    <a:pt x="26093" y="19974"/>
                  </a:lnTo>
                  <a:lnTo>
                    <a:pt x="25746" y="19859"/>
                  </a:lnTo>
                  <a:lnTo>
                    <a:pt x="25285" y="19743"/>
                  </a:lnTo>
                  <a:lnTo>
                    <a:pt x="24361" y="19743"/>
                  </a:lnTo>
                  <a:lnTo>
                    <a:pt x="23899" y="19859"/>
                  </a:lnTo>
                  <a:lnTo>
                    <a:pt x="23553" y="20090"/>
                  </a:lnTo>
                  <a:lnTo>
                    <a:pt x="23091" y="20436"/>
                  </a:lnTo>
                  <a:lnTo>
                    <a:pt x="21936" y="21706"/>
                  </a:lnTo>
                  <a:lnTo>
                    <a:pt x="21705" y="21706"/>
                  </a:lnTo>
                  <a:lnTo>
                    <a:pt x="11430" y="11431"/>
                  </a:lnTo>
                  <a:lnTo>
                    <a:pt x="11430" y="11315"/>
                  </a:lnTo>
                  <a:lnTo>
                    <a:pt x="11430" y="11200"/>
                  </a:lnTo>
                  <a:lnTo>
                    <a:pt x="12700" y="9930"/>
                  </a:lnTo>
                  <a:lnTo>
                    <a:pt x="12931" y="9583"/>
                  </a:lnTo>
                  <a:lnTo>
                    <a:pt x="13162" y="9237"/>
                  </a:lnTo>
                  <a:lnTo>
                    <a:pt x="13393" y="8775"/>
                  </a:lnTo>
                  <a:lnTo>
                    <a:pt x="13393" y="8313"/>
                  </a:lnTo>
                  <a:lnTo>
                    <a:pt x="13393" y="7852"/>
                  </a:lnTo>
                  <a:lnTo>
                    <a:pt x="13277" y="7390"/>
                  </a:lnTo>
                  <a:lnTo>
                    <a:pt x="13046" y="6928"/>
                  </a:lnTo>
                  <a:lnTo>
                    <a:pt x="12815" y="6582"/>
                  </a:lnTo>
                  <a:lnTo>
                    <a:pt x="11545" y="5081"/>
                  </a:lnTo>
                  <a:lnTo>
                    <a:pt x="9929" y="3464"/>
                  </a:lnTo>
                  <a:lnTo>
                    <a:pt x="8197" y="1848"/>
                  </a:lnTo>
                  <a:lnTo>
                    <a:pt x="6812" y="578"/>
                  </a:lnTo>
                  <a:lnTo>
                    <a:pt x="6350" y="232"/>
                  </a:lnTo>
                  <a:lnTo>
                    <a:pt x="5888" y="116"/>
                  </a:lnTo>
                  <a:lnTo>
                    <a:pt x="55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0" y="6382625"/>
              <a:ext cx="828400" cy="828425"/>
            </a:xfrm>
            <a:custGeom>
              <a:rect b="b" l="l" r="r" t="t"/>
              <a:pathLst>
                <a:path extrusionOk="0" fill="none" h="33137" w="33136">
                  <a:moveTo>
                    <a:pt x="29672" y="23207"/>
                  </a:moveTo>
                  <a:lnTo>
                    <a:pt x="29672" y="23207"/>
                  </a:lnTo>
                  <a:lnTo>
                    <a:pt x="27940" y="21591"/>
                  </a:lnTo>
                  <a:lnTo>
                    <a:pt x="26555" y="20321"/>
                  </a:lnTo>
                  <a:lnTo>
                    <a:pt x="26555" y="20321"/>
                  </a:lnTo>
                  <a:lnTo>
                    <a:pt x="26093" y="19974"/>
                  </a:lnTo>
                  <a:lnTo>
                    <a:pt x="25746" y="19859"/>
                  </a:lnTo>
                  <a:lnTo>
                    <a:pt x="25285" y="19743"/>
                  </a:lnTo>
                  <a:lnTo>
                    <a:pt x="24823" y="19743"/>
                  </a:lnTo>
                  <a:lnTo>
                    <a:pt x="24361" y="19743"/>
                  </a:lnTo>
                  <a:lnTo>
                    <a:pt x="23899" y="19859"/>
                  </a:lnTo>
                  <a:lnTo>
                    <a:pt x="23553" y="20090"/>
                  </a:lnTo>
                  <a:lnTo>
                    <a:pt x="23091" y="20436"/>
                  </a:lnTo>
                  <a:lnTo>
                    <a:pt x="21936" y="21706"/>
                  </a:lnTo>
                  <a:lnTo>
                    <a:pt x="21936" y="21706"/>
                  </a:lnTo>
                  <a:lnTo>
                    <a:pt x="21821" y="21706"/>
                  </a:lnTo>
                  <a:lnTo>
                    <a:pt x="21705" y="21706"/>
                  </a:lnTo>
                  <a:lnTo>
                    <a:pt x="11430" y="11431"/>
                  </a:lnTo>
                  <a:lnTo>
                    <a:pt x="11430" y="11431"/>
                  </a:lnTo>
                  <a:lnTo>
                    <a:pt x="11430" y="11315"/>
                  </a:lnTo>
                  <a:lnTo>
                    <a:pt x="11430" y="11315"/>
                  </a:lnTo>
                  <a:lnTo>
                    <a:pt x="11430" y="11200"/>
                  </a:lnTo>
                  <a:lnTo>
                    <a:pt x="12700" y="9930"/>
                  </a:lnTo>
                  <a:lnTo>
                    <a:pt x="12700" y="9930"/>
                  </a:lnTo>
                  <a:lnTo>
                    <a:pt x="12931" y="9583"/>
                  </a:lnTo>
                  <a:lnTo>
                    <a:pt x="13162" y="9237"/>
                  </a:lnTo>
                  <a:lnTo>
                    <a:pt x="13393" y="8775"/>
                  </a:lnTo>
                  <a:lnTo>
                    <a:pt x="13393" y="8313"/>
                  </a:lnTo>
                  <a:lnTo>
                    <a:pt x="13393" y="7852"/>
                  </a:lnTo>
                  <a:lnTo>
                    <a:pt x="13277" y="7390"/>
                  </a:lnTo>
                  <a:lnTo>
                    <a:pt x="13046" y="6928"/>
                  </a:lnTo>
                  <a:lnTo>
                    <a:pt x="12815" y="6582"/>
                  </a:lnTo>
                  <a:lnTo>
                    <a:pt x="12815" y="6582"/>
                  </a:lnTo>
                  <a:lnTo>
                    <a:pt x="11545" y="5081"/>
                  </a:lnTo>
                  <a:lnTo>
                    <a:pt x="9929" y="3464"/>
                  </a:lnTo>
                  <a:lnTo>
                    <a:pt x="9929" y="3464"/>
                  </a:lnTo>
                  <a:lnTo>
                    <a:pt x="8197" y="1848"/>
                  </a:lnTo>
                  <a:lnTo>
                    <a:pt x="6812" y="578"/>
                  </a:lnTo>
                  <a:lnTo>
                    <a:pt x="6812" y="578"/>
                  </a:lnTo>
                  <a:lnTo>
                    <a:pt x="6350" y="232"/>
                  </a:lnTo>
                  <a:lnTo>
                    <a:pt x="5888" y="116"/>
                  </a:lnTo>
                  <a:lnTo>
                    <a:pt x="5542" y="1"/>
                  </a:lnTo>
                  <a:lnTo>
                    <a:pt x="4965" y="1"/>
                  </a:lnTo>
                  <a:lnTo>
                    <a:pt x="4503" y="1"/>
                  </a:lnTo>
                  <a:lnTo>
                    <a:pt x="4156" y="232"/>
                  </a:lnTo>
                  <a:lnTo>
                    <a:pt x="3695" y="463"/>
                  </a:lnTo>
                  <a:lnTo>
                    <a:pt x="3348" y="809"/>
                  </a:lnTo>
                  <a:lnTo>
                    <a:pt x="3348" y="809"/>
                  </a:lnTo>
                  <a:lnTo>
                    <a:pt x="2194" y="1964"/>
                  </a:lnTo>
                  <a:lnTo>
                    <a:pt x="1270" y="3464"/>
                  </a:lnTo>
                  <a:lnTo>
                    <a:pt x="808" y="4273"/>
                  </a:lnTo>
                  <a:lnTo>
                    <a:pt x="462" y="4965"/>
                  </a:lnTo>
                  <a:lnTo>
                    <a:pt x="115" y="5773"/>
                  </a:lnTo>
                  <a:lnTo>
                    <a:pt x="0" y="6582"/>
                  </a:lnTo>
                  <a:lnTo>
                    <a:pt x="0" y="6582"/>
                  </a:lnTo>
                  <a:lnTo>
                    <a:pt x="0" y="7505"/>
                  </a:lnTo>
                  <a:lnTo>
                    <a:pt x="115" y="8544"/>
                  </a:lnTo>
                  <a:lnTo>
                    <a:pt x="346" y="9583"/>
                  </a:lnTo>
                  <a:lnTo>
                    <a:pt x="693" y="10623"/>
                  </a:lnTo>
                  <a:lnTo>
                    <a:pt x="1501" y="12585"/>
                  </a:lnTo>
                  <a:lnTo>
                    <a:pt x="2540" y="14317"/>
                  </a:lnTo>
                  <a:lnTo>
                    <a:pt x="2540" y="14317"/>
                  </a:lnTo>
                  <a:lnTo>
                    <a:pt x="3925" y="16626"/>
                  </a:lnTo>
                  <a:lnTo>
                    <a:pt x="5657" y="18935"/>
                  </a:lnTo>
                  <a:lnTo>
                    <a:pt x="7620" y="21129"/>
                  </a:lnTo>
                  <a:lnTo>
                    <a:pt x="9698" y="23438"/>
                  </a:lnTo>
                  <a:lnTo>
                    <a:pt x="9698" y="23438"/>
                  </a:lnTo>
                  <a:lnTo>
                    <a:pt x="11892" y="25516"/>
                  </a:lnTo>
                  <a:lnTo>
                    <a:pt x="14201" y="27479"/>
                  </a:lnTo>
                  <a:lnTo>
                    <a:pt x="16510" y="29211"/>
                  </a:lnTo>
                  <a:lnTo>
                    <a:pt x="18819" y="30596"/>
                  </a:lnTo>
                  <a:lnTo>
                    <a:pt x="18819" y="30596"/>
                  </a:lnTo>
                  <a:lnTo>
                    <a:pt x="20435" y="31520"/>
                  </a:lnTo>
                  <a:lnTo>
                    <a:pt x="22283" y="32328"/>
                  </a:lnTo>
                  <a:lnTo>
                    <a:pt x="23206" y="32674"/>
                  </a:lnTo>
                  <a:lnTo>
                    <a:pt x="24130" y="32905"/>
                  </a:lnTo>
                  <a:lnTo>
                    <a:pt x="25054" y="33021"/>
                  </a:lnTo>
                  <a:lnTo>
                    <a:pt x="25977" y="33136"/>
                  </a:lnTo>
                  <a:lnTo>
                    <a:pt x="25977" y="33136"/>
                  </a:lnTo>
                  <a:lnTo>
                    <a:pt x="26555" y="33136"/>
                  </a:lnTo>
                  <a:lnTo>
                    <a:pt x="26555" y="33136"/>
                  </a:lnTo>
                  <a:lnTo>
                    <a:pt x="27363" y="32905"/>
                  </a:lnTo>
                  <a:lnTo>
                    <a:pt x="28171" y="32674"/>
                  </a:lnTo>
                  <a:lnTo>
                    <a:pt x="28864" y="32328"/>
                  </a:lnTo>
                  <a:lnTo>
                    <a:pt x="29672" y="31866"/>
                  </a:lnTo>
                  <a:lnTo>
                    <a:pt x="31057" y="30827"/>
                  </a:lnTo>
                  <a:lnTo>
                    <a:pt x="32327" y="29788"/>
                  </a:lnTo>
                  <a:lnTo>
                    <a:pt x="32327" y="29788"/>
                  </a:lnTo>
                  <a:lnTo>
                    <a:pt x="32674" y="29442"/>
                  </a:lnTo>
                  <a:lnTo>
                    <a:pt x="32905" y="28980"/>
                  </a:lnTo>
                  <a:lnTo>
                    <a:pt x="33135" y="28518"/>
                  </a:lnTo>
                  <a:lnTo>
                    <a:pt x="33135" y="28056"/>
                  </a:lnTo>
                  <a:lnTo>
                    <a:pt x="33135" y="27594"/>
                  </a:lnTo>
                  <a:lnTo>
                    <a:pt x="33020" y="27133"/>
                  </a:lnTo>
                  <a:lnTo>
                    <a:pt x="32905" y="26671"/>
                  </a:lnTo>
                  <a:lnTo>
                    <a:pt x="32558" y="26324"/>
                  </a:lnTo>
                  <a:lnTo>
                    <a:pt x="32558" y="26324"/>
                  </a:lnTo>
                  <a:lnTo>
                    <a:pt x="31288" y="24823"/>
                  </a:lnTo>
                  <a:lnTo>
                    <a:pt x="29672" y="23207"/>
                  </a:lnTo>
                  <a:lnTo>
                    <a:pt x="29672" y="2320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741775" y="69628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438725" y="6197900"/>
              <a:ext cx="574400" cy="516700"/>
            </a:xfrm>
            <a:custGeom>
              <a:rect b="b" l="l" r="r" t="t"/>
              <a:pathLst>
                <a:path extrusionOk="0" h="20668" w="22976">
                  <a:moveTo>
                    <a:pt x="10391" y="6928"/>
                  </a:moveTo>
                  <a:lnTo>
                    <a:pt x="10853" y="7043"/>
                  </a:lnTo>
                  <a:lnTo>
                    <a:pt x="11199" y="7274"/>
                  </a:lnTo>
                  <a:lnTo>
                    <a:pt x="11546" y="7621"/>
                  </a:lnTo>
                  <a:lnTo>
                    <a:pt x="11546" y="8083"/>
                  </a:lnTo>
                  <a:lnTo>
                    <a:pt x="11546" y="9122"/>
                  </a:lnTo>
                  <a:lnTo>
                    <a:pt x="11546" y="9583"/>
                  </a:lnTo>
                  <a:lnTo>
                    <a:pt x="11199" y="10045"/>
                  </a:lnTo>
                  <a:lnTo>
                    <a:pt x="10853" y="10276"/>
                  </a:lnTo>
                  <a:lnTo>
                    <a:pt x="10391" y="10392"/>
                  </a:lnTo>
                  <a:lnTo>
                    <a:pt x="9929" y="10276"/>
                  </a:lnTo>
                  <a:lnTo>
                    <a:pt x="9583" y="10045"/>
                  </a:lnTo>
                  <a:lnTo>
                    <a:pt x="9352" y="9583"/>
                  </a:lnTo>
                  <a:lnTo>
                    <a:pt x="9236" y="9122"/>
                  </a:lnTo>
                  <a:lnTo>
                    <a:pt x="9236" y="8083"/>
                  </a:lnTo>
                  <a:lnTo>
                    <a:pt x="9352" y="7621"/>
                  </a:lnTo>
                  <a:lnTo>
                    <a:pt x="9583" y="7274"/>
                  </a:lnTo>
                  <a:lnTo>
                    <a:pt x="9929" y="7043"/>
                  </a:lnTo>
                  <a:lnTo>
                    <a:pt x="10391" y="6928"/>
                  </a:lnTo>
                  <a:close/>
                  <a:moveTo>
                    <a:pt x="14663" y="6928"/>
                  </a:moveTo>
                  <a:lnTo>
                    <a:pt x="15125" y="7043"/>
                  </a:lnTo>
                  <a:lnTo>
                    <a:pt x="15471" y="7274"/>
                  </a:lnTo>
                  <a:lnTo>
                    <a:pt x="15817" y="7621"/>
                  </a:lnTo>
                  <a:lnTo>
                    <a:pt x="15817" y="8083"/>
                  </a:lnTo>
                  <a:lnTo>
                    <a:pt x="15817" y="9122"/>
                  </a:lnTo>
                  <a:lnTo>
                    <a:pt x="15817" y="9583"/>
                  </a:lnTo>
                  <a:lnTo>
                    <a:pt x="15471" y="10045"/>
                  </a:lnTo>
                  <a:lnTo>
                    <a:pt x="15125" y="10276"/>
                  </a:lnTo>
                  <a:lnTo>
                    <a:pt x="14663" y="10392"/>
                  </a:lnTo>
                  <a:lnTo>
                    <a:pt x="14201" y="10276"/>
                  </a:lnTo>
                  <a:lnTo>
                    <a:pt x="13855" y="10045"/>
                  </a:lnTo>
                  <a:lnTo>
                    <a:pt x="13624" y="9583"/>
                  </a:lnTo>
                  <a:lnTo>
                    <a:pt x="13508" y="9122"/>
                  </a:lnTo>
                  <a:lnTo>
                    <a:pt x="13508" y="8083"/>
                  </a:lnTo>
                  <a:lnTo>
                    <a:pt x="13624" y="7621"/>
                  </a:lnTo>
                  <a:lnTo>
                    <a:pt x="13855" y="7274"/>
                  </a:lnTo>
                  <a:lnTo>
                    <a:pt x="14201" y="7043"/>
                  </a:lnTo>
                  <a:lnTo>
                    <a:pt x="14663" y="6928"/>
                  </a:lnTo>
                  <a:close/>
                  <a:moveTo>
                    <a:pt x="8659" y="10392"/>
                  </a:moveTo>
                  <a:lnTo>
                    <a:pt x="9006" y="10738"/>
                  </a:lnTo>
                  <a:lnTo>
                    <a:pt x="9236" y="11084"/>
                  </a:lnTo>
                  <a:lnTo>
                    <a:pt x="9352" y="11546"/>
                  </a:lnTo>
                  <a:lnTo>
                    <a:pt x="9352" y="12585"/>
                  </a:lnTo>
                  <a:lnTo>
                    <a:pt x="9236" y="13047"/>
                  </a:lnTo>
                  <a:lnTo>
                    <a:pt x="9006" y="13393"/>
                  </a:lnTo>
                  <a:lnTo>
                    <a:pt x="8659" y="13740"/>
                  </a:lnTo>
                  <a:lnTo>
                    <a:pt x="7736" y="13740"/>
                  </a:lnTo>
                  <a:lnTo>
                    <a:pt x="7274" y="13393"/>
                  </a:lnTo>
                  <a:lnTo>
                    <a:pt x="7043" y="13047"/>
                  </a:lnTo>
                  <a:lnTo>
                    <a:pt x="6927" y="12585"/>
                  </a:lnTo>
                  <a:lnTo>
                    <a:pt x="6927" y="11546"/>
                  </a:lnTo>
                  <a:lnTo>
                    <a:pt x="7043" y="11084"/>
                  </a:lnTo>
                  <a:lnTo>
                    <a:pt x="7274" y="10738"/>
                  </a:lnTo>
                  <a:lnTo>
                    <a:pt x="7736" y="10392"/>
                  </a:lnTo>
                  <a:close/>
                  <a:moveTo>
                    <a:pt x="13046" y="10392"/>
                  </a:moveTo>
                  <a:lnTo>
                    <a:pt x="13393" y="10738"/>
                  </a:lnTo>
                  <a:lnTo>
                    <a:pt x="13624" y="11084"/>
                  </a:lnTo>
                  <a:lnTo>
                    <a:pt x="13739" y="11546"/>
                  </a:lnTo>
                  <a:lnTo>
                    <a:pt x="13739" y="12585"/>
                  </a:lnTo>
                  <a:lnTo>
                    <a:pt x="13624" y="13047"/>
                  </a:lnTo>
                  <a:lnTo>
                    <a:pt x="13393" y="13393"/>
                  </a:lnTo>
                  <a:lnTo>
                    <a:pt x="13046" y="13740"/>
                  </a:lnTo>
                  <a:lnTo>
                    <a:pt x="12123" y="13740"/>
                  </a:lnTo>
                  <a:lnTo>
                    <a:pt x="11661" y="13393"/>
                  </a:lnTo>
                  <a:lnTo>
                    <a:pt x="11430" y="13047"/>
                  </a:lnTo>
                  <a:lnTo>
                    <a:pt x="11315" y="12585"/>
                  </a:lnTo>
                  <a:lnTo>
                    <a:pt x="11315" y="11546"/>
                  </a:lnTo>
                  <a:lnTo>
                    <a:pt x="11430" y="11084"/>
                  </a:lnTo>
                  <a:lnTo>
                    <a:pt x="11661" y="10738"/>
                  </a:lnTo>
                  <a:lnTo>
                    <a:pt x="12123" y="10392"/>
                  </a:lnTo>
                  <a:close/>
                  <a:moveTo>
                    <a:pt x="17434" y="10392"/>
                  </a:moveTo>
                  <a:lnTo>
                    <a:pt x="17780" y="10738"/>
                  </a:lnTo>
                  <a:lnTo>
                    <a:pt x="18011" y="11084"/>
                  </a:lnTo>
                  <a:lnTo>
                    <a:pt x="18126" y="11546"/>
                  </a:lnTo>
                  <a:lnTo>
                    <a:pt x="18126" y="12585"/>
                  </a:lnTo>
                  <a:lnTo>
                    <a:pt x="18011" y="13047"/>
                  </a:lnTo>
                  <a:lnTo>
                    <a:pt x="17780" y="13393"/>
                  </a:lnTo>
                  <a:lnTo>
                    <a:pt x="17434" y="13740"/>
                  </a:lnTo>
                  <a:lnTo>
                    <a:pt x="16510" y="13740"/>
                  </a:lnTo>
                  <a:lnTo>
                    <a:pt x="16048" y="13393"/>
                  </a:lnTo>
                  <a:lnTo>
                    <a:pt x="15817" y="13047"/>
                  </a:lnTo>
                  <a:lnTo>
                    <a:pt x="15702" y="12585"/>
                  </a:lnTo>
                  <a:lnTo>
                    <a:pt x="15702" y="11546"/>
                  </a:lnTo>
                  <a:lnTo>
                    <a:pt x="15817" y="11084"/>
                  </a:lnTo>
                  <a:lnTo>
                    <a:pt x="16048" y="10738"/>
                  </a:lnTo>
                  <a:lnTo>
                    <a:pt x="16510" y="10392"/>
                  </a:lnTo>
                  <a:close/>
                  <a:moveTo>
                    <a:pt x="11315" y="1"/>
                  </a:moveTo>
                  <a:lnTo>
                    <a:pt x="10276" y="232"/>
                  </a:lnTo>
                  <a:lnTo>
                    <a:pt x="9236" y="463"/>
                  </a:lnTo>
                  <a:lnTo>
                    <a:pt x="8313" y="809"/>
                  </a:lnTo>
                  <a:lnTo>
                    <a:pt x="7389" y="1271"/>
                  </a:lnTo>
                  <a:lnTo>
                    <a:pt x="6581" y="1848"/>
                  </a:lnTo>
                  <a:lnTo>
                    <a:pt x="5657" y="2425"/>
                  </a:lnTo>
                  <a:lnTo>
                    <a:pt x="4965" y="3118"/>
                  </a:lnTo>
                  <a:lnTo>
                    <a:pt x="4272" y="3926"/>
                  </a:lnTo>
                  <a:lnTo>
                    <a:pt x="3695" y="4734"/>
                  </a:lnTo>
                  <a:lnTo>
                    <a:pt x="3233" y="5658"/>
                  </a:lnTo>
                  <a:lnTo>
                    <a:pt x="2771" y="6582"/>
                  </a:lnTo>
                  <a:lnTo>
                    <a:pt x="2425" y="7505"/>
                  </a:lnTo>
                  <a:lnTo>
                    <a:pt x="2194" y="8544"/>
                  </a:lnTo>
                  <a:lnTo>
                    <a:pt x="2078" y="9583"/>
                  </a:lnTo>
                  <a:lnTo>
                    <a:pt x="2078" y="10623"/>
                  </a:lnTo>
                  <a:lnTo>
                    <a:pt x="2078" y="11431"/>
                  </a:lnTo>
                  <a:lnTo>
                    <a:pt x="2309" y="12354"/>
                  </a:lnTo>
                  <a:lnTo>
                    <a:pt x="2425" y="13162"/>
                  </a:lnTo>
                  <a:lnTo>
                    <a:pt x="2425" y="13971"/>
                  </a:lnTo>
                  <a:lnTo>
                    <a:pt x="2309" y="14663"/>
                  </a:lnTo>
                  <a:lnTo>
                    <a:pt x="2078" y="15472"/>
                  </a:lnTo>
                  <a:lnTo>
                    <a:pt x="1847" y="16164"/>
                  </a:lnTo>
                  <a:lnTo>
                    <a:pt x="1501" y="16857"/>
                  </a:lnTo>
                  <a:lnTo>
                    <a:pt x="1039" y="17434"/>
                  </a:lnTo>
                  <a:lnTo>
                    <a:pt x="462" y="18012"/>
                  </a:lnTo>
                  <a:lnTo>
                    <a:pt x="231" y="18473"/>
                  </a:lnTo>
                  <a:lnTo>
                    <a:pt x="0" y="18820"/>
                  </a:lnTo>
                  <a:lnTo>
                    <a:pt x="0" y="19282"/>
                  </a:lnTo>
                  <a:lnTo>
                    <a:pt x="116" y="19743"/>
                  </a:lnTo>
                  <a:lnTo>
                    <a:pt x="346" y="20205"/>
                  </a:lnTo>
                  <a:lnTo>
                    <a:pt x="693" y="20436"/>
                  </a:lnTo>
                  <a:lnTo>
                    <a:pt x="1155" y="20667"/>
                  </a:lnTo>
                  <a:lnTo>
                    <a:pt x="13508" y="20667"/>
                  </a:lnTo>
                  <a:lnTo>
                    <a:pt x="14547" y="20552"/>
                  </a:lnTo>
                  <a:lnTo>
                    <a:pt x="15471" y="20321"/>
                  </a:lnTo>
                  <a:lnTo>
                    <a:pt x="16395" y="19974"/>
                  </a:lnTo>
                  <a:lnTo>
                    <a:pt x="17318" y="19512"/>
                  </a:lnTo>
                  <a:lnTo>
                    <a:pt x="18242" y="19051"/>
                  </a:lnTo>
                  <a:lnTo>
                    <a:pt x="19050" y="18358"/>
                  </a:lnTo>
                  <a:lnTo>
                    <a:pt x="19858" y="17665"/>
                  </a:lnTo>
                  <a:lnTo>
                    <a:pt x="20551" y="16972"/>
                  </a:lnTo>
                  <a:lnTo>
                    <a:pt x="21128" y="16164"/>
                  </a:lnTo>
                  <a:lnTo>
                    <a:pt x="21706" y="15241"/>
                  </a:lnTo>
                  <a:lnTo>
                    <a:pt x="22167" y="14432"/>
                  </a:lnTo>
                  <a:lnTo>
                    <a:pt x="22514" y="13393"/>
                  </a:lnTo>
                  <a:lnTo>
                    <a:pt x="22745" y="12470"/>
                  </a:lnTo>
                  <a:lnTo>
                    <a:pt x="22860" y="11431"/>
                  </a:lnTo>
                  <a:lnTo>
                    <a:pt x="22976" y="10392"/>
                  </a:lnTo>
                  <a:lnTo>
                    <a:pt x="22976" y="9353"/>
                  </a:lnTo>
                  <a:lnTo>
                    <a:pt x="22745" y="8429"/>
                  </a:lnTo>
                  <a:lnTo>
                    <a:pt x="22514" y="7390"/>
                  </a:lnTo>
                  <a:lnTo>
                    <a:pt x="22167" y="6466"/>
                  </a:lnTo>
                  <a:lnTo>
                    <a:pt x="21821" y="5543"/>
                  </a:lnTo>
                  <a:lnTo>
                    <a:pt x="21244" y="4619"/>
                  </a:lnTo>
                  <a:lnTo>
                    <a:pt x="20666" y="3811"/>
                  </a:lnTo>
                  <a:lnTo>
                    <a:pt x="19974" y="3003"/>
                  </a:lnTo>
                  <a:lnTo>
                    <a:pt x="19166" y="2310"/>
                  </a:lnTo>
                  <a:lnTo>
                    <a:pt x="18242" y="1733"/>
                  </a:lnTo>
                  <a:lnTo>
                    <a:pt x="17434" y="1155"/>
                  </a:lnTo>
                  <a:lnTo>
                    <a:pt x="16395" y="693"/>
                  </a:lnTo>
                  <a:lnTo>
                    <a:pt x="15471" y="347"/>
                  </a:lnTo>
                  <a:lnTo>
                    <a:pt x="14432" y="116"/>
                  </a:lnTo>
                  <a:lnTo>
                    <a:pt x="133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438725" y="6197900"/>
              <a:ext cx="574400" cy="516700"/>
            </a:xfrm>
            <a:custGeom>
              <a:rect b="b" l="l" r="r" t="t"/>
              <a:pathLst>
                <a:path extrusionOk="0" fill="none" h="20668" w="22976">
                  <a:moveTo>
                    <a:pt x="19974" y="3003"/>
                  </a:moveTo>
                  <a:lnTo>
                    <a:pt x="19974" y="3003"/>
                  </a:lnTo>
                  <a:lnTo>
                    <a:pt x="19166" y="2310"/>
                  </a:lnTo>
                  <a:lnTo>
                    <a:pt x="18242" y="1733"/>
                  </a:lnTo>
                  <a:lnTo>
                    <a:pt x="17434" y="1155"/>
                  </a:lnTo>
                  <a:lnTo>
                    <a:pt x="16395" y="693"/>
                  </a:lnTo>
                  <a:lnTo>
                    <a:pt x="15471" y="347"/>
                  </a:lnTo>
                  <a:lnTo>
                    <a:pt x="14432" y="116"/>
                  </a:lnTo>
                  <a:lnTo>
                    <a:pt x="13393" y="1"/>
                  </a:lnTo>
                  <a:lnTo>
                    <a:pt x="12354" y="1"/>
                  </a:lnTo>
                  <a:lnTo>
                    <a:pt x="12354" y="1"/>
                  </a:lnTo>
                  <a:lnTo>
                    <a:pt x="11315" y="1"/>
                  </a:lnTo>
                  <a:lnTo>
                    <a:pt x="10276" y="232"/>
                  </a:lnTo>
                  <a:lnTo>
                    <a:pt x="9236" y="463"/>
                  </a:lnTo>
                  <a:lnTo>
                    <a:pt x="8313" y="809"/>
                  </a:lnTo>
                  <a:lnTo>
                    <a:pt x="7389" y="1271"/>
                  </a:lnTo>
                  <a:lnTo>
                    <a:pt x="6581" y="1848"/>
                  </a:lnTo>
                  <a:lnTo>
                    <a:pt x="5657" y="2425"/>
                  </a:lnTo>
                  <a:lnTo>
                    <a:pt x="4965" y="3118"/>
                  </a:lnTo>
                  <a:lnTo>
                    <a:pt x="4965" y="3118"/>
                  </a:lnTo>
                  <a:lnTo>
                    <a:pt x="4272" y="3926"/>
                  </a:lnTo>
                  <a:lnTo>
                    <a:pt x="3695" y="4734"/>
                  </a:lnTo>
                  <a:lnTo>
                    <a:pt x="3233" y="5658"/>
                  </a:lnTo>
                  <a:lnTo>
                    <a:pt x="2771" y="6582"/>
                  </a:lnTo>
                  <a:lnTo>
                    <a:pt x="2425" y="7505"/>
                  </a:lnTo>
                  <a:lnTo>
                    <a:pt x="2194" y="8544"/>
                  </a:lnTo>
                  <a:lnTo>
                    <a:pt x="2078" y="9583"/>
                  </a:lnTo>
                  <a:lnTo>
                    <a:pt x="2078" y="10623"/>
                  </a:lnTo>
                  <a:lnTo>
                    <a:pt x="2078" y="10623"/>
                  </a:lnTo>
                  <a:lnTo>
                    <a:pt x="2078" y="11431"/>
                  </a:lnTo>
                  <a:lnTo>
                    <a:pt x="2309" y="12354"/>
                  </a:lnTo>
                  <a:lnTo>
                    <a:pt x="2309" y="12354"/>
                  </a:lnTo>
                  <a:lnTo>
                    <a:pt x="2425" y="13162"/>
                  </a:lnTo>
                  <a:lnTo>
                    <a:pt x="2425" y="13971"/>
                  </a:lnTo>
                  <a:lnTo>
                    <a:pt x="2309" y="14663"/>
                  </a:lnTo>
                  <a:lnTo>
                    <a:pt x="2078" y="15472"/>
                  </a:lnTo>
                  <a:lnTo>
                    <a:pt x="1847" y="16164"/>
                  </a:lnTo>
                  <a:lnTo>
                    <a:pt x="1501" y="16857"/>
                  </a:lnTo>
                  <a:lnTo>
                    <a:pt x="1039" y="17434"/>
                  </a:lnTo>
                  <a:lnTo>
                    <a:pt x="462" y="18012"/>
                  </a:lnTo>
                  <a:lnTo>
                    <a:pt x="462" y="18012"/>
                  </a:lnTo>
                  <a:lnTo>
                    <a:pt x="462" y="18012"/>
                  </a:lnTo>
                  <a:lnTo>
                    <a:pt x="231" y="18473"/>
                  </a:lnTo>
                  <a:lnTo>
                    <a:pt x="0" y="18820"/>
                  </a:lnTo>
                  <a:lnTo>
                    <a:pt x="0" y="19282"/>
                  </a:lnTo>
                  <a:lnTo>
                    <a:pt x="116" y="19743"/>
                  </a:lnTo>
                  <a:lnTo>
                    <a:pt x="116" y="19743"/>
                  </a:lnTo>
                  <a:lnTo>
                    <a:pt x="346" y="20205"/>
                  </a:lnTo>
                  <a:lnTo>
                    <a:pt x="693" y="20436"/>
                  </a:lnTo>
                  <a:lnTo>
                    <a:pt x="1155" y="20667"/>
                  </a:lnTo>
                  <a:lnTo>
                    <a:pt x="1616" y="20667"/>
                  </a:lnTo>
                  <a:lnTo>
                    <a:pt x="12469" y="20667"/>
                  </a:lnTo>
                  <a:lnTo>
                    <a:pt x="12469" y="20667"/>
                  </a:lnTo>
                  <a:lnTo>
                    <a:pt x="13508" y="20667"/>
                  </a:lnTo>
                  <a:lnTo>
                    <a:pt x="14547" y="20552"/>
                  </a:lnTo>
                  <a:lnTo>
                    <a:pt x="15471" y="20321"/>
                  </a:lnTo>
                  <a:lnTo>
                    <a:pt x="16395" y="19974"/>
                  </a:lnTo>
                  <a:lnTo>
                    <a:pt x="17318" y="19512"/>
                  </a:lnTo>
                  <a:lnTo>
                    <a:pt x="18242" y="19051"/>
                  </a:lnTo>
                  <a:lnTo>
                    <a:pt x="19050" y="18358"/>
                  </a:lnTo>
                  <a:lnTo>
                    <a:pt x="19858" y="17665"/>
                  </a:lnTo>
                  <a:lnTo>
                    <a:pt x="19858" y="17665"/>
                  </a:lnTo>
                  <a:lnTo>
                    <a:pt x="20551" y="16972"/>
                  </a:lnTo>
                  <a:lnTo>
                    <a:pt x="21128" y="16164"/>
                  </a:lnTo>
                  <a:lnTo>
                    <a:pt x="21706" y="15241"/>
                  </a:lnTo>
                  <a:lnTo>
                    <a:pt x="22167" y="14432"/>
                  </a:lnTo>
                  <a:lnTo>
                    <a:pt x="22514" y="13393"/>
                  </a:lnTo>
                  <a:lnTo>
                    <a:pt x="22745" y="12470"/>
                  </a:lnTo>
                  <a:lnTo>
                    <a:pt x="22860" y="11431"/>
                  </a:lnTo>
                  <a:lnTo>
                    <a:pt x="22976" y="10392"/>
                  </a:lnTo>
                  <a:lnTo>
                    <a:pt x="22976" y="10392"/>
                  </a:lnTo>
                  <a:lnTo>
                    <a:pt x="22976" y="9353"/>
                  </a:lnTo>
                  <a:lnTo>
                    <a:pt x="22745" y="8429"/>
                  </a:lnTo>
                  <a:lnTo>
                    <a:pt x="22514" y="7390"/>
                  </a:lnTo>
                  <a:lnTo>
                    <a:pt x="22167" y="6466"/>
                  </a:lnTo>
                  <a:lnTo>
                    <a:pt x="21821" y="5543"/>
                  </a:lnTo>
                  <a:lnTo>
                    <a:pt x="21244" y="4619"/>
                  </a:lnTo>
                  <a:lnTo>
                    <a:pt x="20666" y="3811"/>
                  </a:lnTo>
                  <a:lnTo>
                    <a:pt x="19974" y="3003"/>
                  </a:lnTo>
                  <a:lnTo>
                    <a:pt x="19974" y="300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611900" y="6457675"/>
              <a:ext cx="60625" cy="83725"/>
            </a:xfrm>
            <a:custGeom>
              <a:rect b="b" l="l" r="r" t="t"/>
              <a:pathLst>
                <a:path extrusionOk="0" fill="none" h="3349" w="2425">
                  <a:moveTo>
                    <a:pt x="2425" y="2194"/>
                  </a:moveTo>
                  <a:lnTo>
                    <a:pt x="2425" y="2194"/>
                  </a:lnTo>
                  <a:lnTo>
                    <a:pt x="2309" y="2656"/>
                  </a:lnTo>
                  <a:lnTo>
                    <a:pt x="2079" y="3002"/>
                  </a:lnTo>
                  <a:lnTo>
                    <a:pt x="1732" y="3349"/>
                  </a:lnTo>
                  <a:lnTo>
                    <a:pt x="1270" y="3349"/>
                  </a:lnTo>
                  <a:lnTo>
                    <a:pt x="1270" y="3349"/>
                  </a:lnTo>
                  <a:lnTo>
                    <a:pt x="809" y="3349"/>
                  </a:lnTo>
                  <a:lnTo>
                    <a:pt x="347" y="3002"/>
                  </a:lnTo>
                  <a:lnTo>
                    <a:pt x="116" y="2656"/>
                  </a:lnTo>
                  <a:lnTo>
                    <a:pt x="0" y="2194"/>
                  </a:lnTo>
                  <a:lnTo>
                    <a:pt x="0" y="1155"/>
                  </a:lnTo>
                  <a:lnTo>
                    <a:pt x="0" y="1155"/>
                  </a:lnTo>
                  <a:lnTo>
                    <a:pt x="116" y="693"/>
                  </a:lnTo>
                  <a:lnTo>
                    <a:pt x="347" y="347"/>
                  </a:lnTo>
                  <a:lnTo>
                    <a:pt x="809" y="1"/>
                  </a:lnTo>
                  <a:lnTo>
                    <a:pt x="1270" y="1"/>
                  </a:lnTo>
                  <a:lnTo>
                    <a:pt x="1270" y="1"/>
                  </a:lnTo>
                  <a:lnTo>
                    <a:pt x="1732" y="1"/>
                  </a:lnTo>
                  <a:lnTo>
                    <a:pt x="2079" y="347"/>
                  </a:lnTo>
                  <a:lnTo>
                    <a:pt x="2309" y="693"/>
                  </a:lnTo>
                  <a:lnTo>
                    <a:pt x="2425" y="1155"/>
                  </a:lnTo>
                  <a:lnTo>
                    <a:pt x="2425" y="219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669625" y="6371075"/>
              <a:ext cx="57750" cy="86625"/>
            </a:xfrm>
            <a:custGeom>
              <a:rect b="b" l="l" r="r" t="t"/>
              <a:pathLst>
                <a:path extrusionOk="0" fill="none" h="3465" w="2310">
                  <a:moveTo>
                    <a:pt x="1155" y="3465"/>
                  </a:moveTo>
                  <a:lnTo>
                    <a:pt x="1155" y="3465"/>
                  </a:lnTo>
                  <a:lnTo>
                    <a:pt x="693" y="3349"/>
                  </a:lnTo>
                  <a:lnTo>
                    <a:pt x="347" y="3118"/>
                  </a:lnTo>
                  <a:lnTo>
                    <a:pt x="116" y="2656"/>
                  </a:lnTo>
                  <a:lnTo>
                    <a:pt x="0" y="2195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116" y="694"/>
                  </a:lnTo>
                  <a:lnTo>
                    <a:pt x="347" y="347"/>
                  </a:lnTo>
                  <a:lnTo>
                    <a:pt x="693" y="116"/>
                  </a:lnTo>
                  <a:lnTo>
                    <a:pt x="1155" y="1"/>
                  </a:lnTo>
                  <a:lnTo>
                    <a:pt x="1155" y="1"/>
                  </a:lnTo>
                  <a:lnTo>
                    <a:pt x="1617" y="116"/>
                  </a:lnTo>
                  <a:lnTo>
                    <a:pt x="1963" y="347"/>
                  </a:lnTo>
                  <a:lnTo>
                    <a:pt x="2310" y="694"/>
                  </a:lnTo>
                  <a:lnTo>
                    <a:pt x="2310" y="1156"/>
                  </a:lnTo>
                  <a:lnTo>
                    <a:pt x="2310" y="2195"/>
                  </a:lnTo>
                  <a:lnTo>
                    <a:pt x="2310" y="2195"/>
                  </a:lnTo>
                  <a:lnTo>
                    <a:pt x="2310" y="2656"/>
                  </a:lnTo>
                  <a:lnTo>
                    <a:pt x="1963" y="3118"/>
                  </a:lnTo>
                  <a:lnTo>
                    <a:pt x="1617" y="3349"/>
                  </a:lnTo>
                  <a:lnTo>
                    <a:pt x="1155" y="3465"/>
                  </a:lnTo>
                  <a:lnTo>
                    <a:pt x="1155" y="346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721575" y="6457675"/>
              <a:ext cx="60650" cy="83725"/>
            </a:xfrm>
            <a:custGeom>
              <a:rect b="b" l="l" r="r" t="t"/>
              <a:pathLst>
                <a:path extrusionOk="0" fill="none" h="3349" w="2426">
                  <a:moveTo>
                    <a:pt x="2425" y="2194"/>
                  </a:moveTo>
                  <a:lnTo>
                    <a:pt x="2425" y="2194"/>
                  </a:lnTo>
                  <a:lnTo>
                    <a:pt x="2310" y="2656"/>
                  </a:lnTo>
                  <a:lnTo>
                    <a:pt x="2079" y="3002"/>
                  </a:lnTo>
                  <a:lnTo>
                    <a:pt x="1732" y="3349"/>
                  </a:lnTo>
                  <a:lnTo>
                    <a:pt x="1271" y="3349"/>
                  </a:lnTo>
                  <a:lnTo>
                    <a:pt x="1271" y="3349"/>
                  </a:lnTo>
                  <a:lnTo>
                    <a:pt x="809" y="3349"/>
                  </a:lnTo>
                  <a:lnTo>
                    <a:pt x="347" y="3002"/>
                  </a:lnTo>
                  <a:lnTo>
                    <a:pt x="116" y="2656"/>
                  </a:lnTo>
                  <a:lnTo>
                    <a:pt x="1" y="2194"/>
                  </a:lnTo>
                  <a:lnTo>
                    <a:pt x="1" y="1155"/>
                  </a:lnTo>
                  <a:lnTo>
                    <a:pt x="1" y="1155"/>
                  </a:lnTo>
                  <a:lnTo>
                    <a:pt x="116" y="693"/>
                  </a:lnTo>
                  <a:lnTo>
                    <a:pt x="347" y="347"/>
                  </a:lnTo>
                  <a:lnTo>
                    <a:pt x="809" y="1"/>
                  </a:lnTo>
                  <a:lnTo>
                    <a:pt x="1271" y="1"/>
                  </a:lnTo>
                  <a:lnTo>
                    <a:pt x="1271" y="1"/>
                  </a:lnTo>
                  <a:lnTo>
                    <a:pt x="1732" y="1"/>
                  </a:lnTo>
                  <a:lnTo>
                    <a:pt x="2079" y="347"/>
                  </a:lnTo>
                  <a:lnTo>
                    <a:pt x="2310" y="693"/>
                  </a:lnTo>
                  <a:lnTo>
                    <a:pt x="2425" y="1155"/>
                  </a:lnTo>
                  <a:lnTo>
                    <a:pt x="2425" y="219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776425" y="6371075"/>
              <a:ext cx="57750" cy="86625"/>
            </a:xfrm>
            <a:custGeom>
              <a:rect b="b" l="l" r="r" t="t"/>
              <a:pathLst>
                <a:path extrusionOk="0" fill="none" h="3465" w="2310">
                  <a:moveTo>
                    <a:pt x="1155" y="3465"/>
                  </a:moveTo>
                  <a:lnTo>
                    <a:pt x="1155" y="3465"/>
                  </a:lnTo>
                  <a:lnTo>
                    <a:pt x="693" y="3349"/>
                  </a:lnTo>
                  <a:lnTo>
                    <a:pt x="347" y="3118"/>
                  </a:lnTo>
                  <a:lnTo>
                    <a:pt x="116" y="2656"/>
                  </a:lnTo>
                  <a:lnTo>
                    <a:pt x="0" y="2195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116" y="694"/>
                  </a:lnTo>
                  <a:lnTo>
                    <a:pt x="347" y="347"/>
                  </a:lnTo>
                  <a:lnTo>
                    <a:pt x="693" y="116"/>
                  </a:lnTo>
                  <a:lnTo>
                    <a:pt x="1155" y="1"/>
                  </a:lnTo>
                  <a:lnTo>
                    <a:pt x="1155" y="1"/>
                  </a:lnTo>
                  <a:lnTo>
                    <a:pt x="1617" y="116"/>
                  </a:lnTo>
                  <a:lnTo>
                    <a:pt x="1963" y="347"/>
                  </a:lnTo>
                  <a:lnTo>
                    <a:pt x="2309" y="694"/>
                  </a:lnTo>
                  <a:lnTo>
                    <a:pt x="2309" y="1156"/>
                  </a:lnTo>
                  <a:lnTo>
                    <a:pt x="2309" y="2195"/>
                  </a:lnTo>
                  <a:lnTo>
                    <a:pt x="2309" y="2195"/>
                  </a:lnTo>
                  <a:lnTo>
                    <a:pt x="2309" y="2656"/>
                  </a:lnTo>
                  <a:lnTo>
                    <a:pt x="1963" y="3118"/>
                  </a:lnTo>
                  <a:lnTo>
                    <a:pt x="1617" y="3349"/>
                  </a:lnTo>
                  <a:lnTo>
                    <a:pt x="1155" y="3465"/>
                  </a:lnTo>
                  <a:lnTo>
                    <a:pt x="1155" y="346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831250" y="6457675"/>
              <a:ext cx="60650" cy="83725"/>
            </a:xfrm>
            <a:custGeom>
              <a:rect b="b" l="l" r="r" t="t"/>
              <a:pathLst>
                <a:path extrusionOk="0" fill="none" h="3349" w="2426">
                  <a:moveTo>
                    <a:pt x="2425" y="2194"/>
                  </a:moveTo>
                  <a:lnTo>
                    <a:pt x="2425" y="2194"/>
                  </a:lnTo>
                  <a:lnTo>
                    <a:pt x="2310" y="2656"/>
                  </a:lnTo>
                  <a:lnTo>
                    <a:pt x="2079" y="3002"/>
                  </a:lnTo>
                  <a:lnTo>
                    <a:pt x="1733" y="3349"/>
                  </a:lnTo>
                  <a:lnTo>
                    <a:pt x="1271" y="3349"/>
                  </a:lnTo>
                  <a:lnTo>
                    <a:pt x="1271" y="3349"/>
                  </a:lnTo>
                  <a:lnTo>
                    <a:pt x="809" y="3349"/>
                  </a:lnTo>
                  <a:lnTo>
                    <a:pt x="347" y="3002"/>
                  </a:lnTo>
                  <a:lnTo>
                    <a:pt x="116" y="2656"/>
                  </a:lnTo>
                  <a:lnTo>
                    <a:pt x="1" y="2194"/>
                  </a:lnTo>
                  <a:lnTo>
                    <a:pt x="1" y="1155"/>
                  </a:lnTo>
                  <a:lnTo>
                    <a:pt x="1" y="1155"/>
                  </a:lnTo>
                  <a:lnTo>
                    <a:pt x="116" y="693"/>
                  </a:lnTo>
                  <a:lnTo>
                    <a:pt x="347" y="347"/>
                  </a:lnTo>
                  <a:lnTo>
                    <a:pt x="809" y="1"/>
                  </a:lnTo>
                  <a:lnTo>
                    <a:pt x="1271" y="1"/>
                  </a:lnTo>
                  <a:lnTo>
                    <a:pt x="1271" y="1"/>
                  </a:lnTo>
                  <a:lnTo>
                    <a:pt x="1733" y="1"/>
                  </a:lnTo>
                  <a:lnTo>
                    <a:pt x="2079" y="347"/>
                  </a:lnTo>
                  <a:lnTo>
                    <a:pt x="2310" y="693"/>
                  </a:lnTo>
                  <a:lnTo>
                    <a:pt x="2425" y="1155"/>
                  </a:lnTo>
                  <a:lnTo>
                    <a:pt x="2425" y="219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9"/>
            <p:cNvSpPr/>
            <p:nvPr/>
          </p:nvSpPr>
          <p:spPr>
            <a:xfrm>
              <a:off x="891875" y="65125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" name="Google Shape;558;p19"/>
          <p:cNvGrpSpPr/>
          <p:nvPr/>
        </p:nvGrpSpPr>
        <p:grpSpPr>
          <a:xfrm>
            <a:off x="664267" y="3461098"/>
            <a:ext cx="365755" cy="365747"/>
            <a:chOff x="1896325" y="6157500"/>
            <a:chExt cx="1065100" cy="1065075"/>
          </a:xfrm>
        </p:grpSpPr>
        <p:sp>
          <p:nvSpPr>
            <p:cNvPr id="559" name="Google Shape;559;p19"/>
            <p:cNvSpPr/>
            <p:nvPr/>
          </p:nvSpPr>
          <p:spPr>
            <a:xfrm>
              <a:off x="1896325" y="6708800"/>
              <a:ext cx="1065100" cy="513775"/>
            </a:xfrm>
            <a:custGeom>
              <a:rect b="b" l="l" r="r" t="t"/>
              <a:pathLst>
                <a:path extrusionOk="0" h="20551" w="42604">
                  <a:moveTo>
                    <a:pt x="21360" y="0"/>
                  </a:moveTo>
                  <a:lnTo>
                    <a:pt x="20321" y="116"/>
                  </a:lnTo>
                  <a:lnTo>
                    <a:pt x="19397" y="462"/>
                  </a:lnTo>
                  <a:lnTo>
                    <a:pt x="18473" y="924"/>
                  </a:lnTo>
                  <a:lnTo>
                    <a:pt x="17781" y="1501"/>
                  </a:lnTo>
                  <a:lnTo>
                    <a:pt x="17088" y="2309"/>
                  </a:lnTo>
                  <a:lnTo>
                    <a:pt x="16626" y="3117"/>
                  </a:lnTo>
                  <a:lnTo>
                    <a:pt x="16395" y="4041"/>
                  </a:lnTo>
                  <a:lnTo>
                    <a:pt x="16280" y="5080"/>
                  </a:lnTo>
                  <a:lnTo>
                    <a:pt x="16280" y="5657"/>
                  </a:lnTo>
                  <a:lnTo>
                    <a:pt x="16395" y="6235"/>
                  </a:lnTo>
                  <a:lnTo>
                    <a:pt x="16626" y="6812"/>
                  </a:lnTo>
                  <a:lnTo>
                    <a:pt x="16857" y="7389"/>
                  </a:lnTo>
                  <a:lnTo>
                    <a:pt x="8891" y="12123"/>
                  </a:lnTo>
                  <a:lnTo>
                    <a:pt x="8082" y="11430"/>
                  </a:lnTo>
                  <a:lnTo>
                    <a:pt x="7159" y="10853"/>
                  </a:lnTo>
                  <a:lnTo>
                    <a:pt x="6235" y="10506"/>
                  </a:lnTo>
                  <a:lnTo>
                    <a:pt x="5081" y="10391"/>
                  </a:lnTo>
                  <a:lnTo>
                    <a:pt x="4042" y="10506"/>
                  </a:lnTo>
                  <a:lnTo>
                    <a:pt x="3118" y="10853"/>
                  </a:lnTo>
                  <a:lnTo>
                    <a:pt x="2310" y="11315"/>
                  </a:lnTo>
                  <a:lnTo>
                    <a:pt x="1502" y="11892"/>
                  </a:lnTo>
                  <a:lnTo>
                    <a:pt x="924" y="12700"/>
                  </a:lnTo>
                  <a:lnTo>
                    <a:pt x="462" y="13508"/>
                  </a:lnTo>
                  <a:lnTo>
                    <a:pt x="116" y="14432"/>
                  </a:lnTo>
                  <a:lnTo>
                    <a:pt x="1" y="15471"/>
                  </a:lnTo>
                  <a:lnTo>
                    <a:pt x="116" y="16510"/>
                  </a:lnTo>
                  <a:lnTo>
                    <a:pt x="462" y="17434"/>
                  </a:lnTo>
                  <a:lnTo>
                    <a:pt x="924" y="18357"/>
                  </a:lnTo>
                  <a:lnTo>
                    <a:pt x="1502" y="19050"/>
                  </a:lnTo>
                  <a:lnTo>
                    <a:pt x="2310" y="19627"/>
                  </a:lnTo>
                  <a:lnTo>
                    <a:pt x="3118" y="20089"/>
                  </a:lnTo>
                  <a:lnTo>
                    <a:pt x="4042" y="20436"/>
                  </a:lnTo>
                  <a:lnTo>
                    <a:pt x="5081" y="20551"/>
                  </a:lnTo>
                  <a:lnTo>
                    <a:pt x="6120" y="20436"/>
                  </a:lnTo>
                  <a:lnTo>
                    <a:pt x="7043" y="20089"/>
                  </a:lnTo>
                  <a:lnTo>
                    <a:pt x="7967" y="19627"/>
                  </a:lnTo>
                  <a:lnTo>
                    <a:pt x="8660" y="19050"/>
                  </a:lnTo>
                  <a:lnTo>
                    <a:pt x="9352" y="18357"/>
                  </a:lnTo>
                  <a:lnTo>
                    <a:pt x="9814" y="17434"/>
                  </a:lnTo>
                  <a:lnTo>
                    <a:pt x="10045" y="16510"/>
                  </a:lnTo>
                  <a:lnTo>
                    <a:pt x="10161" y="15471"/>
                  </a:lnTo>
                  <a:lnTo>
                    <a:pt x="10161" y="14894"/>
                  </a:lnTo>
                  <a:lnTo>
                    <a:pt x="10045" y="14316"/>
                  </a:lnTo>
                  <a:lnTo>
                    <a:pt x="18473" y="9236"/>
                  </a:lnTo>
                  <a:lnTo>
                    <a:pt x="19166" y="9583"/>
                  </a:lnTo>
                  <a:lnTo>
                    <a:pt x="19859" y="9929"/>
                  </a:lnTo>
                  <a:lnTo>
                    <a:pt x="20552" y="10045"/>
                  </a:lnTo>
                  <a:lnTo>
                    <a:pt x="21360" y="10160"/>
                  </a:lnTo>
                  <a:lnTo>
                    <a:pt x="22052" y="10045"/>
                  </a:lnTo>
                  <a:lnTo>
                    <a:pt x="22861" y="9929"/>
                  </a:lnTo>
                  <a:lnTo>
                    <a:pt x="23553" y="9583"/>
                  </a:lnTo>
                  <a:lnTo>
                    <a:pt x="24131" y="9236"/>
                  </a:lnTo>
                  <a:lnTo>
                    <a:pt x="32674" y="14201"/>
                  </a:lnTo>
                  <a:lnTo>
                    <a:pt x="32559" y="14778"/>
                  </a:lnTo>
                  <a:lnTo>
                    <a:pt x="32443" y="15471"/>
                  </a:lnTo>
                  <a:lnTo>
                    <a:pt x="32559" y="16510"/>
                  </a:lnTo>
                  <a:lnTo>
                    <a:pt x="32905" y="17434"/>
                  </a:lnTo>
                  <a:lnTo>
                    <a:pt x="33367" y="18357"/>
                  </a:lnTo>
                  <a:lnTo>
                    <a:pt x="33944" y="19050"/>
                  </a:lnTo>
                  <a:lnTo>
                    <a:pt x="34752" y="19627"/>
                  </a:lnTo>
                  <a:lnTo>
                    <a:pt x="35561" y="20089"/>
                  </a:lnTo>
                  <a:lnTo>
                    <a:pt x="36484" y="20436"/>
                  </a:lnTo>
                  <a:lnTo>
                    <a:pt x="37523" y="20551"/>
                  </a:lnTo>
                  <a:lnTo>
                    <a:pt x="38562" y="20436"/>
                  </a:lnTo>
                  <a:lnTo>
                    <a:pt x="39486" y="20089"/>
                  </a:lnTo>
                  <a:lnTo>
                    <a:pt x="40410" y="19627"/>
                  </a:lnTo>
                  <a:lnTo>
                    <a:pt x="41102" y="19050"/>
                  </a:lnTo>
                  <a:lnTo>
                    <a:pt x="41795" y="18357"/>
                  </a:lnTo>
                  <a:lnTo>
                    <a:pt x="42257" y="17434"/>
                  </a:lnTo>
                  <a:lnTo>
                    <a:pt x="42488" y="16510"/>
                  </a:lnTo>
                  <a:lnTo>
                    <a:pt x="42603" y="15471"/>
                  </a:lnTo>
                  <a:lnTo>
                    <a:pt x="42488" y="14432"/>
                  </a:lnTo>
                  <a:lnTo>
                    <a:pt x="42257" y="13508"/>
                  </a:lnTo>
                  <a:lnTo>
                    <a:pt x="41795" y="12700"/>
                  </a:lnTo>
                  <a:lnTo>
                    <a:pt x="41102" y="11892"/>
                  </a:lnTo>
                  <a:lnTo>
                    <a:pt x="40410" y="11315"/>
                  </a:lnTo>
                  <a:lnTo>
                    <a:pt x="39486" y="10853"/>
                  </a:lnTo>
                  <a:lnTo>
                    <a:pt x="38562" y="10506"/>
                  </a:lnTo>
                  <a:lnTo>
                    <a:pt x="37523" y="10391"/>
                  </a:lnTo>
                  <a:lnTo>
                    <a:pt x="36484" y="10506"/>
                  </a:lnTo>
                  <a:lnTo>
                    <a:pt x="35561" y="10853"/>
                  </a:lnTo>
                  <a:lnTo>
                    <a:pt x="34637" y="11315"/>
                  </a:lnTo>
                  <a:lnTo>
                    <a:pt x="33944" y="12007"/>
                  </a:lnTo>
                  <a:lnTo>
                    <a:pt x="25862" y="7389"/>
                  </a:lnTo>
                  <a:lnTo>
                    <a:pt x="26093" y="6812"/>
                  </a:lnTo>
                  <a:lnTo>
                    <a:pt x="26209" y="6235"/>
                  </a:lnTo>
                  <a:lnTo>
                    <a:pt x="26324" y="5657"/>
                  </a:lnTo>
                  <a:lnTo>
                    <a:pt x="26440" y="5080"/>
                  </a:lnTo>
                  <a:lnTo>
                    <a:pt x="26324" y="4041"/>
                  </a:lnTo>
                  <a:lnTo>
                    <a:pt x="25978" y="3117"/>
                  </a:lnTo>
                  <a:lnTo>
                    <a:pt x="25516" y="2309"/>
                  </a:lnTo>
                  <a:lnTo>
                    <a:pt x="24939" y="1501"/>
                  </a:lnTo>
                  <a:lnTo>
                    <a:pt x="24131" y="924"/>
                  </a:lnTo>
                  <a:lnTo>
                    <a:pt x="23322" y="462"/>
                  </a:lnTo>
                  <a:lnTo>
                    <a:pt x="22399" y="116"/>
                  </a:lnTo>
                  <a:lnTo>
                    <a:pt x="21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9"/>
            <p:cNvSpPr/>
            <p:nvPr/>
          </p:nvSpPr>
          <p:spPr>
            <a:xfrm>
              <a:off x="1896325" y="6708800"/>
              <a:ext cx="1065100" cy="513775"/>
            </a:xfrm>
            <a:custGeom>
              <a:rect b="b" l="l" r="r" t="t"/>
              <a:pathLst>
                <a:path extrusionOk="0" fill="none" h="20551" w="42604">
                  <a:moveTo>
                    <a:pt x="37523" y="10391"/>
                  </a:moveTo>
                  <a:lnTo>
                    <a:pt x="37523" y="10391"/>
                  </a:lnTo>
                  <a:lnTo>
                    <a:pt x="36484" y="10506"/>
                  </a:lnTo>
                  <a:lnTo>
                    <a:pt x="35561" y="10853"/>
                  </a:lnTo>
                  <a:lnTo>
                    <a:pt x="34637" y="11315"/>
                  </a:lnTo>
                  <a:lnTo>
                    <a:pt x="33944" y="12007"/>
                  </a:lnTo>
                  <a:lnTo>
                    <a:pt x="25862" y="7389"/>
                  </a:lnTo>
                  <a:lnTo>
                    <a:pt x="25862" y="7389"/>
                  </a:lnTo>
                  <a:lnTo>
                    <a:pt x="26093" y="6812"/>
                  </a:lnTo>
                  <a:lnTo>
                    <a:pt x="26209" y="6235"/>
                  </a:lnTo>
                  <a:lnTo>
                    <a:pt x="26324" y="5657"/>
                  </a:lnTo>
                  <a:lnTo>
                    <a:pt x="26440" y="5080"/>
                  </a:lnTo>
                  <a:lnTo>
                    <a:pt x="26440" y="5080"/>
                  </a:lnTo>
                  <a:lnTo>
                    <a:pt x="26324" y="4041"/>
                  </a:lnTo>
                  <a:lnTo>
                    <a:pt x="25978" y="3117"/>
                  </a:lnTo>
                  <a:lnTo>
                    <a:pt x="25516" y="2309"/>
                  </a:lnTo>
                  <a:lnTo>
                    <a:pt x="24939" y="1501"/>
                  </a:lnTo>
                  <a:lnTo>
                    <a:pt x="24131" y="924"/>
                  </a:lnTo>
                  <a:lnTo>
                    <a:pt x="23322" y="462"/>
                  </a:lnTo>
                  <a:lnTo>
                    <a:pt x="22399" y="116"/>
                  </a:lnTo>
                  <a:lnTo>
                    <a:pt x="21360" y="0"/>
                  </a:lnTo>
                  <a:lnTo>
                    <a:pt x="21360" y="0"/>
                  </a:lnTo>
                  <a:lnTo>
                    <a:pt x="20321" y="116"/>
                  </a:lnTo>
                  <a:lnTo>
                    <a:pt x="19397" y="462"/>
                  </a:lnTo>
                  <a:lnTo>
                    <a:pt x="18473" y="924"/>
                  </a:lnTo>
                  <a:lnTo>
                    <a:pt x="17781" y="1501"/>
                  </a:lnTo>
                  <a:lnTo>
                    <a:pt x="17088" y="2309"/>
                  </a:lnTo>
                  <a:lnTo>
                    <a:pt x="16626" y="3117"/>
                  </a:lnTo>
                  <a:lnTo>
                    <a:pt x="16395" y="4041"/>
                  </a:lnTo>
                  <a:lnTo>
                    <a:pt x="16280" y="5080"/>
                  </a:lnTo>
                  <a:lnTo>
                    <a:pt x="16280" y="5080"/>
                  </a:lnTo>
                  <a:lnTo>
                    <a:pt x="16280" y="5657"/>
                  </a:lnTo>
                  <a:lnTo>
                    <a:pt x="16395" y="6235"/>
                  </a:lnTo>
                  <a:lnTo>
                    <a:pt x="16626" y="6812"/>
                  </a:lnTo>
                  <a:lnTo>
                    <a:pt x="16857" y="7389"/>
                  </a:lnTo>
                  <a:lnTo>
                    <a:pt x="8891" y="12123"/>
                  </a:lnTo>
                  <a:lnTo>
                    <a:pt x="8891" y="12123"/>
                  </a:lnTo>
                  <a:lnTo>
                    <a:pt x="8082" y="11430"/>
                  </a:lnTo>
                  <a:lnTo>
                    <a:pt x="7159" y="10853"/>
                  </a:lnTo>
                  <a:lnTo>
                    <a:pt x="6235" y="10506"/>
                  </a:lnTo>
                  <a:lnTo>
                    <a:pt x="5081" y="10391"/>
                  </a:lnTo>
                  <a:lnTo>
                    <a:pt x="5081" y="10391"/>
                  </a:lnTo>
                  <a:lnTo>
                    <a:pt x="4042" y="10506"/>
                  </a:lnTo>
                  <a:lnTo>
                    <a:pt x="3118" y="10853"/>
                  </a:lnTo>
                  <a:lnTo>
                    <a:pt x="2310" y="11315"/>
                  </a:lnTo>
                  <a:lnTo>
                    <a:pt x="1502" y="11892"/>
                  </a:lnTo>
                  <a:lnTo>
                    <a:pt x="924" y="12700"/>
                  </a:lnTo>
                  <a:lnTo>
                    <a:pt x="462" y="13508"/>
                  </a:lnTo>
                  <a:lnTo>
                    <a:pt x="116" y="14432"/>
                  </a:lnTo>
                  <a:lnTo>
                    <a:pt x="1" y="15471"/>
                  </a:lnTo>
                  <a:lnTo>
                    <a:pt x="1" y="15471"/>
                  </a:lnTo>
                  <a:lnTo>
                    <a:pt x="116" y="16510"/>
                  </a:lnTo>
                  <a:lnTo>
                    <a:pt x="462" y="17434"/>
                  </a:lnTo>
                  <a:lnTo>
                    <a:pt x="924" y="18357"/>
                  </a:lnTo>
                  <a:lnTo>
                    <a:pt x="1502" y="19050"/>
                  </a:lnTo>
                  <a:lnTo>
                    <a:pt x="2310" y="19627"/>
                  </a:lnTo>
                  <a:lnTo>
                    <a:pt x="3118" y="20089"/>
                  </a:lnTo>
                  <a:lnTo>
                    <a:pt x="4042" y="20436"/>
                  </a:lnTo>
                  <a:lnTo>
                    <a:pt x="5081" y="20551"/>
                  </a:lnTo>
                  <a:lnTo>
                    <a:pt x="5081" y="20551"/>
                  </a:lnTo>
                  <a:lnTo>
                    <a:pt x="6120" y="20436"/>
                  </a:lnTo>
                  <a:lnTo>
                    <a:pt x="7043" y="20089"/>
                  </a:lnTo>
                  <a:lnTo>
                    <a:pt x="7967" y="19627"/>
                  </a:lnTo>
                  <a:lnTo>
                    <a:pt x="8660" y="19050"/>
                  </a:lnTo>
                  <a:lnTo>
                    <a:pt x="9352" y="18357"/>
                  </a:lnTo>
                  <a:lnTo>
                    <a:pt x="9814" y="17434"/>
                  </a:lnTo>
                  <a:lnTo>
                    <a:pt x="10045" y="16510"/>
                  </a:lnTo>
                  <a:lnTo>
                    <a:pt x="10161" y="15471"/>
                  </a:lnTo>
                  <a:lnTo>
                    <a:pt x="10161" y="15471"/>
                  </a:lnTo>
                  <a:lnTo>
                    <a:pt x="10161" y="14894"/>
                  </a:lnTo>
                  <a:lnTo>
                    <a:pt x="10045" y="14316"/>
                  </a:lnTo>
                  <a:lnTo>
                    <a:pt x="18473" y="9236"/>
                  </a:lnTo>
                  <a:lnTo>
                    <a:pt x="18473" y="9236"/>
                  </a:lnTo>
                  <a:lnTo>
                    <a:pt x="19166" y="9583"/>
                  </a:lnTo>
                  <a:lnTo>
                    <a:pt x="19859" y="9929"/>
                  </a:lnTo>
                  <a:lnTo>
                    <a:pt x="20552" y="10045"/>
                  </a:lnTo>
                  <a:lnTo>
                    <a:pt x="21360" y="10160"/>
                  </a:lnTo>
                  <a:lnTo>
                    <a:pt x="21360" y="10160"/>
                  </a:lnTo>
                  <a:lnTo>
                    <a:pt x="22052" y="10045"/>
                  </a:lnTo>
                  <a:lnTo>
                    <a:pt x="22861" y="9929"/>
                  </a:lnTo>
                  <a:lnTo>
                    <a:pt x="23553" y="9583"/>
                  </a:lnTo>
                  <a:lnTo>
                    <a:pt x="24131" y="9236"/>
                  </a:lnTo>
                  <a:lnTo>
                    <a:pt x="32674" y="14201"/>
                  </a:lnTo>
                  <a:lnTo>
                    <a:pt x="32674" y="14201"/>
                  </a:lnTo>
                  <a:lnTo>
                    <a:pt x="32559" y="14778"/>
                  </a:lnTo>
                  <a:lnTo>
                    <a:pt x="32443" y="15471"/>
                  </a:lnTo>
                  <a:lnTo>
                    <a:pt x="32443" y="15471"/>
                  </a:lnTo>
                  <a:lnTo>
                    <a:pt x="32559" y="16510"/>
                  </a:lnTo>
                  <a:lnTo>
                    <a:pt x="32905" y="17434"/>
                  </a:lnTo>
                  <a:lnTo>
                    <a:pt x="33367" y="18357"/>
                  </a:lnTo>
                  <a:lnTo>
                    <a:pt x="33944" y="19050"/>
                  </a:lnTo>
                  <a:lnTo>
                    <a:pt x="34752" y="19627"/>
                  </a:lnTo>
                  <a:lnTo>
                    <a:pt x="35561" y="20089"/>
                  </a:lnTo>
                  <a:lnTo>
                    <a:pt x="36484" y="20436"/>
                  </a:lnTo>
                  <a:lnTo>
                    <a:pt x="37523" y="20551"/>
                  </a:lnTo>
                  <a:lnTo>
                    <a:pt x="37523" y="20551"/>
                  </a:lnTo>
                  <a:lnTo>
                    <a:pt x="38562" y="20436"/>
                  </a:lnTo>
                  <a:lnTo>
                    <a:pt x="39486" y="20089"/>
                  </a:lnTo>
                  <a:lnTo>
                    <a:pt x="40410" y="19627"/>
                  </a:lnTo>
                  <a:lnTo>
                    <a:pt x="41102" y="19050"/>
                  </a:lnTo>
                  <a:lnTo>
                    <a:pt x="41795" y="18357"/>
                  </a:lnTo>
                  <a:lnTo>
                    <a:pt x="42257" y="17434"/>
                  </a:lnTo>
                  <a:lnTo>
                    <a:pt x="42488" y="16510"/>
                  </a:lnTo>
                  <a:lnTo>
                    <a:pt x="42603" y="15471"/>
                  </a:lnTo>
                  <a:lnTo>
                    <a:pt x="42603" y="15471"/>
                  </a:lnTo>
                  <a:lnTo>
                    <a:pt x="42488" y="14432"/>
                  </a:lnTo>
                  <a:lnTo>
                    <a:pt x="42257" y="13508"/>
                  </a:lnTo>
                  <a:lnTo>
                    <a:pt x="41795" y="12700"/>
                  </a:lnTo>
                  <a:lnTo>
                    <a:pt x="41102" y="11892"/>
                  </a:lnTo>
                  <a:lnTo>
                    <a:pt x="40410" y="11315"/>
                  </a:lnTo>
                  <a:lnTo>
                    <a:pt x="39486" y="10853"/>
                  </a:lnTo>
                  <a:lnTo>
                    <a:pt x="38562" y="10506"/>
                  </a:lnTo>
                  <a:lnTo>
                    <a:pt x="37523" y="10391"/>
                  </a:lnTo>
                  <a:lnTo>
                    <a:pt x="37523" y="1039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9"/>
            <p:cNvSpPr/>
            <p:nvPr/>
          </p:nvSpPr>
          <p:spPr>
            <a:xfrm>
              <a:off x="2834400" y="69685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9"/>
            <p:cNvSpPr/>
            <p:nvPr/>
          </p:nvSpPr>
          <p:spPr>
            <a:xfrm>
              <a:off x="2392775" y="6327800"/>
              <a:ext cx="72200" cy="72175"/>
            </a:xfrm>
            <a:custGeom>
              <a:rect b="b" l="l" r="r" t="t"/>
              <a:pathLst>
                <a:path extrusionOk="0" h="2887" w="2888">
                  <a:moveTo>
                    <a:pt x="1502" y="0"/>
                  </a:moveTo>
                  <a:lnTo>
                    <a:pt x="924" y="116"/>
                  </a:lnTo>
                  <a:lnTo>
                    <a:pt x="463" y="347"/>
                  </a:lnTo>
                  <a:lnTo>
                    <a:pt x="116" y="808"/>
                  </a:lnTo>
                  <a:lnTo>
                    <a:pt x="1" y="1386"/>
                  </a:lnTo>
                  <a:lnTo>
                    <a:pt x="116" y="1963"/>
                  </a:lnTo>
                  <a:lnTo>
                    <a:pt x="463" y="2425"/>
                  </a:lnTo>
                  <a:lnTo>
                    <a:pt x="924" y="2771"/>
                  </a:lnTo>
                  <a:lnTo>
                    <a:pt x="1502" y="2887"/>
                  </a:lnTo>
                  <a:lnTo>
                    <a:pt x="2079" y="2771"/>
                  </a:lnTo>
                  <a:lnTo>
                    <a:pt x="2425" y="2425"/>
                  </a:lnTo>
                  <a:lnTo>
                    <a:pt x="2772" y="1963"/>
                  </a:lnTo>
                  <a:lnTo>
                    <a:pt x="2887" y="1386"/>
                  </a:lnTo>
                  <a:lnTo>
                    <a:pt x="2772" y="808"/>
                  </a:lnTo>
                  <a:lnTo>
                    <a:pt x="2425" y="347"/>
                  </a:lnTo>
                  <a:lnTo>
                    <a:pt x="2079" y="11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9"/>
            <p:cNvSpPr/>
            <p:nvPr/>
          </p:nvSpPr>
          <p:spPr>
            <a:xfrm>
              <a:off x="2392775" y="6327800"/>
              <a:ext cx="72200" cy="72175"/>
            </a:xfrm>
            <a:custGeom>
              <a:rect b="b" l="l" r="r" t="t"/>
              <a:pathLst>
                <a:path extrusionOk="0" fill="none" h="2887" w="2888">
                  <a:moveTo>
                    <a:pt x="2887" y="1386"/>
                  </a:moveTo>
                  <a:lnTo>
                    <a:pt x="2887" y="1386"/>
                  </a:lnTo>
                  <a:lnTo>
                    <a:pt x="2772" y="808"/>
                  </a:lnTo>
                  <a:lnTo>
                    <a:pt x="2425" y="347"/>
                  </a:lnTo>
                  <a:lnTo>
                    <a:pt x="2079" y="116"/>
                  </a:lnTo>
                  <a:lnTo>
                    <a:pt x="1502" y="0"/>
                  </a:lnTo>
                  <a:lnTo>
                    <a:pt x="1502" y="0"/>
                  </a:lnTo>
                  <a:lnTo>
                    <a:pt x="924" y="116"/>
                  </a:lnTo>
                  <a:lnTo>
                    <a:pt x="463" y="347"/>
                  </a:lnTo>
                  <a:lnTo>
                    <a:pt x="116" y="808"/>
                  </a:lnTo>
                  <a:lnTo>
                    <a:pt x="1" y="1386"/>
                  </a:lnTo>
                  <a:lnTo>
                    <a:pt x="1" y="1386"/>
                  </a:lnTo>
                  <a:lnTo>
                    <a:pt x="116" y="1963"/>
                  </a:lnTo>
                  <a:lnTo>
                    <a:pt x="463" y="2425"/>
                  </a:lnTo>
                  <a:lnTo>
                    <a:pt x="924" y="2771"/>
                  </a:lnTo>
                  <a:lnTo>
                    <a:pt x="1502" y="2887"/>
                  </a:lnTo>
                  <a:lnTo>
                    <a:pt x="1502" y="2887"/>
                  </a:lnTo>
                  <a:lnTo>
                    <a:pt x="2079" y="2771"/>
                  </a:lnTo>
                  <a:lnTo>
                    <a:pt x="2425" y="2425"/>
                  </a:lnTo>
                  <a:lnTo>
                    <a:pt x="2772" y="1963"/>
                  </a:lnTo>
                  <a:lnTo>
                    <a:pt x="2887" y="1386"/>
                  </a:lnTo>
                  <a:lnTo>
                    <a:pt x="2887" y="138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9"/>
            <p:cNvSpPr/>
            <p:nvPr/>
          </p:nvSpPr>
          <p:spPr>
            <a:xfrm>
              <a:off x="2464950" y="63624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2225375" y="6157500"/>
              <a:ext cx="407000" cy="508025"/>
            </a:xfrm>
            <a:custGeom>
              <a:rect b="b" l="l" r="r" t="t"/>
              <a:pathLst>
                <a:path extrusionOk="0" h="20321" w="16280">
                  <a:moveTo>
                    <a:pt x="8198" y="4272"/>
                  </a:moveTo>
                  <a:lnTo>
                    <a:pt x="9006" y="4388"/>
                  </a:lnTo>
                  <a:lnTo>
                    <a:pt x="9699" y="4619"/>
                  </a:lnTo>
                  <a:lnTo>
                    <a:pt x="10391" y="4965"/>
                  </a:lnTo>
                  <a:lnTo>
                    <a:pt x="10969" y="5427"/>
                  </a:lnTo>
                  <a:lnTo>
                    <a:pt x="11430" y="6004"/>
                  </a:lnTo>
                  <a:lnTo>
                    <a:pt x="11777" y="6697"/>
                  </a:lnTo>
                  <a:lnTo>
                    <a:pt x="12008" y="7389"/>
                  </a:lnTo>
                  <a:lnTo>
                    <a:pt x="12123" y="8198"/>
                  </a:lnTo>
                  <a:lnTo>
                    <a:pt x="12008" y="9006"/>
                  </a:lnTo>
                  <a:lnTo>
                    <a:pt x="11777" y="9699"/>
                  </a:lnTo>
                  <a:lnTo>
                    <a:pt x="11430" y="10391"/>
                  </a:lnTo>
                  <a:lnTo>
                    <a:pt x="10969" y="10969"/>
                  </a:lnTo>
                  <a:lnTo>
                    <a:pt x="10391" y="11430"/>
                  </a:lnTo>
                  <a:lnTo>
                    <a:pt x="9699" y="11777"/>
                  </a:lnTo>
                  <a:lnTo>
                    <a:pt x="9006" y="12008"/>
                  </a:lnTo>
                  <a:lnTo>
                    <a:pt x="8198" y="12123"/>
                  </a:lnTo>
                  <a:lnTo>
                    <a:pt x="7390" y="12008"/>
                  </a:lnTo>
                  <a:lnTo>
                    <a:pt x="6697" y="11777"/>
                  </a:lnTo>
                  <a:lnTo>
                    <a:pt x="6004" y="11430"/>
                  </a:lnTo>
                  <a:lnTo>
                    <a:pt x="5427" y="10969"/>
                  </a:lnTo>
                  <a:lnTo>
                    <a:pt x="4965" y="10391"/>
                  </a:lnTo>
                  <a:lnTo>
                    <a:pt x="4503" y="9699"/>
                  </a:lnTo>
                  <a:lnTo>
                    <a:pt x="4272" y="9006"/>
                  </a:lnTo>
                  <a:lnTo>
                    <a:pt x="4272" y="8198"/>
                  </a:lnTo>
                  <a:lnTo>
                    <a:pt x="4272" y="7389"/>
                  </a:lnTo>
                  <a:lnTo>
                    <a:pt x="4503" y="6697"/>
                  </a:lnTo>
                  <a:lnTo>
                    <a:pt x="4965" y="6004"/>
                  </a:lnTo>
                  <a:lnTo>
                    <a:pt x="5427" y="5427"/>
                  </a:lnTo>
                  <a:lnTo>
                    <a:pt x="6004" y="4965"/>
                  </a:lnTo>
                  <a:lnTo>
                    <a:pt x="6697" y="4619"/>
                  </a:lnTo>
                  <a:lnTo>
                    <a:pt x="7390" y="4388"/>
                  </a:lnTo>
                  <a:lnTo>
                    <a:pt x="8198" y="4272"/>
                  </a:lnTo>
                  <a:close/>
                  <a:moveTo>
                    <a:pt x="7390" y="0"/>
                  </a:moveTo>
                  <a:lnTo>
                    <a:pt x="6581" y="116"/>
                  </a:lnTo>
                  <a:lnTo>
                    <a:pt x="5773" y="347"/>
                  </a:lnTo>
                  <a:lnTo>
                    <a:pt x="4965" y="578"/>
                  </a:lnTo>
                  <a:lnTo>
                    <a:pt x="4272" y="924"/>
                  </a:lnTo>
                  <a:lnTo>
                    <a:pt x="3580" y="1386"/>
                  </a:lnTo>
                  <a:lnTo>
                    <a:pt x="3002" y="1848"/>
                  </a:lnTo>
                  <a:lnTo>
                    <a:pt x="2425" y="2425"/>
                  </a:lnTo>
                  <a:lnTo>
                    <a:pt x="1848" y="3002"/>
                  </a:lnTo>
                  <a:lnTo>
                    <a:pt x="1386" y="3579"/>
                  </a:lnTo>
                  <a:lnTo>
                    <a:pt x="1040" y="4272"/>
                  </a:lnTo>
                  <a:lnTo>
                    <a:pt x="693" y="4965"/>
                  </a:lnTo>
                  <a:lnTo>
                    <a:pt x="462" y="5658"/>
                  </a:lnTo>
                  <a:lnTo>
                    <a:pt x="231" y="6466"/>
                  </a:lnTo>
                  <a:lnTo>
                    <a:pt x="116" y="7274"/>
                  </a:lnTo>
                  <a:lnTo>
                    <a:pt x="0" y="8082"/>
                  </a:lnTo>
                  <a:lnTo>
                    <a:pt x="116" y="9006"/>
                  </a:lnTo>
                  <a:lnTo>
                    <a:pt x="231" y="9814"/>
                  </a:lnTo>
                  <a:lnTo>
                    <a:pt x="462" y="10622"/>
                  </a:lnTo>
                  <a:lnTo>
                    <a:pt x="693" y="11430"/>
                  </a:lnTo>
                  <a:lnTo>
                    <a:pt x="1501" y="13047"/>
                  </a:lnTo>
                  <a:lnTo>
                    <a:pt x="2425" y="14548"/>
                  </a:lnTo>
                  <a:lnTo>
                    <a:pt x="3349" y="15818"/>
                  </a:lnTo>
                  <a:lnTo>
                    <a:pt x="4388" y="17088"/>
                  </a:lnTo>
                  <a:lnTo>
                    <a:pt x="6235" y="19050"/>
                  </a:lnTo>
                  <a:lnTo>
                    <a:pt x="6928" y="19743"/>
                  </a:lnTo>
                  <a:lnTo>
                    <a:pt x="7159" y="19974"/>
                  </a:lnTo>
                  <a:lnTo>
                    <a:pt x="7505" y="20089"/>
                  </a:lnTo>
                  <a:lnTo>
                    <a:pt x="7851" y="20205"/>
                  </a:lnTo>
                  <a:lnTo>
                    <a:pt x="8198" y="20320"/>
                  </a:lnTo>
                  <a:lnTo>
                    <a:pt x="8544" y="20205"/>
                  </a:lnTo>
                  <a:lnTo>
                    <a:pt x="8890" y="20089"/>
                  </a:lnTo>
                  <a:lnTo>
                    <a:pt x="9121" y="19974"/>
                  </a:lnTo>
                  <a:lnTo>
                    <a:pt x="9468" y="19743"/>
                  </a:lnTo>
                  <a:lnTo>
                    <a:pt x="9930" y="19166"/>
                  </a:lnTo>
                  <a:lnTo>
                    <a:pt x="11777" y="17088"/>
                  </a:lnTo>
                  <a:lnTo>
                    <a:pt x="12931" y="15818"/>
                  </a:lnTo>
                  <a:lnTo>
                    <a:pt x="13855" y="14432"/>
                  </a:lnTo>
                  <a:lnTo>
                    <a:pt x="14779" y="12931"/>
                  </a:lnTo>
                  <a:lnTo>
                    <a:pt x="15587" y="11315"/>
                  </a:lnTo>
                  <a:lnTo>
                    <a:pt x="15933" y="10507"/>
                  </a:lnTo>
                  <a:lnTo>
                    <a:pt x="16164" y="9699"/>
                  </a:lnTo>
                  <a:lnTo>
                    <a:pt x="16280" y="8890"/>
                  </a:lnTo>
                  <a:lnTo>
                    <a:pt x="16280" y="8082"/>
                  </a:lnTo>
                  <a:lnTo>
                    <a:pt x="16280" y="7274"/>
                  </a:lnTo>
                  <a:lnTo>
                    <a:pt x="16164" y="6466"/>
                  </a:lnTo>
                  <a:lnTo>
                    <a:pt x="15933" y="5658"/>
                  </a:lnTo>
                  <a:lnTo>
                    <a:pt x="15702" y="4965"/>
                  </a:lnTo>
                  <a:lnTo>
                    <a:pt x="15356" y="4272"/>
                  </a:lnTo>
                  <a:lnTo>
                    <a:pt x="14894" y="3579"/>
                  </a:lnTo>
                  <a:lnTo>
                    <a:pt x="14432" y="3002"/>
                  </a:lnTo>
                  <a:lnTo>
                    <a:pt x="13855" y="2425"/>
                  </a:lnTo>
                  <a:lnTo>
                    <a:pt x="13278" y="1848"/>
                  </a:lnTo>
                  <a:lnTo>
                    <a:pt x="12700" y="1386"/>
                  </a:lnTo>
                  <a:lnTo>
                    <a:pt x="12008" y="924"/>
                  </a:lnTo>
                  <a:lnTo>
                    <a:pt x="11315" y="578"/>
                  </a:lnTo>
                  <a:lnTo>
                    <a:pt x="10622" y="347"/>
                  </a:lnTo>
                  <a:lnTo>
                    <a:pt x="9814" y="116"/>
                  </a:lnTo>
                  <a:lnTo>
                    <a:pt x="90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2225375" y="6157500"/>
              <a:ext cx="407000" cy="508025"/>
            </a:xfrm>
            <a:custGeom>
              <a:rect b="b" l="l" r="r" t="t"/>
              <a:pathLst>
                <a:path extrusionOk="0" fill="none" h="20321" w="16280">
                  <a:moveTo>
                    <a:pt x="6928" y="19743"/>
                  </a:moveTo>
                  <a:lnTo>
                    <a:pt x="6928" y="19743"/>
                  </a:lnTo>
                  <a:lnTo>
                    <a:pt x="7159" y="19974"/>
                  </a:lnTo>
                  <a:lnTo>
                    <a:pt x="7505" y="20089"/>
                  </a:lnTo>
                  <a:lnTo>
                    <a:pt x="7851" y="20205"/>
                  </a:lnTo>
                  <a:lnTo>
                    <a:pt x="8198" y="20320"/>
                  </a:lnTo>
                  <a:lnTo>
                    <a:pt x="8198" y="20320"/>
                  </a:lnTo>
                  <a:lnTo>
                    <a:pt x="8544" y="20205"/>
                  </a:lnTo>
                  <a:lnTo>
                    <a:pt x="8890" y="20089"/>
                  </a:lnTo>
                  <a:lnTo>
                    <a:pt x="9121" y="19974"/>
                  </a:lnTo>
                  <a:lnTo>
                    <a:pt x="9468" y="19743"/>
                  </a:lnTo>
                  <a:lnTo>
                    <a:pt x="9468" y="19743"/>
                  </a:lnTo>
                  <a:lnTo>
                    <a:pt x="9930" y="19166"/>
                  </a:lnTo>
                  <a:lnTo>
                    <a:pt x="9930" y="19166"/>
                  </a:lnTo>
                  <a:lnTo>
                    <a:pt x="11777" y="17088"/>
                  </a:lnTo>
                  <a:lnTo>
                    <a:pt x="12931" y="15818"/>
                  </a:lnTo>
                  <a:lnTo>
                    <a:pt x="13855" y="14432"/>
                  </a:lnTo>
                  <a:lnTo>
                    <a:pt x="14779" y="12931"/>
                  </a:lnTo>
                  <a:lnTo>
                    <a:pt x="15587" y="11315"/>
                  </a:lnTo>
                  <a:lnTo>
                    <a:pt x="15933" y="10507"/>
                  </a:lnTo>
                  <a:lnTo>
                    <a:pt x="16164" y="9699"/>
                  </a:lnTo>
                  <a:lnTo>
                    <a:pt x="16280" y="8890"/>
                  </a:lnTo>
                  <a:lnTo>
                    <a:pt x="16280" y="8082"/>
                  </a:lnTo>
                  <a:lnTo>
                    <a:pt x="16280" y="8082"/>
                  </a:lnTo>
                  <a:lnTo>
                    <a:pt x="16280" y="7274"/>
                  </a:lnTo>
                  <a:lnTo>
                    <a:pt x="16164" y="6466"/>
                  </a:lnTo>
                  <a:lnTo>
                    <a:pt x="15933" y="5658"/>
                  </a:lnTo>
                  <a:lnTo>
                    <a:pt x="15702" y="4965"/>
                  </a:lnTo>
                  <a:lnTo>
                    <a:pt x="15356" y="4272"/>
                  </a:lnTo>
                  <a:lnTo>
                    <a:pt x="14894" y="3579"/>
                  </a:lnTo>
                  <a:lnTo>
                    <a:pt x="14432" y="3002"/>
                  </a:lnTo>
                  <a:lnTo>
                    <a:pt x="13855" y="2425"/>
                  </a:lnTo>
                  <a:lnTo>
                    <a:pt x="13278" y="1848"/>
                  </a:lnTo>
                  <a:lnTo>
                    <a:pt x="12700" y="1386"/>
                  </a:lnTo>
                  <a:lnTo>
                    <a:pt x="12008" y="924"/>
                  </a:lnTo>
                  <a:lnTo>
                    <a:pt x="11315" y="578"/>
                  </a:lnTo>
                  <a:lnTo>
                    <a:pt x="10622" y="347"/>
                  </a:lnTo>
                  <a:lnTo>
                    <a:pt x="9814" y="116"/>
                  </a:lnTo>
                  <a:lnTo>
                    <a:pt x="9006" y="0"/>
                  </a:lnTo>
                  <a:lnTo>
                    <a:pt x="8198" y="0"/>
                  </a:lnTo>
                  <a:lnTo>
                    <a:pt x="8198" y="0"/>
                  </a:lnTo>
                  <a:lnTo>
                    <a:pt x="7390" y="0"/>
                  </a:lnTo>
                  <a:lnTo>
                    <a:pt x="6581" y="116"/>
                  </a:lnTo>
                  <a:lnTo>
                    <a:pt x="5773" y="347"/>
                  </a:lnTo>
                  <a:lnTo>
                    <a:pt x="4965" y="578"/>
                  </a:lnTo>
                  <a:lnTo>
                    <a:pt x="4272" y="924"/>
                  </a:lnTo>
                  <a:lnTo>
                    <a:pt x="3580" y="1386"/>
                  </a:lnTo>
                  <a:lnTo>
                    <a:pt x="3002" y="1848"/>
                  </a:lnTo>
                  <a:lnTo>
                    <a:pt x="2425" y="2425"/>
                  </a:lnTo>
                  <a:lnTo>
                    <a:pt x="1848" y="3002"/>
                  </a:lnTo>
                  <a:lnTo>
                    <a:pt x="1386" y="3579"/>
                  </a:lnTo>
                  <a:lnTo>
                    <a:pt x="1040" y="4272"/>
                  </a:lnTo>
                  <a:lnTo>
                    <a:pt x="693" y="4965"/>
                  </a:lnTo>
                  <a:lnTo>
                    <a:pt x="462" y="5658"/>
                  </a:lnTo>
                  <a:lnTo>
                    <a:pt x="231" y="6466"/>
                  </a:lnTo>
                  <a:lnTo>
                    <a:pt x="116" y="7274"/>
                  </a:lnTo>
                  <a:lnTo>
                    <a:pt x="0" y="8082"/>
                  </a:lnTo>
                  <a:lnTo>
                    <a:pt x="0" y="8082"/>
                  </a:lnTo>
                  <a:lnTo>
                    <a:pt x="116" y="9006"/>
                  </a:lnTo>
                  <a:lnTo>
                    <a:pt x="231" y="9814"/>
                  </a:lnTo>
                  <a:lnTo>
                    <a:pt x="462" y="10622"/>
                  </a:lnTo>
                  <a:lnTo>
                    <a:pt x="693" y="11430"/>
                  </a:lnTo>
                  <a:lnTo>
                    <a:pt x="1501" y="13047"/>
                  </a:lnTo>
                  <a:lnTo>
                    <a:pt x="2425" y="14548"/>
                  </a:lnTo>
                  <a:lnTo>
                    <a:pt x="3349" y="15818"/>
                  </a:lnTo>
                  <a:lnTo>
                    <a:pt x="4388" y="17088"/>
                  </a:lnTo>
                  <a:lnTo>
                    <a:pt x="6235" y="19050"/>
                  </a:lnTo>
                  <a:lnTo>
                    <a:pt x="6235" y="19050"/>
                  </a:lnTo>
                  <a:lnTo>
                    <a:pt x="6928" y="19743"/>
                  </a:lnTo>
                  <a:lnTo>
                    <a:pt x="6928" y="1974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2332175" y="6264300"/>
              <a:ext cx="196300" cy="196300"/>
            </a:xfrm>
            <a:custGeom>
              <a:rect b="b" l="l" r="r" t="t"/>
              <a:pathLst>
                <a:path extrusionOk="0" fill="none" h="7852" w="7852">
                  <a:moveTo>
                    <a:pt x="0" y="3926"/>
                  </a:moveTo>
                  <a:lnTo>
                    <a:pt x="0" y="3926"/>
                  </a:lnTo>
                  <a:lnTo>
                    <a:pt x="0" y="3117"/>
                  </a:lnTo>
                  <a:lnTo>
                    <a:pt x="231" y="2425"/>
                  </a:lnTo>
                  <a:lnTo>
                    <a:pt x="693" y="1732"/>
                  </a:lnTo>
                  <a:lnTo>
                    <a:pt x="1155" y="1155"/>
                  </a:lnTo>
                  <a:lnTo>
                    <a:pt x="1732" y="693"/>
                  </a:lnTo>
                  <a:lnTo>
                    <a:pt x="2425" y="347"/>
                  </a:lnTo>
                  <a:lnTo>
                    <a:pt x="3118" y="116"/>
                  </a:lnTo>
                  <a:lnTo>
                    <a:pt x="3926" y="0"/>
                  </a:lnTo>
                  <a:lnTo>
                    <a:pt x="3926" y="0"/>
                  </a:lnTo>
                  <a:lnTo>
                    <a:pt x="4734" y="116"/>
                  </a:lnTo>
                  <a:lnTo>
                    <a:pt x="5427" y="347"/>
                  </a:lnTo>
                  <a:lnTo>
                    <a:pt x="6119" y="693"/>
                  </a:lnTo>
                  <a:lnTo>
                    <a:pt x="6697" y="1155"/>
                  </a:lnTo>
                  <a:lnTo>
                    <a:pt x="7158" y="1732"/>
                  </a:lnTo>
                  <a:lnTo>
                    <a:pt x="7505" y="2425"/>
                  </a:lnTo>
                  <a:lnTo>
                    <a:pt x="7736" y="3117"/>
                  </a:lnTo>
                  <a:lnTo>
                    <a:pt x="7851" y="3926"/>
                  </a:lnTo>
                  <a:lnTo>
                    <a:pt x="7851" y="3926"/>
                  </a:lnTo>
                  <a:lnTo>
                    <a:pt x="7736" y="4734"/>
                  </a:lnTo>
                  <a:lnTo>
                    <a:pt x="7505" y="5427"/>
                  </a:lnTo>
                  <a:lnTo>
                    <a:pt x="7158" y="6119"/>
                  </a:lnTo>
                  <a:lnTo>
                    <a:pt x="6697" y="6697"/>
                  </a:lnTo>
                  <a:lnTo>
                    <a:pt x="6119" y="7158"/>
                  </a:lnTo>
                  <a:lnTo>
                    <a:pt x="5427" y="7505"/>
                  </a:lnTo>
                  <a:lnTo>
                    <a:pt x="4734" y="7736"/>
                  </a:lnTo>
                  <a:lnTo>
                    <a:pt x="3926" y="7851"/>
                  </a:lnTo>
                  <a:lnTo>
                    <a:pt x="3926" y="7851"/>
                  </a:lnTo>
                  <a:lnTo>
                    <a:pt x="3118" y="7736"/>
                  </a:lnTo>
                  <a:lnTo>
                    <a:pt x="2425" y="7505"/>
                  </a:lnTo>
                  <a:lnTo>
                    <a:pt x="1732" y="7158"/>
                  </a:lnTo>
                  <a:lnTo>
                    <a:pt x="1155" y="6697"/>
                  </a:lnTo>
                  <a:lnTo>
                    <a:pt x="693" y="6119"/>
                  </a:lnTo>
                  <a:lnTo>
                    <a:pt x="231" y="5427"/>
                  </a:lnTo>
                  <a:lnTo>
                    <a:pt x="0" y="4734"/>
                  </a:lnTo>
                  <a:lnTo>
                    <a:pt x="0" y="3926"/>
                  </a:lnTo>
                  <a:lnTo>
                    <a:pt x="0" y="392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2332175" y="63624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" name="Google Shape;569;p19"/>
          <p:cNvGrpSpPr/>
          <p:nvPr/>
        </p:nvGrpSpPr>
        <p:grpSpPr>
          <a:xfrm>
            <a:off x="8090702" y="1458689"/>
            <a:ext cx="420577" cy="365762"/>
            <a:chOff x="3558875" y="6212325"/>
            <a:chExt cx="1047775" cy="912125"/>
          </a:xfrm>
        </p:grpSpPr>
        <p:sp>
          <p:nvSpPr>
            <p:cNvPr id="570" name="Google Shape;570;p19"/>
            <p:cNvSpPr/>
            <p:nvPr/>
          </p:nvSpPr>
          <p:spPr>
            <a:xfrm>
              <a:off x="3913900" y="6212325"/>
              <a:ext cx="334850" cy="323300"/>
            </a:xfrm>
            <a:custGeom>
              <a:rect b="b" l="l" r="r" t="t"/>
              <a:pathLst>
                <a:path extrusionOk="0" h="12932" w="13394">
                  <a:moveTo>
                    <a:pt x="6697" y="1"/>
                  </a:moveTo>
                  <a:lnTo>
                    <a:pt x="6119" y="116"/>
                  </a:lnTo>
                  <a:lnTo>
                    <a:pt x="5542" y="347"/>
                  </a:lnTo>
                  <a:lnTo>
                    <a:pt x="5080" y="809"/>
                  </a:lnTo>
                  <a:lnTo>
                    <a:pt x="4734" y="1502"/>
                  </a:lnTo>
                  <a:lnTo>
                    <a:pt x="4157" y="3349"/>
                  </a:lnTo>
                  <a:lnTo>
                    <a:pt x="2194" y="3349"/>
                  </a:lnTo>
                  <a:lnTo>
                    <a:pt x="1501" y="3465"/>
                  </a:lnTo>
                  <a:lnTo>
                    <a:pt x="924" y="3696"/>
                  </a:lnTo>
                  <a:lnTo>
                    <a:pt x="462" y="4157"/>
                  </a:lnTo>
                  <a:lnTo>
                    <a:pt x="116" y="4735"/>
                  </a:lnTo>
                  <a:lnTo>
                    <a:pt x="0" y="5427"/>
                  </a:lnTo>
                  <a:lnTo>
                    <a:pt x="116" y="6120"/>
                  </a:lnTo>
                  <a:lnTo>
                    <a:pt x="462" y="6697"/>
                  </a:lnTo>
                  <a:lnTo>
                    <a:pt x="924" y="7159"/>
                  </a:lnTo>
                  <a:lnTo>
                    <a:pt x="2540" y="8314"/>
                  </a:lnTo>
                  <a:lnTo>
                    <a:pt x="1848" y="10161"/>
                  </a:lnTo>
                  <a:lnTo>
                    <a:pt x="1848" y="10854"/>
                  </a:lnTo>
                  <a:lnTo>
                    <a:pt x="1848" y="11431"/>
                  </a:lnTo>
                  <a:lnTo>
                    <a:pt x="2194" y="12008"/>
                  </a:lnTo>
                  <a:lnTo>
                    <a:pt x="2656" y="12470"/>
                  </a:lnTo>
                  <a:lnTo>
                    <a:pt x="3233" y="12816"/>
                  </a:lnTo>
                  <a:lnTo>
                    <a:pt x="3926" y="12932"/>
                  </a:lnTo>
                  <a:lnTo>
                    <a:pt x="4503" y="12816"/>
                  </a:lnTo>
                  <a:lnTo>
                    <a:pt x="5196" y="12470"/>
                  </a:lnTo>
                  <a:lnTo>
                    <a:pt x="6697" y="11316"/>
                  </a:lnTo>
                  <a:lnTo>
                    <a:pt x="8313" y="12470"/>
                  </a:lnTo>
                  <a:lnTo>
                    <a:pt x="8890" y="12816"/>
                  </a:lnTo>
                  <a:lnTo>
                    <a:pt x="9583" y="12932"/>
                  </a:lnTo>
                  <a:lnTo>
                    <a:pt x="10276" y="12816"/>
                  </a:lnTo>
                  <a:lnTo>
                    <a:pt x="10853" y="12470"/>
                  </a:lnTo>
                  <a:lnTo>
                    <a:pt x="11315" y="12008"/>
                  </a:lnTo>
                  <a:lnTo>
                    <a:pt x="11546" y="11431"/>
                  </a:lnTo>
                  <a:lnTo>
                    <a:pt x="11661" y="10854"/>
                  </a:lnTo>
                  <a:lnTo>
                    <a:pt x="11546" y="10161"/>
                  </a:lnTo>
                  <a:lnTo>
                    <a:pt x="10969" y="8314"/>
                  </a:lnTo>
                  <a:lnTo>
                    <a:pt x="12585" y="7159"/>
                  </a:lnTo>
                  <a:lnTo>
                    <a:pt x="13047" y="6697"/>
                  </a:lnTo>
                  <a:lnTo>
                    <a:pt x="13393" y="6120"/>
                  </a:lnTo>
                  <a:lnTo>
                    <a:pt x="13393" y="5427"/>
                  </a:lnTo>
                  <a:lnTo>
                    <a:pt x="13393" y="4735"/>
                  </a:lnTo>
                  <a:lnTo>
                    <a:pt x="13047" y="4157"/>
                  </a:lnTo>
                  <a:lnTo>
                    <a:pt x="12585" y="3696"/>
                  </a:lnTo>
                  <a:lnTo>
                    <a:pt x="12008" y="3465"/>
                  </a:lnTo>
                  <a:lnTo>
                    <a:pt x="11315" y="3349"/>
                  </a:lnTo>
                  <a:lnTo>
                    <a:pt x="9352" y="3349"/>
                  </a:lnTo>
                  <a:lnTo>
                    <a:pt x="8775" y="1502"/>
                  </a:lnTo>
                  <a:lnTo>
                    <a:pt x="8429" y="809"/>
                  </a:lnTo>
                  <a:lnTo>
                    <a:pt x="7967" y="347"/>
                  </a:lnTo>
                  <a:lnTo>
                    <a:pt x="7389" y="116"/>
                  </a:lnTo>
                  <a:lnTo>
                    <a:pt x="66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9"/>
            <p:cNvSpPr/>
            <p:nvPr/>
          </p:nvSpPr>
          <p:spPr>
            <a:xfrm>
              <a:off x="3913900" y="6212325"/>
              <a:ext cx="334850" cy="323300"/>
            </a:xfrm>
            <a:custGeom>
              <a:rect b="b" l="l" r="r" t="t"/>
              <a:pathLst>
                <a:path extrusionOk="0" fill="none" h="12932" w="13394">
                  <a:moveTo>
                    <a:pt x="924" y="7159"/>
                  </a:moveTo>
                  <a:lnTo>
                    <a:pt x="2540" y="8314"/>
                  </a:lnTo>
                  <a:lnTo>
                    <a:pt x="1848" y="10161"/>
                  </a:lnTo>
                  <a:lnTo>
                    <a:pt x="1848" y="10161"/>
                  </a:lnTo>
                  <a:lnTo>
                    <a:pt x="1848" y="10854"/>
                  </a:lnTo>
                  <a:lnTo>
                    <a:pt x="1848" y="11431"/>
                  </a:lnTo>
                  <a:lnTo>
                    <a:pt x="2194" y="12008"/>
                  </a:lnTo>
                  <a:lnTo>
                    <a:pt x="2656" y="12470"/>
                  </a:lnTo>
                  <a:lnTo>
                    <a:pt x="2656" y="12470"/>
                  </a:lnTo>
                  <a:lnTo>
                    <a:pt x="3233" y="12816"/>
                  </a:lnTo>
                  <a:lnTo>
                    <a:pt x="3926" y="12932"/>
                  </a:lnTo>
                  <a:lnTo>
                    <a:pt x="4503" y="12816"/>
                  </a:lnTo>
                  <a:lnTo>
                    <a:pt x="5196" y="12470"/>
                  </a:lnTo>
                  <a:lnTo>
                    <a:pt x="6697" y="11316"/>
                  </a:lnTo>
                  <a:lnTo>
                    <a:pt x="8313" y="12470"/>
                  </a:lnTo>
                  <a:lnTo>
                    <a:pt x="8313" y="12470"/>
                  </a:lnTo>
                  <a:lnTo>
                    <a:pt x="8890" y="12816"/>
                  </a:lnTo>
                  <a:lnTo>
                    <a:pt x="9583" y="12932"/>
                  </a:lnTo>
                  <a:lnTo>
                    <a:pt x="9583" y="12932"/>
                  </a:lnTo>
                  <a:lnTo>
                    <a:pt x="10276" y="12816"/>
                  </a:lnTo>
                  <a:lnTo>
                    <a:pt x="10853" y="12470"/>
                  </a:lnTo>
                  <a:lnTo>
                    <a:pt x="10853" y="12470"/>
                  </a:lnTo>
                  <a:lnTo>
                    <a:pt x="11315" y="12008"/>
                  </a:lnTo>
                  <a:lnTo>
                    <a:pt x="11546" y="11431"/>
                  </a:lnTo>
                  <a:lnTo>
                    <a:pt x="11661" y="10854"/>
                  </a:lnTo>
                  <a:lnTo>
                    <a:pt x="11546" y="10161"/>
                  </a:lnTo>
                  <a:lnTo>
                    <a:pt x="10969" y="8314"/>
                  </a:lnTo>
                  <a:lnTo>
                    <a:pt x="12585" y="7159"/>
                  </a:lnTo>
                  <a:lnTo>
                    <a:pt x="12585" y="7159"/>
                  </a:lnTo>
                  <a:lnTo>
                    <a:pt x="13047" y="6697"/>
                  </a:lnTo>
                  <a:lnTo>
                    <a:pt x="13393" y="6120"/>
                  </a:lnTo>
                  <a:lnTo>
                    <a:pt x="13393" y="5427"/>
                  </a:lnTo>
                  <a:lnTo>
                    <a:pt x="13393" y="4735"/>
                  </a:lnTo>
                  <a:lnTo>
                    <a:pt x="13393" y="4735"/>
                  </a:lnTo>
                  <a:lnTo>
                    <a:pt x="13047" y="4157"/>
                  </a:lnTo>
                  <a:lnTo>
                    <a:pt x="12585" y="3696"/>
                  </a:lnTo>
                  <a:lnTo>
                    <a:pt x="12008" y="3465"/>
                  </a:lnTo>
                  <a:lnTo>
                    <a:pt x="11315" y="3349"/>
                  </a:lnTo>
                  <a:lnTo>
                    <a:pt x="9352" y="3349"/>
                  </a:lnTo>
                  <a:lnTo>
                    <a:pt x="8775" y="1502"/>
                  </a:lnTo>
                  <a:lnTo>
                    <a:pt x="8775" y="1502"/>
                  </a:lnTo>
                  <a:lnTo>
                    <a:pt x="8429" y="809"/>
                  </a:lnTo>
                  <a:lnTo>
                    <a:pt x="7967" y="347"/>
                  </a:lnTo>
                  <a:lnTo>
                    <a:pt x="7389" y="116"/>
                  </a:lnTo>
                  <a:lnTo>
                    <a:pt x="6697" y="1"/>
                  </a:lnTo>
                  <a:lnTo>
                    <a:pt x="6697" y="1"/>
                  </a:lnTo>
                  <a:lnTo>
                    <a:pt x="6119" y="116"/>
                  </a:lnTo>
                  <a:lnTo>
                    <a:pt x="5542" y="347"/>
                  </a:lnTo>
                  <a:lnTo>
                    <a:pt x="5080" y="809"/>
                  </a:lnTo>
                  <a:lnTo>
                    <a:pt x="4734" y="1502"/>
                  </a:lnTo>
                  <a:lnTo>
                    <a:pt x="4157" y="3349"/>
                  </a:lnTo>
                  <a:lnTo>
                    <a:pt x="2194" y="3349"/>
                  </a:lnTo>
                  <a:lnTo>
                    <a:pt x="2194" y="3349"/>
                  </a:lnTo>
                  <a:lnTo>
                    <a:pt x="1501" y="3465"/>
                  </a:lnTo>
                  <a:lnTo>
                    <a:pt x="924" y="3696"/>
                  </a:lnTo>
                  <a:lnTo>
                    <a:pt x="462" y="4157"/>
                  </a:lnTo>
                  <a:lnTo>
                    <a:pt x="116" y="4735"/>
                  </a:lnTo>
                  <a:lnTo>
                    <a:pt x="116" y="4735"/>
                  </a:lnTo>
                  <a:lnTo>
                    <a:pt x="0" y="5427"/>
                  </a:lnTo>
                  <a:lnTo>
                    <a:pt x="116" y="6120"/>
                  </a:lnTo>
                  <a:lnTo>
                    <a:pt x="462" y="6697"/>
                  </a:lnTo>
                  <a:lnTo>
                    <a:pt x="924" y="7159"/>
                  </a:lnTo>
                  <a:lnTo>
                    <a:pt x="924" y="715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3937000" y="6391300"/>
              <a:ext cx="0" cy="25"/>
            </a:xfrm>
            <a:custGeom>
              <a:rect b="b" l="l" r="r" t="t"/>
              <a:pathLst>
                <a:path extrusionOk="0" fill="none" h="1" w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3558875" y="6212325"/>
              <a:ext cx="334850" cy="323300"/>
            </a:xfrm>
            <a:custGeom>
              <a:rect b="b" l="l" r="r" t="t"/>
              <a:pathLst>
                <a:path extrusionOk="0" h="12932" w="13394">
                  <a:moveTo>
                    <a:pt x="6697" y="1"/>
                  </a:moveTo>
                  <a:lnTo>
                    <a:pt x="6004" y="116"/>
                  </a:lnTo>
                  <a:lnTo>
                    <a:pt x="5427" y="347"/>
                  </a:lnTo>
                  <a:lnTo>
                    <a:pt x="4965" y="809"/>
                  </a:lnTo>
                  <a:lnTo>
                    <a:pt x="4734" y="1502"/>
                  </a:lnTo>
                  <a:lnTo>
                    <a:pt x="4041" y="3349"/>
                  </a:lnTo>
                  <a:lnTo>
                    <a:pt x="2079" y="3349"/>
                  </a:lnTo>
                  <a:lnTo>
                    <a:pt x="1386" y="3465"/>
                  </a:lnTo>
                  <a:lnTo>
                    <a:pt x="809" y="3696"/>
                  </a:lnTo>
                  <a:lnTo>
                    <a:pt x="347" y="4157"/>
                  </a:lnTo>
                  <a:lnTo>
                    <a:pt x="116" y="4735"/>
                  </a:lnTo>
                  <a:lnTo>
                    <a:pt x="0" y="5427"/>
                  </a:lnTo>
                  <a:lnTo>
                    <a:pt x="116" y="6120"/>
                  </a:lnTo>
                  <a:lnTo>
                    <a:pt x="347" y="6697"/>
                  </a:lnTo>
                  <a:lnTo>
                    <a:pt x="809" y="7159"/>
                  </a:lnTo>
                  <a:lnTo>
                    <a:pt x="2425" y="8314"/>
                  </a:lnTo>
                  <a:lnTo>
                    <a:pt x="1848" y="10161"/>
                  </a:lnTo>
                  <a:lnTo>
                    <a:pt x="1732" y="10854"/>
                  </a:lnTo>
                  <a:lnTo>
                    <a:pt x="1848" y="11431"/>
                  </a:lnTo>
                  <a:lnTo>
                    <a:pt x="2079" y="12008"/>
                  </a:lnTo>
                  <a:lnTo>
                    <a:pt x="2656" y="12470"/>
                  </a:lnTo>
                  <a:lnTo>
                    <a:pt x="3233" y="12816"/>
                  </a:lnTo>
                  <a:lnTo>
                    <a:pt x="3810" y="12932"/>
                  </a:lnTo>
                  <a:lnTo>
                    <a:pt x="4503" y="12816"/>
                  </a:lnTo>
                  <a:lnTo>
                    <a:pt x="5080" y="12470"/>
                  </a:lnTo>
                  <a:lnTo>
                    <a:pt x="6697" y="11316"/>
                  </a:lnTo>
                  <a:lnTo>
                    <a:pt x="8313" y="12470"/>
                  </a:lnTo>
                  <a:lnTo>
                    <a:pt x="8890" y="12816"/>
                  </a:lnTo>
                  <a:lnTo>
                    <a:pt x="9583" y="12932"/>
                  </a:lnTo>
                  <a:lnTo>
                    <a:pt x="10160" y="12816"/>
                  </a:lnTo>
                  <a:lnTo>
                    <a:pt x="10738" y="12470"/>
                  </a:lnTo>
                  <a:lnTo>
                    <a:pt x="11200" y="12008"/>
                  </a:lnTo>
                  <a:lnTo>
                    <a:pt x="11546" y="11431"/>
                  </a:lnTo>
                  <a:lnTo>
                    <a:pt x="11661" y="10854"/>
                  </a:lnTo>
                  <a:lnTo>
                    <a:pt x="11546" y="10161"/>
                  </a:lnTo>
                  <a:lnTo>
                    <a:pt x="10969" y="8314"/>
                  </a:lnTo>
                  <a:lnTo>
                    <a:pt x="12470" y="7159"/>
                  </a:lnTo>
                  <a:lnTo>
                    <a:pt x="13047" y="6697"/>
                  </a:lnTo>
                  <a:lnTo>
                    <a:pt x="13278" y="6120"/>
                  </a:lnTo>
                  <a:lnTo>
                    <a:pt x="13393" y="5427"/>
                  </a:lnTo>
                  <a:lnTo>
                    <a:pt x="13278" y="4735"/>
                  </a:lnTo>
                  <a:lnTo>
                    <a:pt x="13047" y="4157"/>
                  </a:lnTo>
                  <a:lnTo>
                    <a:pt x="12585" y="3696"/>
                  </a:lnTo>
                  <a:lnTo>
                    <a:pt x="11892" y="3465"/>
                  </a:lnTo>
                  <a:lnTo>
                    <a:pt x="11315" y="3349"/>
                  </a:lnTo>
                  <a:lnTo>
                    <a:pt x="9352" y="3349"/>
                  </a:lnTo>
                  <a:lnTo>
                    <a:pt x="8660" y="1502"/>
                  </a:lnTo>
                  <a:lnTo>
                    <a:pt x="8429" y="809"/>
                  </a:lnTo>
                  <a:lnTo>
                    <a:pt x="7967" y="347"/>
                  </a:lnTo>
                  <a:lnTo>
                    <a:pt x="7390" y="116"/>
                  </a:lnTo>
                  <a:lnTo>
                    <a:pt x="66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3558875" y="6212325"/>
              <a:ext cx="334850" cy="323300"/>
            </a:xfrm>
            <a:custGeom>
              <a:rect b="b" l="l" r="r" t="t"/>
              <a:pathLst>
                <a:path extrusionOk="0" fill="none" h="12932" w="13394">
                  <a:moveTo>
                    <a:pt x="809" y="7159"/>
                  </a:moveTo>
                  <a:lnTo>
                    <a:pt x="2425" y="8314"/>
                  </a:lnTo>
                  <a:lnTo>
                    <a:pt x="1848" y="10161"/>
                  </a:lnTo>
                  <a:lnTo>
                    <a:pt x="1848" y="10161"/>
                  </a:lnTo>
                  <a:lnTo>
                    <a:pt x="1732" y="10854"/>
                  </a:lnTo>
                  <a:lnTo>
                    <a:pt x="1848" y="11431"/>
                  </a:lnTo>
                  <a:lnTo>
                    <a:pt x="2079" y="12008"/>
                  </a:lnTo>
                  <a:lnTo>
                    <a:pt x="2656" y="12470"/>
                  </a:lnTo>
                  <a:lnTo>
                    <a:pt x="2656" y="12470"/>
                  </a:lnTo>
                  <a:lnTo>
                    <a:pt x="3233" y="12816"/>
                  </a:lnTo>
                  <a:lnTo>
                    <a:pt x="3810" y="12932"/>
                  </a:lnTo>
                  <a:lnTo>
                    <a:pt x="3810" y="12932"/>
                  </a:lnTo>
                  <a:lnTo>
                    <a:pt x="4503" y="12816"/>
                  </a:lnTo>
                  <a:lnTo>
                    <a:pt x="5080" y="12470"/>
                  </a:lnTo>
                  <a:lnTo>
                    <a:pt x="6697" y="11316"/>
                  </a:lnTo>
                  <a:lnTo>
                    <a:pt x="8313" y="12470"/>
                  </a:lnTo>
                  <a:lnTo>
                    <a:pt x="8313" y="12470"/>
                  </a:lnTo>
                  <a:lnTo>
                    <a:pt x="8890" y="12816"/>
                  </a:lnTo>
                  <a:lnTo>
                    <a:pt x="9583" y="12932"/>
                  </a:lnTo>
                  <a:lnTo>
                    <a:pt x="10160" y="12816"/>
                  </a:lnTo>
                  <a:lnTo>
                    <a:pt x="10738" y="12470"/>
                  </a:lnTo>
                  <a:lnTo>
                    <a:pt x="10738" y="12470"/>
                  </a:lnTo>
                  <a:lnTo>
                    <a:pt x="11200" y="12008"/>
                  </a:lnTo>
                  <a:lnTo>
                    <a:pt x="11546" y="11431"/>
                  </a:lnTo>
                  <a:lnTo>
                    <a:pt x="11661" y="10854"/>
                  </a:lnTo>
                  <a:lnTo>
                    <a:pt x="11546" y="10161"/>
                  </a:lnTo>
                  <a:lnTo>
                    <a:pt x="10969" y="8314"/>
                  </a:lnTo>
                  <a:lnTo>
                    <a:pt x="12470" y="7159"/>
                  </a:lnTo>
                  <a:lnTo>
                    <a:pt x="12470" y="7159"/>
                  </a:lnTo>
                  <a:lnTo>
                    <a:pt x="13047" y="6697"/>
                  </a:lnTo>
                  <a:lnTo>
                    <a:pt x="13278" y="6120"/>
                  </a:lnTo>
                  <a:lnTo>
                    <a:pt x="13393" y="5427"/>
                  </a:lnTo>
                  <a:lnTo>
                    <a:pt x="13278" y="4735"/>
                  </a:lnTo>
                  <a:lnTo>
                    <a:pt x="13278" y="4735"/>
                  </a:lnTo>
                  <a:lnTo>
                    <a:pt x="13047" y="4157"/>
                  </a:lnTo>
                  <a:lnTo>
                    <a:pt x="12585" y="3696"/>
                  </a:lnTo>
                  <a:lnTo>
                    <a:pt x="11892" y="3465"/>
                  </a:lnTo>
                  <a:lnTo>
                    <a:pt x="11315" y="3349"/>
                  </a:lnTo>
                  <a:lnTo>
                    <a:pt x="9352" y="3349"/>
                  </a:lnTo>
                  <a:lnTo>
                    <a:pt x="8660" y="1502"/>
                  </a:lnTo>
                  <a:lnTo>
                    <a:pt x="8660" y="1502"/>
                  </a:lnTo>
                  <a:lnTo>
                    <a:pt x="8660" y="1502"/>
                  </a:lnTo>
                  <a:lnTo>
                    <a:pt x="8429" y="809"/>
                  </a:lnTo>
                  <a:lnTo>
                    <a:pt x="7967" y="347"/>
                  </a:lnTo>
                  <a:lnTo>
                    <a:pt x="7390" y="116"/>
                  </a:lnTo>
                  <a:lnTo>
                    <a:pt x="6697" y="1"/>
                  </a:lnTo>
                  <a:lnTo>
                    <a:pt x="6697" y="1"/>
                  </a:lnTo>
                  <a:lnTo>
                    <a:pt x="6004" y="116"/>
                  </a:lnTo>
                  <a:lnTo>
                    <a:pt x="5427" y="347"/>
                  </a:lnTo>
                  <a:lnTo>
                    <a:pt x="4965" y="809"/>
                  </a:lnTo>
                  <a:lnTo>
                    <a:pt x="4734" y="1502"/>
                  </a:lnTo>
                  <a:lnTo>
                    <a:pt x="4041" y="3349"/>
                  </a:lnTo>
                  <a:lnTo>
                    <a:pt x="2079" y="3349"/>
                  </a:lnTo>
                  <a:lnTo>
                    <a:pt x="2079" y="3349"/>
                  </a:lnTo>
                  <a:lnTo>
                    <a:pt x="1386" y="3465"/>
                  </a:lnTo>
                  <a:lnTo>
                    <a:pt x="809" y="3696"/>
                  </a:lnTo>
                  <a:lnTo>
                    <a:pt x="347" y="4157"/>
                  </a:lnTo>
                  <a:lnTo>
                    <a:pt x="116" y="4735"/>
                  </a:lnTo>
                  <a:lnTo>
                    <a:pt x="116" y="4735"/>
                  </a:lnTo>
                  <a:lnTo>
                    <a:pt x="0" y="5427"/>
                  </a:lnTo>
                  <a:lnTo>
                    <a:pt x="116" y="6120"/>
                  </a:lnTo>
                  <a:lnTo>
                    <a:pt x="347" y="6697"/>
                  </a:lnTo>
                  <a:lnTo>
                    <a:pt x="809" y="7159"/>
                  </a:lnTo>
                  <a:lnTo>
                    <a:pt x="809" y="715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3579075" y="63913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4271800" y="6212325"/>
              <a:ext cx="334850" cy="323300"/>
            </a:xfrm>
            <a:custGeom>
              <a:rect b="b" l="l" r="r" t="t"/>
              <a:pathLst>
                <a:path extrusionOk="0" h="12932" w="13394">
                  <a:moveTo>
                    <a:pt x="6697" y="1"/>
                  </a:moveTo>
                  <a:lnTo>
                    <a:pt x="6120" y="116"/>
                  </a:lnTo>
                  <a:lnTo>
                    <a:pt x="5427" y="347"/>
                  </a:lnTo>
                  <a:lnTo>
                    <a:pt x="4965" y="809"/>
                  </a:lnTo>
                  <a:lnTo>
                    <a:pt x="4734" y="1502"/>
                  </a:lnTo>
                  <a:lnTo>
                    <a:pt x="4157" y="3349"/>
                  </a:lnTo>
                  <a:lnTo>
                    <a:pt x="2079" y="3349"/>
                  </a:lnTo>
                  <a:lnTo>
                    <a:pt x="1502" y="3465"/>
                  </a:lnTo>
                  <a:lnTo>
                    <a:pt x="924" y="3696"/>
                  </a:lnTo>
                  <a:lnTo>
                    <a:pt x="463" y="4157"/>
                  </a:lnTo>
                  <a:lnTo>
                    <a:pt x="116" y="4735"/>
                  </a:lnTo>
                  <a:lnTo>
                    <a:pt x="1" y="5427"/>
                  </a:lnTo>
                  <a:lnTo>
                    <a:pt x="116" y="6120"/>
                  </a:lnTo>
                  <a:lnTo>
                    <a:pt x="463" y="6697"/>
                  </a:lnTo>
                  <a:lnTo>
                    <a:pt x="924" y="7159"/>
                  </a:lnTo>
                  <a:lnTo>
                    <a:pt x="2541" y="8314"/>
                  </a:lnTo>
                  <a:lnTo>
                    <a:pt x="1848" y="10161"/>
                  </a:lnTo>
                  <a:lnTo>
                    <a:pt x="1733" y="10854"/>
                  </a:lnTo>
                  <a:lnTo>
                    <a:pt x="1848" y="11431"/>
                  </a:lnTo>
                  <a:lnTo>
                    <a:pt x="2194" y="12008"/>
                  </a:lnTo>
                  <a:lnTo>
                    <a:pt x="2656" y="12470"/>
                  </a:lnTo>
                  <a:lnTo>
                    <a:pt x="3233" y="12816"/>
                  </a:lnTo>
                  <a:lnTo>
                    <a:pt x="3926" y="12932"/>
                  </a:lnTo>
                  <a:lnTo>
                    <a:pt x="4503" y="12816"/>
                  </a:lnTo>
                  <a:lnTo>
                    <a:pt x="5081" y="12470"/>
                  </a:lnTo>
                  <a:lnTo>
                    <a:pt x="6697" y="11316"/>
                  </a:lnTo>
                  <a:lnTo>
                    <a:pt x="8313" y="12470"/>
                  </a:lnTo>
                  <a:lnTo>
                    <a:pt x="8891" y="12816"/>
                  </a:lnTo>
                  <a:lnTo>
                    <a:pt x="9583" y="12932"/>
                  </a:lnTo>
                  <a:lnTo>
                    <a:pt x="10161" y="12816"/>
                  </a:lnTo>
                  <a:lnTo>
                    <a:pt x="10853" y="12470"/>
                  </a:lnTo>
                  <a:lnTo>
                    <a:pt x="11315" y="12008"/>
                  </a:lnTo>
                  <a:lnTo>
                    <a:pt x="11546" y="11431"/>
                  </a:lnTo>
                  <a:lnTo>
                    <a:pt x="11662" y="10854"/>
                  </a:lnTo>
                  <a:lnTo>
                    <a:pt x="11546" y="10161"/>
                  </a:lnTo>
                  <a:lnTo>
                    <a:pt x="10969" y="8314"/>
                  </a:lnTo>
                  <a:lnTo>
                    <a:pt x="12585" y="7159"/>
                  </a:lnTo>
                  <a:lnTo>
                    <a:pt x="13047" y="6697"/>
                  </a:lnTo>
                  <a:lnTo>
                    <a:pt x="13278" y="6120"/>
                  </a:lnTo>
                  <a:lnTo>
                    <a:pt x="13393" y="5427"/>
                  </a:lnTo>
                  <a:lnTo>
                    <a:pt x="13278" y="4735"/>
                  </a:lnTo>
                  <a:lnTo>
                    <a:pt x="13047" y="4157"/>
                  </a:lnTo>
                  <a:lnTo>
                    <a:pt x="12585" y="3696"/>
                  </a:lnTo>
                  <a:lnTo>
                    <a:pt x="12008" y="3465"/>
                  </a:lnTo>
                  <a:lnTo>
                    <a:pt x="11315" y="3349"/>
                  </a:lnTo>
                  <a:lnTo>
                    <a:pt x="9353" y="3349"/>
                  </a:lnTo>
                  <a:lnTo>
                    <a:pt x="8775" y="1502"/>
                  </a:lnTo>
                  <a:lnTo>
                    <a:pt x="8429" y="809"/>
                  </a:lnTo>
                  <a:lnTo>
                    <a:pt x="7967" y="347"/>
                  </a:lnTo>
                  <a:lnTo>
                    <a:pt x="7390" y="116"/>
                  </a:lnTo>
                  <a:lnTo>
                    <a:pt x="66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9"/>
            <p:cNvSpPr/>
            <p:nvPr/>
          </p:nvSpPr>
          <p:spPr>
            <a:xfrm>
              <a:off x="4271800" y="6212325"/>
              <a:ext cx="334850" cy="323300"/>
            </a:xfrm>
            <a:custGeom>
              <a:rect b="b" l="l" r="r" t="t"/>
              <a:pathLst>
                <a:path extrusionOk="0" fill="none" h="12932" w="13394">
                  <a:moveTo>
                    <a:pt x="924" y="7159"/>
                  </a:moveTo>
                  <a:lnTo>
                    <a:pt x="2541" y="8314"/>
                  </a:lnTo>
                  <a:lnTo>
                    <a:pt x="1848" y="10161"/>
                  </a:lnTo>
                  <a:lnTo>
                    <a:pt x="1848" y="10161"/>
                  </a:lnTo>
                  <a:lnTo>
                    <a:pt x="1733" y="10854"/>
                  </a:lnTo>
                  <a:lnTo>
                    <a:pt x="1848" y="11431"/>
                  </a:lnTo>
                  <a:lnTo>
                    <a:pt x="2194" y="12008"/>
                  </a:lnTo>
                  <a:lnTo>
                    <a:pt x="2656" y="12470"/>
                  </a:lnTo>
                  <a:lnTo>
                    <a:pt x="2656" y="12470"/>
                  </a:lnTo>
                  <a:lnTo>
                    <a:pt x="3233" y="12816"/>
                  </a:lnTo>
                  <a:lnTo>
                    <a:pt x="3926" y="12932"/>
                  </a:lnTo>
                  <a:lnTo>
                    <a:pt x="4503" y="12816"/>
                  </a:lnTo>
                  <a:lnTo>
                    <a:pt x="5081" y="12470"/>
                  </a:lnTo>
                  <a:lnTo>
                    <a:pt x="6697" y="11316"/>
                  </a:lnTo>
                  <a:lnTo>
                    <a:pt x="8313" y="12470"/>
                  </a:lnTo>
                  <a:lnTo>
                    <a:pt x="8313" y="12470"/>
                  </a:lnTo>
                  <a:lnTo>
                    <a:pt x="8891" y="12816"/>
                  </a:lnTo>
                  <a:lnTo>
                    <a:pt x="9583" y="12932"/>
                  </a:lnTo>
                  <a:lnTo>
                    <a:pt x="9583" y="12932"/>
                  </a:lnTo>
                  <a:lnTo>
                    <a:pt x="10161" y="12816"/>
                  </a:lnTo>
                  <a:lnTo>
                    <a:pt x="10853" y="12470"/>
                  </a:lnTo>
                  <a:lnTo>
                    <a:pt x="10853" y="12470"/>
                  </a:lnTo>
                  <a:lnTo>
                    <a:pt x="11315" y="12008"/>
                  </a:lnTo>
                  <a:lnTo>
                    <a:pt x="11546" y="11431"/>
                  </a:lnTo>
                  <a:lnTo>
                    <a:pt x="11662" y="10854"/>
                  </a:lnTo>
                  <a:lnTo>
                    <a:pt x="11546" y="10161"/>
                  </a:lnTo>
                  <a:lnTo>
                    <a:pt x="10969" y="8314"/>
                  </a:lnTo>
                  <a:lnTo>
                    <a:pt x="12585" y="7159"/>
                  </a:lnTo>
                  <a:lnTo>
                    <a:pt x="12585" y="7159"/>
                  </a:lnTo>
                  <a:lnTo>
                    <a:pt x="13047" y="6697"/>
                  </a:lnTo>
                  <a:lnTo>
                    <a:pt x="13278" y="6120"/>
                  </a:lnTo>
                  <a:lnTo>
                    <a:pt x="13393" y="5427"/>
                  </a:lnTo>
                  <a:lnTo>
                    <a:pt x="13278" y="4735"/>
                  </a:lnTo>
                  <a:lnTo>
                    <a:pt x="13278" y="4735"/>
                  </a:lnTo>
                  <a:lnTo>
                    <a:pt x="13047" y="4157"/>
                  </a:lnTo>
                  <a:lnTo>
                    <a:pt x="12585" y="3696"/>
                  </a:lnTo>
                  <a:lnTo>
                    <a:pt x="12008" y="3465"/>
                  </a:lnTo>
                  <a:lnTo>
                    <a:pt x="11315" y="3349"/>
                  </a:lnTo>
                  <a:lnTo>
                    <a:pt x="9353" y="3349"/>
                  </a:lnTo>
                  <a:lnTo>
                    <a:pt x="8775" y="1502"/>
                  </a:lnTo>
                  <a:lnTo>
                    <a:pt x="8775" y="1502"/>
                  </a:lnTo>
                  <a:lnTo>
                    <a:pt x="8775" y="1502"/>
                  </a:lnTo>
                  <a:lnTo>
                    <a:pt x="8429" y="809"/>
                  </a:lnTo>
                  <a:lnTo>
                    <a:pt x="7967" y="347"/>
                  </a:lnTo>
                  <a:lnTo>
                    <a:pt x="7390" y="116"/>
                  </a:lnTo>
                  <a:lnTo>
                    <a:pt x="6697" y="1"/>
                  </a:lnTo>
                  <a:lnTo>
                    <a:pt x="6697" y="1"/>
                  </a:lnTo>
                  <a:lnTo>
                    <a:pt x="6120" y="116"/>
                  </a:lnTo>
                  <a:lnTo>
                    <a:pt x="5427" y="347"/>
                  </a:lnTo>
                  <a:lnTo>
                    <a:pt x="4965" y="809"/>
                  </a:lnTo>
                  <a:lnTo>
                    <a:pt x="4734" y="1502"/>
                  </a:lnTo>
                  <a:lnTo>
                    <a:pt x="4157" y="3349"/>
                  </a:lnTo>
                  <a:lnTo>
                    <a:pt x="2079" y="3349"/>
                  </a:lnTo>
                  <a:lnTo>
                    <a:pt x="2079" y="3349"/>
                  </a:lnTo>
                  <a:lnTo>
                    <a:pt x="1502" y="3465"/>
                  </a:lnTo>
                  <a:lnTo>
                    <a:pt x="924" y="3696"/>
                  </a:lnTo>
                  <a:lnTo>
                    <a:pt x="463" y="4157"/>
                  </a:lnTo>
                  <a:lnTo>
                    <a:pt x="116" y="4735"/>
                  </a:lnTo>
                  <a:lnTo>
                    <a:pt x="116" y="4735"/>
                  </a:lnTo>
                  <a:lnTo>
                    <a:pt x="1" y="5427"/>
                  </a:lnTo>
                  <a:lnTo>
                    <a:pt x="116" y="6120"/>
                  </a:lnTo>
                  <a:lnTo>
                    <a:pt x="463" y="6697"/>
                  </a:lnTo>
                  <a:lnTo>
                    <a:pt x="924" y="7159"/>
                  </a:lnTo>
                  <a:lnTo>
                    <a:pt x="924" y="715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9"/>
            <p:cNvSpPr/>
            <p:nvPr/>
          </p:nvSpPr>
          <p:spPr>
            <a:xfrm>
              <a:off x="4294900" y="63913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9"/>
            <p:cNvSpPr/>
            <p:nvPr/>
          </p:nvSpPr>
          <p:spPr>
            <a:xfrm>
              <a:off x="3714750" y="6951250"/>
              <a:ext cx="285750" cy="173200"/>
            </a:xfrm>
            <a:custGeom>
              <a:rect b="b" l="l" r="r" t="t"/>
              <a:pathLst>
                <a:path extrusionOk="0" h="6928" w="11430">
                  <a:moveTo>
                    <a:pt x="5657" y="0"/>
                  </a:moveTo>
                  <a:lnTo>
                    <a:pt x="4503" y="116"/>
                  </a:lnTo>
                  <a:lnTo>
                    <a:pt x="3464" y="347"/>
                  </a:lnTo>
                  <a:lnTo>
                    <a:pt x="2540" y="924"/>
                  </a:lnTo>
                  <a:lnTo>
                    <a:pt x="1616" y="1617"/>
                  </a:lnTo>
                  <a:lnTo>
                    <a:pt x="924" y="2425"/>
                  </a:lnTo>
                  <a:lnTo>
                    <a:pt x="462" y="3464"/>
                  </a:lnTo>
                  <a:lnTo>
                    <a:pt x="115" y="4503"/>
                  </a:lnTo>
                  <a:lnTo>
                    <a:pt x="0" y="5658"/>
                  </a:lnTo>
                  <a:lnTo>
                    <a:pt x="115" y="6928"/>
                  </a:lnTo>
                  <a:lnTo>
                    <a:pt x="11315" y="6928"/>
                  </a:lnTo>
                  <a:lnTo>
                    <a:pt x="11430" y="5658"/>
                  </a:lnTo>
                  <a:lnTo>
                    <a:pt x="11315" y="4503"/>
                  </a:lnTo>
                  <a:lnTo>
                    <a:pt x="10968" y="3464"/>
                  </a:lnTo>
                  <a:lnTo>
                    <a:pt x="10391" y="2425"/>
                  </a:lnTo>
                  <a:lnTo>
                    <a:pt x="9698" y="1617"/>
                  </a:lnTo>
                  <a:lnTo>
                    <a:pt x="8890" y="924"/>
                  </a:lnTo>
                  <a:lnTo>
                    <a:pt x="7966" y="347"/>
                  </a:lnTo>
                  <a:lnTo>
                    <a:pt x="6812" y="116"/>
                  </a:lnTo>
                  <a:lnTo>
                    <a:pt x="56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9"/>
            <p:cNvSpPr/>
            <p:nvPr/>
          </p:nvSpPr>
          <p:spPr>
            <a:xfrm>
              <a:off x="3714750" y="6951250"/>
              <a:ext cx="285750" cy="173200"/>
            </a:xfrm>
            <a:custGeom>
              <a:rect b="b" l="l" r="r" t="t"/>
              <a:pathLst>
                <a:path extrusionOk="0" fill="none" h="6928" w="11430">
                  <a:moveTo>
                    <a:pt x="5657" y="0"/>
                  </a:moveTo>
                  <a:lnTo>
                    <a:pt x="5657" y="0"/>
                  </a:lnTo>
                  <a:lnTo>
                    <a:pt x="4503" y="116"/>
                  </a:lnTo>
                  <a:lnTo>
                    <a:pt x="3464" y="347"/>
                  </a:lnTo>
                  <a:lnTo>
                    <a:pt x="2540" y="924"/>
                  </a:lnTo>
                  <a:lnTo>
                    <a:pt x="1616" y="1617"/>
                  </a:lnTo>
                  <a:lnTo>
                    <a:pt x="924" y="2425"/>
                  </a:lnTo>
                  <a:lnTo>
                    <a:pt x="462" y="3464"/>
                  </a:lnTo>
                  <a:lnTo>
                    <a:pt x="115" y="4503"/>
                  </a:lnTo>
                  <a:lnTo>
                    <a:pt x="0" y="5658"/>
                  </a:lnTo>
                  <a:lnTo>
                    <a:pt x="0" y="5658"/>
                  </a:lnTo>
                  <a:lnTo>
                    <a:pt x="115" y="6928"/>
                  </a:lnTo>
                  <a:lnTo>
                    <a:pt x="11315" y="6928"/>
                  </a:lnTo>
                  <a:lnTo>
                    <a:pt x="11315" y="6928"/>
                  </a:lnTo>
                  <a:lnTo>
                    <a:pt x="11430" y="5658"/>
                  </a:lnTo>
                  <a:lnTo>
                    <a:pt x="11430" y="5658"/>
                  </a:lnTo>
                  <a:lnTo>
                    <a:pt x="11315" y="4503"/>
                  </a:lnTo>
                  <a:lnTo>
                    <a:pt x="10968" y="3464"/>
                  </a:lnTo>
                  <a:lnTo>
                    <a:pt x="10391" y="2425"/>
                  </a:lnTo>
                  <a:lnTo>
                    <a:pt x="9698" y="1617"/>
                  </a:lnTo>
                  <a:lnTo>
                    <a:pt x="8890" y="924"/>
                  </a:lnTo>
                  <a:lnTo>
                    <a:pt x="7966" y="347"/>
                  </a:lnTo>
                  <a:lnTo>
                    <a:pt x="6812" y="116"/>
                  </a:lnTo>
                  <a:lnTo>
                    <a:pt x="5657" y="0"/>
                  </a:lnTo>
                  <a:lnTo>
                    <a:pt x="5657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9"/>
            <p:cNvSpPr/>
            <p:nvPr/>
          </p:nvSpPr>
          <p:spPr>
            <a:xfrm>
              <a:off x="3856175" y="69512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9"/>
            <p:cNvSpPr/>
            <p:nvPr/>
          </p:nvSpPr>
          <p:spPr>
            <a:xfrm>
              <a:off x="3798450" y="6769400"/>
              <a:ext cx="118350" cy="118375"/>
            </a:xfrm>
            <a:custGeom>
              <a:rect b="b" l="l" r="r" t="t"/>
              <a:pathLst>
                <a:path extrusionOk="0" h="4735" w="4734">
                  <a:moveTo>
                    <a:pt x="2309" y="1"/>
                  </a:moveTo>
                  <a:lnTo>
                    <a:pt x="1847" y="116"/>
                  </a:lnTo>
                  <a:lnTo>
                    <a:pt x="1386" y="232"/>
                  </a:lnTo>
                  <a:lnTo>
                    <a:pt x="1039" y="462"/>
                  </a:lnTo>
                  <a:lnTo>
                    <a:pt x="693" y="693"/>
                  </a:lnTo>
                  <a:lnTo>
                    <a:pt x="347" y="1040"/>
                  </a:lnTo>
                  <a:lnTo>
                    <a:pt x="231" y="1502"/>
                  </a:lnTo>
                  <a:lnTo>
                    <a:pt x="0" y="1963"/>
                  </a:lnTo>
                  <a:lnTo>
                    <a:pt x="0" y="2425"/>
                  </a:lnTo>
                  <a:lnTo>
                    <a:pt x="0" y="2887"/>
                  </a:lnTo>
                  <a:lnTo>
                    <a:pt x="231" y="3349"/>
                  </a:lnTo>
                  <a:lnTo>
                    <a:pt x="347" y="3695"/>
                  </a:lnTo>
                  <a:lnTo>
                    <a:pt x="693" y="4042"/>
                  </a:lnTo>
                  <a:lnTo>
                    <a:pt x="1039" y="4388"/>
                  </a:lnTo>
                  <a:lnTo>
                    <a:pt x="1386" y="4619"/>
                  </a:lnTo>
                  <a:lnTo>
                    <a:pt x="1847" y="4734"/>
                  </a:lnTo>
                  <a:lnTo>
                    <a:pt x="2771" y="4734"/>
                  </a:lnTo>
                  <a:lnTo>
                    <a:pt x="3233" y="4619"/>
                  </a:lnTo>
                  <a:lnTo>
                    <a:pt x="3695" y="4388"/>
                  </a:lnTo>
                  <a:lnTo>
                    <a:pt x="4041" y="4042"/>
                  </a:lnTo>
                  <a:lnTo>
                    <a:pt x="4272" y="3695"/>
                  </a:lnTo>
                  <a:lnTo>
                    <a:pt x="4503" y="3349"/>
                  </a:lnTo>
                  <a:lnTo>
                    <a:pt x="4618" y="2887"/>
                  </a:lnTo>
                  <a:lnTo>
                    <a:pt x="4734" y="2425"/>
                  </a:lnTo>
                  <a:lnTo>
                    <a:pt x="4618" y="1963"/>
                  </a:lnTo>
                  <a:lnTo>
                    <a:pt x="4503" y="1502"/>
                  </a:lnTo>
                  <a:lnTo>
                    <a:pt x="4272" y="1040"/>
                  </a:lnTo>
                  <a:lnTo>
                    <a:pt x="4041" y="693"/>
                  </a:lnTo>
                  <a:lnTo>
                    <a:pt x="3695" y="462"/>
                  </a:lnTo>
                  <a:lnTo>
                    <a:pt x="3233" y="232"/>
                  </a:lnTo>
                  <a:lnTo>
                    <a:pt x="2771" y="116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9"/>
            <p:cNvSpPr/>
            <p:nvPr/>
          </p:nvSpPr>
          <p:spPr>
            <a:xfrm>
              <a:off x="3798450" y="6769400"/>
              <a:ext cx="118350" cy="118375"/>
            </a:xfrm>
            <a:custGeom>
              <a:rect b="b" l="l" r="r" t="t"/>
              <a:pathLst>
                <a:path extrusionOk="0" fill="none" h="4735" w="4734">
                  <a:moveTo>
                    <a:pt x="4734" y="2425"/>
                  </a:moveTo>
                  <a:lnTo>
                    <a:pt x="4734" y="2425"/>
                  </a:lnTo>
                  <a:lnTo>
                    <a:pt x="4618" y="1963"/>
                  </a:lnTo>
                  <a:lnTo>
                    <a:pt x="4503" y="1502"/>
                  </a:lnTo>
                  <a:lnTo>
                    <a:pt x="4272" y="1040"/>
                  </a:lnTo>
                  <a:lnTo>
                    <a:pt x="4041" y="693"/>
                  </a:lnTo>
                  <a:lnTo>
                    <a:pt x="3695" y="462"/>
                  </a:lnTo>
                  <a:lnTo>
                    <a:pt x="3233" y="232"/>
                  </a:lnTo>
                  <a:lnTo>
                    <a:pt x="2771" y="116"/>
                  </a:lnTo>
                  <a:lnTo>
                    <a:pt x="2309" y="1"/>
                  </a:lnTo>
                  <a:lnTo>
                    <a:pt x="2309" y="1"/>
                  </a:lnTo>
                  <a:lnTo>
                    <a:pt x="1847" y="116"/>
                  </a:lnTo>
                  <a:lnTo>
                    <a:pt x="1386" y="232"/>
                  </a:lnTo>
                  <a:lnTo>
                    <a:pt x="1039" y="462"/>
                  </a:lnTo>
                  <a:lnTo>
                    <a:pt x="693" y="693"/>
                  </a:lnTo>
                  <a:lnTo>
                    <a:pt x="347" y="1040"/>
                  </a:lnTo>
                  <a:lnTo>
                    <a:pt x="231" y="1502"/>
                  </a:lnTo>
                  <a:lnTo>
                    <a:pt x="0" y="1963"/>
                  </a:lnTo>
                  <a:lnTo>
                    <a:pt x="0" y="2425"/>
                  </a:lnTo>
                  <a:lnTo>
                    <a:pt x="0" y="2425"/>
                  </a:lnTo>
                  <a:lnTo>
                    <a:pt x="0" y="2887"/>
                  </a:lnTo>
                  <a:lnTo>
                    <a:pt x="231" y="3349"/>
                  </a:lnTo>
                  <a:lnTo>
                    <a:pt x="347" y="3695"/>
                  </a:lnTo>
                  <a:lnTo>
                    <a:pt x="693" y="4042"/>
                  </a:lnTo>
                  <a:lnTo>
                    <a:pt x="1039" y="4388"/>
                  </a:lnTo>
                  <a:lnTo>
                    <a:pt x="1386" y="4619"/>
                  </a:lnTo>
                  <a:lnTo>
                    <a:pt x="1847" y="4734"/>
                  </a:lnTo>
                  <a:lnTo>
                    <a:pt x="2309" y="4734"/>
                  </a:lnTo>
                  <a:lnTo>
                    <a:pt x="2309" y="4734"/>
                  </a:lnTo>
                  <a:lnTo>
                    <a:pt x="2771" y="4734"/>
                  </a:lnTo>
                  <a:lnTo>
                    <a:pt x="3233" y="4619"/>
                  </a:lnTo>
                  <a:lnTo>
                    <a:pt x="3695" y="4388"/>
                  </a:lnTo>
                  <a:lnTo>
                    <a:pt x="4041" y="4042"/>
                  </a:lnTo>
                  <a:lnTo>
                    <a:pt x="4272" y="3695"/>
                  </a:lnTo>
                  <a:lnTo>
                    <a:pt x="4503" y="3349"/>
                  </a:lnTo>
                  <a:lnTo>
                    <a:pt x="4618" y="2887"/>
                  </a:lnTo>
                  <a:lnTo>
                    <a:pt x="4734" y="2425"/>
                  </a:lnTo>
                  <a:lnTo>
                    <a:pt x="4734" y="242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9"/>
            <p:cNvSpPr/>
            <p:nvPr/>
          </p:nvSpPr>
          <p:spPr>
            <a:xfrm>
              <a:off x="3916775" y="68300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3558875" y="6599100"/>
              <a:ext cx="1047775" cy="525350"/>
            </a:xfrm>
            <a:custGeom>
              <a:rect b="b" l="l" r="r" t="t"/>
              <a:pathLst>
                <a:path extrusionOk="0" h="21014" w="41911">
                  <a:moveTo>
                    <a:pt x="36022" y="4388"/>
                  </a:moveTo>
                  <a:lnTo>
                    <a:pt x="36600" y="4504"/>
                  </a:lnTo>
                  <a:lnTo>
                    <a:pt x="36946" y="4734"/>
                  </a:lnTo>
                  <a:lnTo>
                    <a:pt x="37177" y="5196"/>
                  </a:lnTo>
                  <a:lnTo>
                    <a:pt x="37292" y="5658"/>
                  </a:lnTo>
                  <a:lnTo>
                    <a:pt x="37177" y="6120"/>
                  </a:lnTo>
                  <a:lnTo>
                    <a:pt x="36946" y="6466"/>
                  </a:lnTo>
                  <a:lnTo>
                    <a:pt x="36600" y="6813"/>
                  </a:lnTo>
                  <a:lnTo>
                    <a:pt x="24246" y="6813"/>
                  </a:lnTo>
                  <a:lnTo>
                    <a:pt x="23784" y="6466"/>
                  </a:lnTo>
                  <a:lnTo>
                    <a:pt x="23553" y="6120"/>
                  </a:lnTo>
                  <a:lnTo>
                    <a:pt x="23438" y="5658"/>
                  </a:lnTo>
                  <a:lnTo>
                    <a:pt x="23553" y="5196"/>
                  </a:lnTo>
                  <a:lnTo>
                    <a:pt x="23784" y="4734"/>
                  </a:lnTo>
                  <a:lnTo>
                    <a:pt x="24246" y="4504"/>
                  </a:lnTo>
                  <a:lnTo>
                    <a:pt x="24708" y="4388"/>
                  </a:lnTo>
                  <a:close/>
                  <a:moveTo>
                    <a:pt x="30596" y="8544"/>
                  </a:moveTo>
                  <a:lnTo>
                    <a:pt x="31058" y="8891"/>
                  </a:lnTo>
                  <a:lnTo>
                    <a:pt x="31289" y="9237"/>
                  </a:lnTo>
                  <a:lnTo>
                    <a:pt x="31404" y="9699"/>
                  </a:lnTo>
                  <a:lnTo>
                    <a:pt x="31289" y="10161"/>
                  </a:lnTo>
                  <a:lnTo>
                    <a:pt x="31058" y="10623"/>
                  </a:lnTo>
                  <a:lnTo>
                    <a:pt x="30596" y="10854"/>
                  </a:lnTo>
                  <a:lnTo>
                    <a:pt x="30134" y="10969"/>
                  </a:lnTo>
                  <a:lnTo>
                    <a:pt x="24708" y="10969"/>
                  </a:lnTo>
                  <a:lnTo>
                    <a:pt x="24246" y="10854"/>
                  </a:lnTo>
                  <a:lnTo>
                    <a:pt x="23900" y="10623"/>
                  </a:lnTo>
                  <a:lnTo>
                    <a:pt x="23553" y="10161"/>
                  </a:lnTo>
                  <a:lnTo>
                    <a:pt x="23438" y="9699"/>
                  </a:lnTo>
                  <a:lnTo>
                    <a:pt x="23553" y="9237"/>
                  </a:lnTo>
                  <a:lnTo>
                    <a:pt x="23900" y="8891"/>
                  </a:lnTo>
                  <a:lnTo>
                    <a:pt x="24246" y="8544"/>
                  </a:lnTo>
                  <a:close/>
                  <a:moveTo>
                    <a:pt x="4041" y="1"/>
                  </a:moveTo>
                  <a:lnTo>
                    <a:pt x="3118" y="347"/>
                  </a:lnTo>
                  <a:lnTo>
                    <a:pt x="2194" y="809"/>
                  </a:lnTo>
                  <a:lnTo>
                    <a:pt x="1501" y="1502"/>
                  </a:lnTo>
                  <a:lnTo>
                    <a:pt x="809" y="2194"/>
                  </a:lnTo>
                  <a:lnTo>
                    <a:pt x="347" y="3118"/>
                  </a:lnTo>
                  <a:lnTo>
                    <a:pt x="116" y="4042"/>
                  </a:lnTo>
                  <a:lnTo>
                    <a:pt x="0" y="5081"/>
                  </a:lnTo>
                  <a:lnTo>
                    <a:pt x="0" y="15934"/>
                  </a:lnTo>
                  <a:lnTo>
                    <a:pt x="0" y="16742"/>
                  </a:lnTo>
                  <a:lnTo>
                    <a:pt x="231" y="17550"/>
                  </a:lnTo>
                  <a:lnTo>
                    <a:pt x="578" y="18358"/>
                  </a:lnTo>
                  <a:lnTo>
                    <a:pt x="1040" y="19051"/>
                  </a:lnTo>
                  <a:lnTo>
                    <a:pt x="1617" y="19628"/>
                  </a:lnTo>
                  <a:lnTo>
                    <a:pt x="2310" y="20205"/>
                  </a:lnTo>
                  <a:lnTo>
                    <a:pt x="3002" y="20552"/>
                  </a:lnTo>
                  <a:lnTo>
                    <a:pt x="3810" y="20783"/>
                  </a:lnTo>
                  <a:lnTo>
                    <a:pt x="3695" y="19744"/>
                  </a:lnTo>
                  <a:lnTo>
                    <a:pt x="3810" y="18589"/>
                  </a:lnTo>
                  <a:lnTo>
                    <a:pt x="4041" y="17434"/>
                  </a:lnTo>
                  <a:lnTo>
                    <a:pt x="4503" y="16395"/>
                  </a:lnTo>
                  <a:lnTo>
                    <a:pt x="4965" y="15356"/>
                  </a:lnTo>
                  <a:lnTo>
                    <a:pt x="5658" y="14433"/>
                  </a:lnTo>
                  <a:lnTo>
                    <a:pt x="6466" y="13624"/>
                  </a:lnTo>
                  <a:lnTo>
                    <a:pt x="7390" y="12932"/>
                  </a:lnTo>
                  <a:lnTo>
                    <a:pt x="8313" y="12470"/>
                  </a:lnTo>
                  <a:lnTo>
                    <a:pt x="7851" y="11777"/>
                  </a:lnTo>
                  <a:lnTo>
                    <a:pt x="7390" y="10969"/>
                  </a:lnTo>
                  <a:lnTo>
                    <a:pt x="7159" y="10161"/>
                  </a:lnTo>
                  <a:lnTo>
                    <a:pt x="7159" y="9237"/>
                  </a:lnTo>
                  <a:lnTo>
                    <a:pt x="7159" y="8198"/>
                  </a:lnTo>
                  <a:lnTo>
                    <a:pt x="7505" y="7390"/>
                  </a:lnTo>
                  <a:lnTo>
                    <a:pt x="7967" y="6582"/>
                  </a:lnTo>
                  <a:lnTo>
                    <a:pt x="8544" y="5774"/>
                  </a:lnTo>
                  <a:lnTo>
                    <a:pt x="9237" y="5196"/>
                  </a:lnTo>
                  <a:lnTo>
                    <a:pt x="10045" y="4734"/>
                  </a:lnTo>
                  <a:lnTo>
                    <a:pt x="10969" y="4504"/>
                  </a:lnTo>
                  <a:lnTo>
                    <a:pt x="11892" y="4388"/>
                  </a:lnTo>
                  <a:lnTo>
                    <a:pt x="12931" y="4504"/>
                  </a:lnTo>
                  <a:lnTo>
                    <a:pt x="13855" y="4734"/>
                  </a:lnTo>
                  <a:lnTo>
                    <a:pt x="14663" y="5196"/>
                  </a:lnTo>
                  <a:lnTo>
                    <a:pt x="15356" y="5774"/>
                  </a:lnTo>
                  <a:lnTo>
                    <a:pt x="15933" y="6582"/>
                  </a:lnTo>
                  <a:lnTo>
                    <a:pt x="16395" y="7390"/>
                  </a:lnTo>
                  <a:lnTo>
                    <a:pt x="16626" y="8198"/>
                  </a:lnTo>
                  <a:lnTo>
                    <a:pt x="16741" y="9237"/>
                  </a:lnTo>
                  <a:lnTo>
                    <a:pt x="16626" y="10161"/>
                  </a:lnTo>
                  <a:lnTo>
                    <a:pt x="16395" y="10969"/>
                  </a:lnTo>
                  <a:lnTo>
                    <a:pt x="16049" y="11777"/>
                  </a:lnTo>
                  <a:lnTo>
                    <a:pt x="15587" y="12470"/>
                  </a:lnTo>
                  <a:lnTo>
                    <a:pt x="16510" y="12932"/>
                  </a:lnTo>
                  <a:lnTo>
                    <a:pt x="17434" y="13624"/>
                  </a:lnTo>
                  <a:lnTo>
                    <a:pt x="18127" y="14433"/>
                  </a:lnTo>
                  <a:lnTo>
                    <a:pt x="18820" y="15356"/>
                  </a:lnTo>
                  <a:lnTo>
                    <a:pt x="19397" y="16395"/>
                  </a:lnTo>
                  <a:lnTo>
                    <a:pt x="19743" y="17434"/>
                  </a:lnTo>
                  <a:lnTo>
                    <a:pt x="20090" y="18589"/>
                  </a:lnTo>
                  <a:lnTo>
                    <a:pt x="20090" y="19744"/>
                  </a:lnTo>
                  <a:lnTo>
                    <a:pt x="19974" y="21014"/>
                  </a:lnTo>
                  <a:lnTo>
                    <a:pt x="36830" y="21014"/>
                  </a:lnTo>
                  <a:lnTo>
                    <a:pt x="37870" y="20898"/>
                  </a:lnTo>
                  <a:lnTo>
                    <a:pt x="38793" y="20552"/>
                  </a:lnTo>
                  <a:lnTo>
                    <a:pt x="39717" y="20090"/>
                  </a:lnTo>
                  <a:lnTo>
                    <a:pt x="40410" y="19513"/>
                  </a:lnTo>
                  <a:lnTo>
                    <a:pt x="41102" y="18704"/>
                  </a:lnTo>
                  <a:lnTo>
                    <a:pt x="41564" y="17896"/>
                  </a:lnTo>
                  <a:lnTo>
                    <a:pt x="41795" y="16857"/>
                  </a:lnTo>
                  <a:lnTo>
                    <a:pt x="41910" y="15934"/>
                  </a:lnTo>
                  <a:lnTo>
                    <a:pt x="41910" y="5081"/>
                  </a:lnTo>
                  <a:lnTo>
                    <a:pt x="41795" y="4042"/>
                  </a:lnTo>
                  <a:lnTo>
                    <a:pt x="41564" y="3118"/>
                  </a:lnTo>
                  <a:lnTo>
                    <a:pt x="41102" y="2194"/>
                  </a:lnTo>
                  <a:lnTo>
                    <a:pt x="40410" y="1502"/>
                  </a:lnTo>
                  <a:lnTo>
                    <a:pt x="39717" y="809"/>
                  </a:lnTo>
                  <a:lnTo>
                    <a:pt x="38793" y="347"/>
                  </a:lnTo>
                  <a:lnTo>
                    <a:pt x="378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9"/>
            <p:cNvSpPr/>
            <p:nvPr/>
          </p:nvSpPr>
          <p:spPr>
            <a:xfrm>
              <a:off x="3558875" y="6599100"/>
              <a:ext cx="1047775" cy="525350"/>
            </a:xfrm>
            <a:custGeom>
              <a:rect b="b" l="l" r="r" t="t"/>
              <a:pathLst>
                <a:path extrusionOk="0" fill="none" h="21014" w="41911">
                  <a:moveTo>
                    <a:pt x="36830" y="1"/>
                  </a:moveTo>
                  <a:lnTo>
                    <a:pt x="5080" y="1"/>
                  </a:lnTo>
                  <a:lnTo>
                    <a:pt x="5080" y="1"/>
                  </a:lnTo>
                  <a:lnTo>
                    <a:pt x="4041" y="1"/>
                  </a:lnTo>
                  <a:lnTo>
                    <a:pt x="3118" y="347"/>
                  </a:lnTo>
                  <a:lnTo>
                    <a:pt x="2194" y="809"/>
                  </a:lnTo>
                  <a:lnTo>
                    <a:pt x="1501" y="1502"/>
                  </a:lnTo>
                  <a:lnTo>
                    <a:pt x="809" y="2194"/>
                  </a:lnTo>
                  <a:lnTo>
                    <a:pt x="347" y="3118"/>
                  </a:lnTo>
                  <a:lnTo>
                    <a:pt x="116" y="4042"/>
                  </a:lnTo>
                  <a:lnTo>
                    <a:pt x="0" y="5081"/>
                  </a:lnTo>
                  <a:lnTo>
                    <a:pt x="0" y="15934"/>
                  </a:lnTo>
                  <a:lnTo>
                    <a:pt x="0" y="15934"/>
                  </a:lnTo>
                  <a:lnTo>
                    <a:pt x="0" y="16742"/>
                  </a:lnTo>
                  <a:lnTo>
                    <a:pt x="231" y="17550"/>
                  </a:lnTo>
                  <a:lnTo>
                    <a:pt x="578" y="18358"/>
                  </a:lnTo>
                  <a:lnTo>
                    <a:pt x="1040" y="19051"/>
                  </a:lnTo>
                  <a:lnTo>
                    <a:pt x="1617" y="19628"/>
                  </a:lnTo>
                  <a:lnTo>
                    <a:pt x="2310" y="20205"/>
                  </a:lnTo>
                  <a:lnTo>
                    <a:pt x="3002" y="20552"/>
                  </a:lnTo>
                  <a:lnTo>
                    <a:pt x="3810" y="20783"/>
                  </a:lnTo>
                  <a:lnTo>
                    <a:pt x="3810" y="20783"/>
                  </a:lnTo>
                  <a:lnTo>
                    <a:pt x="3695" y="19744"/>
                  </a:lnTo>
                  <a:lnTo>
                    <a:pt x="3695" y="19744"/>
                  </a:lnTo>
                  <a:lnTo>
                    <a:pt x="3810" y="18589"/>
                  </a:lnTo>
                  <a:lnTo>
                    <a:pt x="4041" y="17434"/>
                  </a:lnTo>
                  <a:lnTo>
                    <a:pt x="4503" y="16395"/>
                  </a:lnTo>
                  <a:lnTo>
                    <a:pt x="4965" y="15356"/>
                  </a:lnTo>
                  <a:lnTo>
                    <a:pt x="5658" y="14433"/>
                  </a:lnTo>
                  <a:lnTo>
                    <a:pt x="6466" y="13624"/>
                  </a:lnTo>
                  <a:lnTo>
                    <a:pt x="7390" y="12932"/>
                  </a:lnTo>
                  <a:lnTo>
                    <a:pt x="8313" y="12470"/>
                  </a:lnTo>
                  <a:lnTo>
                    <a:pt x="8313" y="12470"/>
                  </a:lnTo>
                  <a:lnTo>
                    <a:pt x="7851" y="11777"/>
                  </a:lnTo>
                  <a:lnTo>
                    <a:pt x="7390" y="10969"/>
                  </a:lnTo>
                  <a:lnTo>
                    <a:pt x="7159" y="10161"/>
                  </a:lnTo>
                  <a:lnTo>
                    <a:pt x="7159" y="9237"/>
                  </a:lnTo>
                  <a:lnTo>
                    <a:pt x="7159" y="9237"/>
                  </a:lnTo>
                  <a:lnTo>
                    <a:pt x="7159" y="8198"/>
                  </a:lnTo>
                  <a:lnTo>
                    <a:pt x="7505" y="7390"/>
                  </a:lnTo>
                  <a:lnTo>
                    <a:pt x="7967" y="6582"/>
                  </a:lnTo>
                  <a:lnTo>
                    <a:pt x="8544" y="5774"/>
                  </a:lnTo>
                  <a:lnTo>
                    <a:pt x="9237" y="5196"/>
                  </a:lnTo>
                  <a:lnTo>
                    <a:pt x="10045" y="4734"/>
                  </a:lnTo>
                  <a:lnTo>
                    <a:pt x="10969" y="4504"/>
                  </a:lnTo>
                  <a:lnTo>
                    <a:pt x="11892" y="4388"/>
                  </a:lnTo>
                  <a:lnTo>
                    <a:pt x="11892" y="4388"/>
                  </a:lnTo>
                  <a:lnTo>
                    <a:pt x="12931" y="4504"/>
                  </a:lnTo>
                  <a:lnTo>
                    <a:pt x="13855" y="4734"/>
                  </a:lnTo>
                  <a:lnTo>
                    <a:pt x="14663" y="5196"/>
                  </a:lnTo>
                  <a:lnTo>
                    <a:pt x="15356" y="5774"/>
                  </a:lnTo>
                  <a:lnTo>
                    <a:pt x="15933" y="6582"/>
                  </a:lnTo>
                  <a:lnTo>
                    <a:pt x="16395" y="7390"/>
                  </a:lnTo>
                  <a:lnTo>
                    <a:pt x="16626" y="8198"/>
                  </a:lnTo>
                  <a:lnTo>
                    <a:pt x="16741" y="9237"/>
                  </a:lnTo>
                  <a:lnTo>
                    <a:pt x="16741" y="9237"/>
                  </a:lnTo>
                  <a:lnTo>
                    <a:pt x="16626" y="10161"/>
                  </a:lnTo>
                  <a:lnTo>
                    <a:pt x="16395" y="10969"/>
                  </a:lnTo>
                  <a:lnTo>
                    <a:pt x="16049" y="11777"/>
                  </a:lnTo>
                  <a:lnTo>
                    <a:pt x="15587" y="12470"/>
                  </a:lnTo>
                  <a:lnTo>
                    <a:pt x="15587" y="12470"/>
                  </a:lnTo>
                  <a:lnTo>
                    <a:pt x="16510" y="12932"/>
                  </a:lnTo>
                  <a:lnTo>
                    <a:pt x="17434" y="13624"/>
                  </a:lnTo>
                  <a:lnTo>
                    <a:pt x="18127" y="14433"/>
                  </a:lnTo>
                  <a:lnTo>
                    <a:pt x="18820" y="15356"/>
                  </a:lnTo>
                  <a:lnTo>
                    <a:pt x="19397" y="16395"/>
                  </a:lnTo>
                  <a:lnTo>
                    <a:pt x="19743" y="17434"/>
                  </a:lnTo>
                  <a:lnTo>
                    <a:pt x="20090" y="18589"/>
                  </a:lnTo>
                  <a:lnTo>
                    <a:pt x="20090" y="19744"/>
                  </a:lnTo>
                  <a:lnTo>
                    <a:pt x="20090" y="19744"/>
                  </a:lnTo>
                  <a:lnTo>
                    <a:pt x="19974" y="21014"/>
                  </a:lnTo>
                  <a:lnTo>
                    <a:pt x="36830" y="21014"/>
                  </a:lnTo>
                  <a:lnTo>
                    <a:pt x="36830" y="21014"/>
                  </a:lnTo>
                  <a:lnTo>
                    <a:pt x="37870" y="20898"/>
                  </a:lnTo>
                  <a:lnTo>
                    <a:pt x="38793" y="20552"/>
                  </a:lnTo>
                  <a:lnTo>
                    <a:pt x="39717" y="20090"/>
                  </a:lnTo>
                  <a:lnTo>
                    <a:pt x="40410" y="19513"/>
                  </a:lnTo>
                  <a:lnTo>
                    <a:pt x="41102" y="18704"/>
                  </a:lnTo>
                  <a:lnTo>
                    <a:pt x="41564" y="17896"/>
                  </a:lnTo>
                  <a:lnTo>
                    <a:pt x="41795" y="16857"/>
                  </a:lnTo>
                  <a:lnTo>
                    <a:pt x="41910" y="15934"/>
                  </a:lnTo>
                  <a:lnTo>
                    <a:pt x="41910" y="5081"/>
                  </a:lnTo>
                  <a:lnTo>
                    <a:pt x="41910" y="5081"/>
                  </a:lnTo>
                  <a:lnTo>
                    <a:pt x="41795" y="4042"/>
                  </a:lnTo>
                  <a:lnTo>
                    <a:pt x="41564" y="3118"/>
                  </a:lnTo>
                  <a:lnTo>
                    <a:pt x="41102" y="2194"/>
                  </a:lnTo>
                  <a:lnTo>
                    <a:pt x="40410" y="1502"/>
                  </a:lnTo>
                  <a:lnTo>
                    <a:pt x="39717" y="809"/>
                  </a:lnTo>
                  <a:lnTo>
                    <a:pt x="38793" y="347"/>
                  </a:lnTo>
                  <a:lnTo>
                    <a:pt x="37870" y="1"/>
                  </a:lnTo>
                  <a:lnTo>
                    <a:pt x="36830" y="1"/>
                  </a:lnTo>
                  <a:lnTo>
                    <a:pt x="3683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9"/>
            <p:cNvSpPr/>
            <p:nvPr/>
          </p:nvSpPr>
          <p:spPr>
            <a:xfrm>
              <a:off x="4144800" y="6812700"/>
              <a:ext cx="199200" cy="60650"/>
            </a:xfrm>
            <a:custGeom>
              <a:rect b="b" l="l" r="r" t="t"/>
              <a:pathLst>
                <a:path extrusionOk="0" fill="none" h="2426" w="7968">
                  <a:moveTo>
                    <a:pt x="6697" y="2425"/>
                  </a:moveTo>
                  <a:lnTo>
                    <a:pt x="1271" y="2425"/>
                  </a:lnTo>
                  <a:lnTo>
                    <a:pt x="1271" y="2425"/>
                  </a:lnTo>
                  <a:lnTo>
                    <a:pt x="809" y="2310"/>
                  </a:lnTo>
                  <a:lnTo>
                    <a:pt x="463" y="2079"/>
                  </a:lnTo>
                  <a:lnTo>
                    <a:pt x="116" y="1617"/>
                  </a:lnTo>
                  <a:lnTo>
                    <a:pt x="1" y="1155"/>
                  </a:lnTo>
                  <a:lnTo>
                    <a:pt x="1" y="1155"/>
                  </a:lnTo>
                  <a:lnTo>
                    <a:pt x="116" y="693"/>
                  </a:lnTo>
                  <a:lnTo>
                    <a:pt x="463" y="347"/>
                  </a:lnTo>
                  <a:lnTo>
                    <a:pt x="809" y="0"/>
                  </a:lnTo>
                  <a:lnTo>
                    <a:pt x="1271" y="0"/>
                  </a:lnTo>
                  <a:lnTo>
                    <a:pt x="6697" y="0"/>
                  </a:lnTo>
                  <a:lnTo>
                    <a:pt x="6697" y="0"/>
                  </a:lnTo>
                  <a:lnTo>
                    <a:pt x="7159" y="0"/>
                  </a:lnTo>
                  <a:lnTo>
                    <a:pt x="7621" y="347"/>
                  </a:lnTo>
                  <a:lnTo>
                    <a:pt x="7852" y="693"/>
                  </a:lnTo>
                  <a:lnTo>
                    <a:pt x="7967" y="1155"/>
                  </a:lnTo>
                  <a:lnTo>
                    <a:pt x="7967" y="1155"/>
                  </a:lnTo>
                  <a:lnTo>
                    <a:pt x="7852" y="1617"/>
                  </a:lnTo>
                  <a:lnTo>
                    <a:pt x="7621" y="2079"/>
                  </a:lnTo>
                  <a:lnTo>
                    <a:pt x="7159" y="2310"/>
                  </a:lnTo>
                  <a:lnTo>
                    <a:pt x="6697" y="2425"/>
                  </a:lnTo>
                  <a:lnTo>
                    <a:pt x="6697" y="242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9"/>
            <p:cNvSpPr/>
            <p:nvPr/>
          </p:nvSpPr>
          <p:spPr>
            <a:xfrm>
              <a:off x="4144800" y="6708800"/>
              <a:ext cx="346400" cy="60625"/>
            </a:xfrm>
            <a:custGeom>
              <a:rect b="b" l="l" r="r" t="t"/>
              <a:pathLst>
                <a:path extrusionOk="0" fill="none" h="2425" w="13856">
                  <a:moveTo>
                    <a:pt x="12585" y="2425"/>
                  </a:moveTo>
                  <a:lnTo>
                    <a:pt x="1271" y="2425"/>
                  </a:lnTo>
                  <a:lnTo>
                    <a:pt x="1271" y="2425"/>
                  </a:lnTo>
                  <a:lnTo>
                    <a:pt x="809" y="2425"/>
                  </a:lnTo>
                  <a:lnTo>
                    <a:pt x="347" y="2078"/>
                  </a:lnTo>
                  <a:lnTo>
                    <a:pt x="116" y="1732"/>
                  </a:lnTo>
                  <a:lnTo>
                    <a:pt x="1" y="1270"/>
                  </a:lnTo>
                  <a:lnTo>
                    <a:pt x="1" y="1270"/>
                  </a:lnTo>
                  <a:lnTo>
                    <a:pt x="116" y="808"/>
                  </a:lnTo>
                  <a:lnTo>
                    <a:pt x="347" y="346"/>
                  </a:lnTo>
                  <a:lnTo>
                    <a:pt x="809" y="116"/>
                  </a:lnTo>
                  <a:lnTo>
                    <a:pt x="1271" y="0"/>
                  </a:lnTo>
                  <a:lnTo>
                    <a:pt x="12585" y="0"/>
                  </a:lnTo>
                  <a:lnTo>
                    <a:pt x="12585" y="0"/>
                  </a:lnTo>
                  <a:lnTo>
                    <a:pt x="13163" y="116"/>
                  </a:lnTo>
                  <a:lnTo>
                    <a:pt x="13509" y="346"/>
                  </a:lnTo>
                  <a:lnTo>
                    <a:pt x="13740" y="808"/>
                  </a:lnTo>
                  <a:lnTo>
                    <a:pt x="13855" y="1270"/>
                  </a:lnTo>
                  <a:lnTo>
                    <a:pt x="13855" y="1270"/>
                  </a:lnTo>
                  <a:lnTo>
                    <a:pt x="13740" y="1732"/>
                  </a:lnTo>
                  <a:lnTo>
                    <a:pt x="13509" y="2078"/>
                  </a:lnTo>
                  <a:lnTo>
                    <a:pt x="13163" y="2425"/>
                  </a:lnTo>
                  <a:lnTo>
                    <a:pt x="12585" y="2425"/>
                  </a:lnTo>
                  <a:lnTo>
                    <a:pt x="12585" y="242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9"/>
            <p:cNvSpPr/>
            <p:nvPr/>
          </p:nvSpPr>
          <p:spPr>
            <a:xfrm>
              <a:off x="4459425" y="67694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0" name="Google Shape;590;p19"/>
          <p:cNvSpPr/>
          <p:nvPr/>
        </p:nvSpPr>
        <p:spPr>
          <a:xfrm>
            <a:off x="6098875" y="5727425"/>
            <a:ext cx="25" cy="25"/>
          </a:xfrm>
          <a:custGeom>
            <a:rect b="b" l="l" r="r" t="t"/>
            <a:pathLst>
              <a:path extrusionOk="0" fill="none" h="1" w="1">
                <a:moveTo>
                  <a:pt x="0" y="1"/>
                </a:move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19"/>
          <p:cNvSpPr/>
          <p:nvPr/>
        </p:nvSpPr>
        <p:spPr>
          <a:xfrm>
            <a:off x="7915200" y="3258175"/>
            <a:ext cx="771600" cy="7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2" name="Google Shape;592;p19"/>
          <p:cNvSpPr txBox="1"/>
          <p:nvPr/>
        </p:nvSpPr>
        <p:spPr>
          <a:xfrm>
            <a:off x="6250154" y="3476274"/>
            <a:ext cx="15414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Tools</a:t>
            </a:r>
            <a:endParaRPr sz="2000">
              <a:solidFill>
                <a:srgbClr val="000000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grpSp>
        <p:nvGrpSpPr>
          <p:cNvPr id="593" name="Google Shape;593;p19"/>
          <p:cNvGrpSpPr/>
          <p:nvPr/>
        </p:nvGrpSpPr>
        <p:grpSpPr>
          <a:xfrm>
            <a:off x="8063352" y="3461080"/>
            <a:ext cx="475287" cy="365787"/>
            <a:chOff x="5279150" y="5672600"/>
            <a:chExt cx="1864600" cy="1431650"/>
          </a:xfrm>
        </p:grpSpPr>
        <p:sp>
          <p:nvSpPr>
            <p:cNvPr id="594" name="Google Shape;594;p19"/>
            <p:cNvSpPr/>
            <p:nvPr/>
          </p:nvSpPr>
          <p:spPr>
            <a:xfrm>
              <a:off x="5279150" y="6154600"/>
              <a:ext cx="1864600" cy="785125"/>
            </a:xfrm>
            <a:custGeom>
              <a:rect b="b" l="l" r="r" t="t"/>
              <a:pathLst>
                <a:path extrusionOk="0" h="31405" w="74584">
                  <a:moveTo>
                    <a:pt x="27363" y="12816"/>
                  </a:moveTo>
                  <a:lnTo>
                    <a:pt x="27825" y="12932"/>
                  </a:lnTo>
                  <a:lnTo>
                    <a:pt x="28171" y="13047"/>
                  </a:lnTo>
                  <a:lnTo>
                    <a:pt x="28518" y="13163"/>
                  </a:lnTo>
                  <a:lnTo>
                    <a:pt x="28864" y="13509"/>
                  </a:lnTo>
                  <a:lnTo>
                    <a:pt x="29210" y="13855"/>
                  </a:lnTo>
                  <a:lnTo>
                    <a:pt x="29326" y="14202"/>
                  </a:lnTo>
                  <a:lnTo>
                    <a:pt x="29441" y="14548"/>
                  </a:lnTo>
                  <a:lnTo>
                    <a:pt x="29557" y="15010"/>
                  </a:lnTo>
                  <a:lnTo>
                    <a:pt x="29441" y="15472"/>
                  </a:lnTo>
                  <a:lnTo>
                    <a:pt x="29326" y="15934"/>
                  </a:lnTo>
                  <a:lnTo>
                    <a:pt x="29210" y="16280"/>
                  </a:lnTo>
                  <a:lnTo>
                    <a:pt x="28864" y="16626"/>
                  </a:lnTo>
                  <a:lnTo>
                    <a:pt x="28518" y="16857"/>
                  </a:lnTo>
                  <a:lnTo>
                    <a:pt x="28171" y="17088"/>
                  </a:lnTo>
                  <a:lnTo>
                    <a:pt x="27825" y="17204"/>
                  </a:lnTo>
                  <a:lnTo>
                    <a:pt x="21129" y="17204"/>
                  </a:lnTo>
                  <a:lnTo>
                    <a:pt x="20667" y="17088"/>
                  </a:lnTo>
                  <a:lnTo>
                    <a:pt x="20320" y="16857"/>
                  </a:lnTo>
                  <a:lnTo>
                    <a:pt x="19974" y="16626"/>
                  </a:lnTo>
                  <a:lnTo>
                    <a:pt x="19743" y="16280"/>
                  </a:lnTo>
                  <a:lnTo>
                    <a:pt x="19512" y="15934"/>
                  </a:lnTo>
                  <a:lnTo>
                    <a:pt x="19397" y="15472"/>
                  </a:lnTo>
                  <a:lnTo>
                    <a:pt x="19281" y="15010"/>
                  </a:lnTo>
                  <a:lnTo>
                    <a:pt x="19397" y="14548"/>
                  </a:lnTo>
                  <a:lnTo>
                    <a:pt x="19512" y="14202"/>
                  </a:lnTo>
                  <a:lnTo>
                    <a:pt x="19743" y="13855"/>
                  </a:lnTo>
                  <a:lnTo>
                    <a:pt x="19974" y="13509"/>
                  </a:lnTo>
                  <a:lnTo>
                    <a:pt x="20320" y="13163"/>
                  </a:lnTo>
                  <a:lnTo>
                    <a:pt x="20667" y="13047"/>
                  </a:lnTo>
                  <a:lnTo>
                    <a:pt x="21129" y="12932"/>
                  </a:lnTo>
                  <a:lnTo>
                    <a:pt x="21475" y="12816"/>
                  </a:lnTo>
                  <a:close/>
                  <a:moveTo>
                    <a:pt x="39024" y="12816"/>
                  </a:moveTo>
                  <a:lnTo>
                    <a:pt x="39486" y="12932"/>
                  </a:lnTo>
                  <a:lnTo>
                    <a:pt x="39832" y="13047"/>
                  </a:lnTo>
                  <a:lnTo>
                    <a:pt x="40179" y="13163"/>
                  </a:lnTo>
                  <a:lnTo>
                    <a:pt x="40525" y="13509"/>
                  </a:lnTo>
                  <a:lnTo>
                    <a:pt x="40871" y="13855"/>
                  </a:lnTo>
                  <a:lnTo>
                    <a:pt x="40987" y="14202"/>
                  </a:lnTo>
                  <a:lnTo>
                    <a:pt x="41102" y="14548"/>
                  </a:lnTo>
                  <a:lnTo>
                    <a:pt x="41218" y="15010"/>
                  </a:lnTo>
                  <a:lnTo>
                    <a:pt x="41102" y="15472"/>
                  </a:lnTo>
                  <a:lnTo>
                    <a:pt x="40987" y="15934"/>
                  </a:lnTo>
                  <a:lnTo>
                    <a:pt x="40871" y="16280"/>
                  </a:lnTo>
                  <a:lnTo>
                    <a:pt x="40525" y="16626"/>
                  </a:lnTo>
                  <a:lnTo>
                    <a:pt x="40179" y="16857"/>
                  </a:lnTo>
                  <a:lnTo>
                    <a:pt x="39832" y="17088"/>
                  </a:lnTo>
                  <a:lnTo>
                    <a:pt x="39486" y="17204"/>
                  </a:lnTo>
                  <a:lnTo>
                    <a:pt x="32789" y="17204"/>
                  </a:lnTo>
                  <a:lnTo>
                    <a:pt x="32328" y="17088"/>
                  </a:lnTo>
                  <a:lnTo>
                    <a:pt x="31981" y="16857"/>
                  </a:lnTo>
                  <a:lnTo>
                    <a:pt x="31635" y="16626"/>
                  </a:lnTo>
                  <a:lnTo>
                    <a:pt x="31404" y="16280"/>
                  </a:lnTo>
                  <a:lnTo>
                    <a:pt x="31173" y="15934"/>
                  </a:lnTo>
                  <a:lnTo>
                    <a:pt x="31058" y="15472"/>
                  </a:lnTo>
                  <a:lnTo>
                    <a:pt x="30942" y="15010"/>
                  </a:lnTo>
                  <a:lnTo>
                    <a:pt x="31058" y="14548"/>
                  </a:lnTo>
                  <a:lnTo>
                    <a:pt x="31173" y="14202"/>
                  </a:lnTo>
                  <a:lnTo>
                    <a:pt x="31404" y="13855"/>
                  </a:lnTo>
                  <a:lnTo>
                    <a:pt x="31635" y="13509"/>
                  </a:lnTo>
                  <a:lnTo>
                    <a:pt x="31981" y="13163"/>
                  </a:lnTo>
                  <a:lnTo>
                    <a:pt x="32328" y="13047"/>
                  </a:lnTo>
                  <a:lnTo>
                    <a:pt x="32789" y="12932"/>
                  </a:lnTo>
                  <a:lnTo>
                    <a:pt x="33136" y="12816"/>
                  </a:lnTo>
                  <a:close/>
                  <a:moveTo>
                    <a:pt x="50685" y="12816"/>
                  </a:moveTo>
                  <a:lnTo>
                    <a:pt x="51147" y="12932"/>
                  </a:lnTo>
                  <a:lnTo>
                    <a:pt x="51493" y="13047"/>
                  </a:lnTo>
                  <a:lnTo>
                    <a:pt x="51839" y="13163"/>
                  </a:lnTo>
                  <a:lnTo>
                    <a:pt x="52186" y="13509"/>
                  </a:lnTo>
                  <a:lnTo>
                    <a:pt x="52532" y="13855"/>
                  </a:lnTo>
                  <a:lnTo>
                    <a:pt x="52648" y="14202"/>
                  </a:lnTo>
                  <a:lnTo>
                    <a:pt x="52763" y="14548"/>
                  </a:lnTo>
                  <a:lnTo>
                    <a:pt x="52879" y="15010"/>
                  </a:lnTo>
                  <a:lnTo>
                    <a:pt x="52763" y="15472"/>
                  </a:lnTo>
                  <a:lnTo>
                    <a:pt x="52648" y="15934"/>
                  </a:lnTo>
                  <a:lnTo>
                    <a:pt x="52532" y="16280"/>
                  </a:lnTo>
                  <a:lnTo>
                    <a:pt x="52186" y="16626"/>
                  </a:lnTo>
                  <a:lnTo>
                    <a:pt x="51839" y="16857"/>
                  </a:lnTo>
                  <a:lnTo>
                    <a:pt x="51493" y="17088"/>
                  </a:lnTo>
                  <a:lnTo>
                    <a:pt x="51147" y="17204"/>
                  </a:lnTo>
                  <a:lnTo>
                    <a:pt x="44450" y="17204"/>
                  </a:lnTo>
                  <a:lnTo>
                    <a:pt x="43989" y="17088"/>
                  </a:lnTo>
                  <a:lnTo>
                    <a:pt x="43642" y="16857"/>
                  </a:lnTo>
                  <a:lnTo>
                    <a:pt x="43296" y="16626"/>
                  </a:lnTo>
                  <a:lnTo>
                    <a:pt x="43065" y="16280"/>
                  </a:lnTo>
                  <a:lnTo>
                    <a:pt x="42834" y="15934"/>
                  </a:lnTo>
                  <a:lnTo>
                    <a:pt x="42719" y="15472"/>
                  </a:lnTo>
                  <a:lnTo>
                    <a:pt x="42603" y="15010"/>
                  </a:lnTo>
                  <a:lnTo>
                    <a:pt x="42719" y="14548"/>
                  </a:lnTo>
                  <a:lnTo>
                    <a:pt x="42834" y="14202"/>
                  </a:lnTo>
                  <a:lnTo>
                    <a:pt x="43065" y="13855"/>
                  </a:lnTo>
                  <a:lnTo>
                    <a:pt x="43296" y="13509"/>
                  </a:lnTo>
                  <a:lnTo>
                    <a:pt x="43642" y="13163"/>
                  </a:lnTo>
                  <a:lnTo>
                    <a:pt x="43989" y="13047"/>
                  </a:lnTo>
                  <a:lnTo>
                    <a:pt x="44450" y="12932"/>
                  </a:lnTo>
                  <a:lnTo>
                    <a:pt x="44797" y="12816"/>
                  </a:lnTo>
                  <a:close/>
                  <a:moveTo>
                    <a:pt x="13278" y="1"/>
                  </a:moveTo>
                  <a:lnTo>
                    <a:pt x="12931" y="1502"/>
                  </a:lnTo>
                  <a:lnTo>
                    <a:pt x="12354" y="2772"/>
                  </a:lnTo>
                  <a:lnTo>
                    <a:pt x="11661" y="3926"/>
                  </a:lnTo>
                  <a:lnTo>
                    <a:pt x="10738" y="4965"/>
                  </a:lnTo>
                  <a:lnTo>
                    <a:pt x="10045" y="5658"/>
                  </a:lnTo>
                  <a:lnTo>
                    <a:pt x="9237" y="6120"/>
                  </a:lnTo>
                  <a:lnTo>
                    <a:pt x="8544" y="6582"/>
                  </a:lnTo>
                  <a:lnTo>
                    <a:pt x="7736" y="7044"/>
                  </a:lnTo>
                  <a:lnTo>
                    <a:pt x="6812" y="7275"/>
                  </a:lnTo>
                  <a:lnTo>
                    <a:pt x="5889" y="7505"/>
                  </a:lnTo>
                  <a:lnTo>
                    <a:pt x="4965" y="7736"/>
                  </a:lnTo>
                  <a:lnTo>
                    <a:pt x="4041" y="7736"/>
                  </a:lnTo>
                  <a:lnTo>
                    <a:pt x="3233" y="7852"/>
                  </a:lnTo>
                  <a:lnTo>
                    <a:pt x="2425" y="8083"/>
                  </a:lnTo>
                  <a:lnTo>
                    <a:pt x="1732" y="8429"/>
                  </a:lnTo>
                  <a:lnTo>
                    <a:pt x="1155" y="8891"/>
                  </a:lnTo>
                  <a:lnTo>
                    <a:pt x="693" y="9468"/>
                  </a:lnTo>
                  <a:lnTo>
                    <a:pt x="347" y="10161"/>
                  </a:lnTo>
                  <a:lnTo>
                    <a:pt x="116" y="10969"/>
                  </a:lnTo>
                  <a:lnTo>
                    <a:pt x="0" y="11777"/>
                  </a:lnTo>
                  <a:lnTo>
                    <a:pt x="0" y="12816"/>
                  </a:lnTo>
                  <a:lnTo>
                    <a:pt x="7736" y="12816"/>
                  </a:lnTo>
                  <a:lnTo>
                    <a:pt x="8198" y="12932"/>
                  </a:lnTo>
                  <a:lnTo>
                    <a:pt x="8544" y="13047"/>
                  </a:lnTo>
                  <a:lnTo>
                    <a:pt x="8890" y="13163"/>
                  </a:lnTo>
                  <a:lnTo>
                    <a:pt x="9237" y="13509"/>
                  </a:lnTo>
                  <a:lnTo>
                    <a:pt x="9468" y="13855"/>
                  </a:lnTo>
                  <a:lnTo>
                    <a:pt x="9699" y="14202"/>
                  </a:lnTo>
                  <a:lnTo>
                    <a:pt x="9814" y="14548"/>
                  </a:lnTo>
                  <a:lnTo>
                    <a:pt x="9929" y="15010"/>
                  </a:lnTo>
                  <a:lnTo>
                    <a:pt x="9814" y="15472"/>
                  </a:lnTo>
                  <a:lnTo>
                    <a:pt x="9699" y="15934"/>
                  </a:lnTo>
                  <a:lnTo>
                    <a:pt x="9468" y="16280"/>
                  </a:lnTo>
                  <a:lnTo>
                    <a:pt x="9237" y="16626"/>
                  </a:lnTo>
                  <a:lnTo>
                    <a:pt x="8890" y="16857"/>
                  </a:lnTo>
                  <a:lnTo>
                    <a:pt x="8544" y="17088"/>
                  </a:lnTo>
                  <a:lnTo>
                    <a:pt x="8198" y="17204"/>
                  </a:lnTo>
                  <a:lnTo>
                    <a:pt x="0" y="17204"/>
                  </a:lnTo>
                  <a:lnTo>
                    <a:pt x="0" y="21591"/>
                  </a:lnTo>
                  <a:lnTo>
                    <a:pt x="0" y="22399"/>
                  </a:lnTo>
                  <a:lnTo>
                    <a:pt x="116" y="23207"/>
                  </a:lnTo>
                  <a:lnTo>
                    <a:pt x="347" y="24015"/>
                  </a:lnTo>
                  <a:lnTo>
                    <a:pt x="578" y="24824"/>
                  </a:lnTo>
                  <a:lnTo>
                    <a:pt x="1270" y="26324"/>
                  </a:lnTo>
                  <a:lnTo>
                    <a:pt x="2079" y="27594"/>
                  </a:lnTo>
                  <a:lnTo>
                    <a:pt x="3233" y="28749"/>
                  </a:lnTo>
                  <a:lnTo>
                    <a:pt x="4503" y="29788"/>
                  </a:lnTo>
                  <a:lnTo>
                    <a:pt x="5889" y="30596"/>
                  </a:lnTo>
                  <a:lnTo>
                    <a:pt x="7389" y="31058"/>
                  </a:lnTo>
                  <a:lnTo>
                    <a:pt x="7505" y="30019"/>
                  </a:lnTo>
                  <a:lnTo>
                    <a:pt x="7736" y="28980"/>
                  </a:lnTo>
                  <a:lnTo>
                    <a:pt x="7967" y="27941"/>
                  </a:lnTo>
                  <a:lnTo>
                    <a:pt x="8429" y="27017"/>
                  </a:lnTo>
                  <a:lnTo>
                    <a:pt x="8890" y="26094"/>
                  </a:lnTo>
                  <a:lnTo>
                    <a:pt x="9352" y="25285"/>
                  </a:lnTo>
                  <a:lnTo>
                    <a:pt x="10045" y="24477"/>
                  </a:lnTo>
                  <a:lnTo>
                    <a:pt x="10738" y="23784"/>
                  </a:lnTo>
                  <a:lnTo>
                    <a:pt x="11430" y="23092"/>
                  </a:lnTo>
                  <a:lnTo>
                    <a:pt x="12239" y="22514"/>
                  </a:lnTo>
                  <a:lnTo>
                    <a:pt x="13162" y="21937"/>
                  </a:lnTo>
                  <a:lnTo>
                    <a:pt x="14086" y="21475"/>
                  </a:lnTo>
                  <a:lnTo>
                    <a:pt x="15009" y="21129"/>
                  </a:lnTo>
                  <a:lnTo>
                    <a:pt x="16049" y="20898"/>
                  </a:lnTo>
                  <a:lnTo>
                    <a:pt x="17088" y="20783"/>
                  </a:lnTo>
                  <a:lnTo>
                    <a:pt x="18242" y="20667"/>
                  </a:lnTo>
                  <a:lnTo>
                    <a:pt x="19281" y="20783"/>
                  </a:lnTo>
                  <a:lnTo>
                    <a:pt x="20320" y="20898"/>
                  </a:lnTo>
                  <a:lnTo>
                    <a:pt x="21359" y="21244"/>
                  </a:lnTo>
                  <a:lnTo>
                    <a:pt x="22399" y="21591"/>
                  </a:lnTo>
                  <a:lnTo>
                    <a:pt x="23322" y="22053"/>
                  </a:lnTo>
                  <a:lnTo>
                    <a:pt x="24246" y="22514"/>
                  </a:lnTo>
                  <a:lnTo>
                    <a:pt x="25054" y="23207"/>
                  </a:lnTo>
                  <a:lnTo>
                    <a:pt x="25747" y="23784"/>
                  </a:lnTo>
                  <a:lnTo>
                    <a:pt x="26439" y="24593"/>
                  </a:lnTo>
                  <a:lnTo>
                    <a:pt x="27132" y="25401"/>
                  </a:lnTo>
                  <a:lnTo>
                    <a:pt x="27709" y="26324"/>
                  </a:lnTo>
                  <a:lnTo>
                    <a:pt x="28056" y="27248"/>
                  </a:lnTo>
                  <a:lnTo>
                    <a:pt x="28518" y="28172"/>
                  </a:lnTo>
                  <a:lnTo>
                    <a:pt x="28749" y="29211"/>
                  </a:lnTo>
                  <a:lnTo>
                    <a:pt x="28864" y="30250"/>
                  </a:lnTo>
                  <a:lnTo>
                    <a:pt x="28979" y="31404"/>
                  </a:lnTo>
                  <a:lnTo>
                    <a:pt x="42834" y="31404"/>
                  </a:lnTo>
                  <a:lnTo>
                    <a:pt x="42834" y="30250"/>
                  </a:lnTo>
                  <a:lnTo>
                    <a:pt x="43065" y="29211"/>
                  </a:lnTo>
                  <a:lnTo>
                    <a:pt x="43296" y="28172"/>
                  </a:lnTo>
                  <a:lnTo>
                    <a:pt x="43642" y="27248"/>
                  </a:lnTo>
                  <a:lnTo>
                    <a:pt x="44104" y="26324"/>
                  </a:lnTo>
                  <a:lnTo>
                    <a:pt x="44681" y="25401"/>
                  </a:lnTo>
                  <a:lnTo>
                    <a:pt x="45259" y="24593"/>
                  </a:lnTo>
                  <a:lnTo>
                    <a:pt x="45951" y="23784"/>
                  </a:lnTo>
                  <a:lnTo>
                    <a:pt x="46759" y="23207"/>
                  </a:lnTo>
                  <a:lnTo>
                    <a:pt x="47568" y="22514"/>
                  </a:lnTo>
                  <a:lnTo>
                    <a:pt x="48491" y="22053"/>
                  </a:lnTo>
                  <a:lnTo>
                    <a:pt x="49415" y="21591"/>
                  </a:lnTo>
                  <a:lnTo>
                    <a:pt x="50339" y="21244"/>
                  </a:lnTo>
                  <a:lnTo>
                    <a:pt x="51378" y="20898"/>
                  </a:lnTo>
                  <a:lnTo>
                    <a:pt x="52532" y="20783"/>
                  </a:lnTo>
                  <a:lnTo>
                    <a:pt x="53571" y="20667"/>
                  </a:lnTo>
                  <a:lnTo>
                    <a:pt x="54726" y="20783"/>
                  </a:lnTo>
                  <a:lnTo>
                    <a:pt x="55765" y="20898"/>
                  </a:lnTo>
                  <a:lnTo>
                    <a:pt x="56689" y="21129"/>
                  </a:lnTo>
                  <a:lnTo>
                    <a:pt x="57728" y="21475"/>
                  </a:lnTo>
                  <a:lnTo>
                    <a:pt x="58651" y="21937"/>
                  </a:lnTo>
                  <a:lnTo>
                    <a:pt x="59575" y="22514"/>
                  </a:lnTo>
                  <a:lnTo>
                    <a:pt x="60383" y="23092"/>
                  </a:lnTo>
                  <a:lnTo>
                    <a:pt x="61076" y="23784"/>
                  </a:lnTo>
                  <a:lnTo>
                    <a:pt x="61769" y="24477"/>
                  </a:lnTo>
                  <a:lnTo>
                    <a:pt x="62461" y="25285"/>
                  </a:lnTo>
                  <a:lnTo>
                    <a:pt x="62923" y="26209"/>
                  </a:lnTo>
                  <a:lnTo>
                    <a:pt x="63385" y="27017"/>
                  </a:lnTo>
                  <a:lnTo>
                    <a:pt x="63847" y="28056"/>
                  </a:lnTo>
                  <a:lnTo>
                    <a:pt x="64078" y="28980"/>
                  </a:lnTo>
                  <a:lnTo>
                    <a:pt x="64309" y="30019"/>
                  </a:lnTo>
                  <a:lnTo>
                    <a:pt x="64309" y="31174"/>
                  </a:lnTo>
                  <a:lnTo>
                    <a:pt x="65232" y="30943"/>
                  </a:lnTo>
                  <a:lnTo>
                    <a:pt x="66156" y="30596"/>
                  </a:lnTo>
                  <a:lnTo>
                    <a:pt x="67888" y="29904"/>
                  </a:lnTo>
                  <a:lnTo>
                    <a:pt x="69389" y="28864"/>
                  </a:lnTo>
                  <a:lnTo>
                    <a:pt x="70889" y="27710"/>
                  </a:lnTo>
                  <a:lnTo>
                    <a:pt x="71698" y="26786"/>
                  </a:lnTo>
                  <a:lnTo>
                    <a:pt x="72390" y="25747"/>
                  </a:lnTo>
                  <a:lnTo>
                    <a:pt x="73083" y="24708"/>
                  </a:lnTo>
                  <a:lnTo>
                    <a:pt x="73545" y="23669"/>
                  </a:lnTo>
                  <a:lnTo>
                    <a:pt x="74007" y="22514"/>
                  </a:lnTo>
                  <a:lnTo>
                    <a:pt x="74353" y="21244"/>
                  </a:lnTo>
                  <a:lnTo>
                    <a:pt x="74469" y="19974"/>
                  </a:lnTo>
                  <a:lnTo>
                    <a:pt x="74584" y="18704"/>
                  </a:lnTo>
                  <a:lnTo>
                    <a:pt x="74469" y="17204"/>
                  </a:lnTo>
                  <a:lnTo>
                    <a:pt x="65694" y="17204"/>
                  </a:lnTo>
                  <a:lnTo>
                    <a:pt x="65348" y="17088"/>
                  </a:lnTo>
                  <a:lnTo>
                    <a:pt x="64886" y="16857"/>
                  </a:lnTo>
                  <a:lnTo>
                    <a:pt x="64655" y="16626"/>
                  </a:lnTo>
                  <a:lnTo>
                    <a:pt x="64309" y="16280"/>
                  </a:lnTo>
                  <a:lnTo>
                    <a:pt x="64193" y="15934"/>
                  </a:lnTo>
                  <a:lnTo>
                    <a:pt x="63962" y="15472"/>
                  </a:lnTo>
                  <a:lnTo>
                    <a:pt x="63962" y="15010"/>
                  </a:lnTo>
                  <a:lnTo>
                    <a:pt x="63962" y="14548"/>
                  </a:lnTo>
                  <a:lnTo>
                    <a:pt x="64193" y="14202"/>
                  </a:lnTo>
                  <a:lnTo>
                    <a:pt x="64309" y="13855"/>
                  </a:lnTo>
                  <a:lnTo>
                    <a:pt x="64655" y="13509"/>
                  </a:lnTo>
                  <a:lnTo>
                    <a:pt x="64886" y="13163"/>
                  </a:lnTo>
                  <a:lnTo>
                    <a:pt x="65348" y="13047"/>
                  </a:lnTo>
                  <a:lnTo>
                    <a:pt x="65694" y="12932"/>
                  </a:lnTo>
                  <a:lnTo>
                    <a:pt x="66156" y="12816"/>
                  </a:lnTo>
                  <a:lnTo>
                    <a:pt x="72852" y="12816"/>
                  </a:lnTo>
                  <a:lnTo>
                    <a:pt x="72044" y="11777"/>
                  </a:lnTo>
                  <a:lnTo>
                    <a:pt x="71120" y="10738"/>
                  </a:lnTo>
                  <a:lnTo>
                    <a:pt x="70081" y="9930"/>
                  </a:lnTo>
                  <a:lnTo>
                    <a:pt x="68927" y="9122"/>
                  </a:lnTo>
                  <a:lnTo>
                    <a:pt x="67657" y="8545"/>
                  </a:lnTo>
                  <a:lnTo>
                    <a:pt x="66387" y="8083"/>
                  </a:lnTo>
                  <a:lnTo>
                    <a:pt x="65001" y="7852"/>
                  </a:lnTo>
                  <a:lnTo>
                    <a:pt x="63500" y="7736"/>
                  </a:lnTo>
                  <a:lnTo>
                    <a:pt x="58767" y="7736"/>
                  </a:lnTo>
                  <a:lnTo>
                    <a:pt x="21359" y="7852"/>
                  </a:lnTo>
                  <a:lnTo>
                    <a:pt x="20551" y="7736"/>
                  </a:lnTo>
                  <a:lnTo>
                    <a:pt x="19859" y="7505"/>
                  </a:lnTo>
                  <a:lnTo>
                    <a:pt x="19166" y="7044"/>
                  </a:lnTo>
                  <a:lnTo>
                    <a:pt x="18473" y="6466"/>
                  </a:lnTo>
                  <a:lnTo>
                    <a:pt x="132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9"/>
            <p:cNvSpPr/>
            <p:nvPr/>
          </p:nvSpPr>
          <p:spPr>
            <a:xfrm>
              <a:off x="5279150" y="6154600"/>
              <a:ext cx="1864600" cy="785125"/>
            </a:xfrm>
            <a:custGeom>
              <a:rect b="b" l="l" r="r" t="t"/>
              <a:pathLst>
                <a:path extrusionOk="0" fill="none" h="31405" w="74584">
                  <a:moveTo>
                    <a:pt x="74469" y="17204"/>
                  </a:moveTo>
                  <a:lnTo>
                    <a:pt x="66156" y="17204"/>
                  </a:lnTo>
                  <a:lnTo>
                    <a:pt x="66156" y="17204"/>
                  </a:lnTo>
                  <a:lnTo>
                    <a:pt x="65694" y="17204"/>
                  </a:lnTo>
                  <a:lnTo>
                    <a:pt x="65348" y="17088"/>
                  </a:lnTo>
                  <a:lnTo>
                    <a:pt x="64886" y="16857"/>
                  </a:lnTo>
                  <a:lnTo>
                    <a:pt x="64655" y="16626"/>
                  </a:lnTo>
                  <a:lnTo>
                    <a:pt x="64309" y="16280"/>
                  </a:lnTo>
                  <a:lnTo>
                    <a:pt x="64193" y="15934"/>
                  </a:lnTo>
                  <a:lnTo>
                    <a:pt x="63962" y="15472"/>
                  </a:lnTo>
                  <a:lnTo>
                    <a:pt x="63962" y="15010"/>
                  </a:lnTo>
                  <a:lnTo>
                    <a:pt x="63962" y="15010"/>
                  </a:lnTo>
                  <a:lnTo>
                    <a:pt x="63962" y="14548"/>
                  </a:lnTo>
                  <a:lnTo>
                    <a:pt x="64193" y="14202"/>
                  </a:lnTo>
                  <a:lnTo>
                    <a:pt x="64309" y="13855"/>
                  </a:lnTo>
                  <a:lnTo>
                    <a:pt x="64655" y="13509"/>
                  </a:lnTo>
                  <a:lnTo>
                    <a:pt x="64886" y="13163"/>
                  </a:lnTo>
                  <a:lnTo>
                    <a:pt x="65348" y="13047"/>
                  </a:lnTo>
                  <a:lnTo>
                    <a:pt x="65694" y="12932"/>
                  </a:lnTo>
                  <a:lnTo>
                    <a:pt x="66156" y="12816"/>
                  </a:lnTo>
                  <a:lnTo>
                    <a:pt x="72852" y="12816"/>
                  </a:lnTo>
                  <a:lnTo>
                    <a:pt x="72852" y="12816"/>
                  </a:lnTo>
                  <a:lnTo>
                    <a:pt x="72044" y="11777"/>
                  </a:lnTo>
                  <a:lnTo>
                    <a:pt x="71120" y="10738"/>
                  </a:lnTo>
                  <a:lnTo>
                    <a:pt x="70081" y="9930"/>
                  </a:lnTo>
                  <a:lnTo>
                    <a:pt x="68927" y="9122"/>
                  </a:lnTo>
                  <a:lnTo>
                    <a:pt x="67657" y="8545"/>
                  </a:lnTo>
                  <a:lnTo>
                    <a:pt x="66387" y="8083"/>
                  </a:lnTo>
                  <a:lnTo>
                    <a:pt x="65001" y="7852"/>
                  </a:lnTo>
                  <a:lnTo>
                    <a:pt x="63500" y="7736"/>
                  </a:lnTo>
                  <a:lnTo>
                    <a:pt x="58767" y="7736"/>
                  </a:lnTo>
                  <a:lnTo>
                    <a:pt x="21359" y="7852"/>
                  </a:lnTo>
                  <a:lnTo>
                    <a:pt x="21359" y="7852"/>
                  </a:lnTo>
                  <a:lnTo>
                    <a:pt x="20551" y="7736"/>
                  </a:lnTo>
                  <a:lnTo>
                    <a:pt x="19859" y="7505"/>
                  </a:lnTo>
                  <a:lnTo>
                    <a:pt x="19166" y="7044"/>
                  </a:lnTo>
                  <a:lnTo>
                    <a:pt x="18473" y="6466"/>
                  </a:lnTo>
                  <a:lnTo>
                    <a:pt x="18473" y="6466"/>
                  </a:lnTo>
                  <a:lnTo>
                    <a:pt x="13278" y="1"/>
                  </a:lnTo>
                  <a:lnTo>
                    <a:pt x="13278" y="1"/>
                  </a:lnTo>
                  <a:lnTo>
                    <a:pt x="12931" y="1502"/>
                  </a:lnTo>
                  <a:lnTo>
                    <a:pt x="12354" y="2772"/>
                  </a:lnTo>
                  <a:lnTo>
                    <a:pt x="11661" y="3926"/>
                  </a:lnTo>
                  <a:lnTo>
                    <a:pt x="10738" y="4965"/>
                  </a:lnTo>
                  <a:lnTo>
                    <a:pt x="10738" y="4965"/>
                  </a:lnTo>
                  <a:lnTo>
                    <a:pt x="10045" y="5658"/>
                  </a:lnTo>
                  <a:lnTo>
                    <a:pt x="9237" y="6120"/>
                  </a:lnTo>
                  <a:lnTo>
                    <a:pt x="8544" y="6582"/>
                  </a:lnTo>
                  <a:lnTo>
                    <a:pt x="7736" y="7044"/>
                  </a:lnTo>
                  <a:lnTo>
                    <a:pt x="6812" y="7275"/>
                  </a:lnTo>
                  <a:lnTo>
                    <a:pt x="5889" y="7505"/>
                  </a:lnTo>
                  <a:lnTo>
                    <a:pt x="4965" y="7736"/>
                  </a:lnTo>
                  <a:lnTo>
                    <a:pt x="4041" y="7736"/>
                  </a:lnTo>
                  <a:lnTo>
                    <a:pt x="4041" y="7736"/>
                  </a:lnTo>
                  <a:lnTo>
                    <a:pt x="3233" y="7852"/>
                  </a:lnTo>
                  <a:lnTo>
                    <a:pt x="2425" y="8083"/>
                  </a:lnTo>
                  <a:lnTo>
                    <a:pt x="1732" y="8429"/>
                  </a:lnTo>
                  <a:lnTo>
                    <a:pt x="1155" y="8891"/>
                  </a:lnTo>
                  <a:lnTo>
                    <a:pt x="693" y="9468"/>
                  </a:lnTo>
                  <a:lnTo>
                    <a:pt x="347" y="10161"/>
                  </a:lnTo>
                  <a:lnTo>
                    <a:pt x="116" y="10969"/>
                  </a:lnTo>
                  <a:lnTo>
                    <a:pt x="0" y="11777"/>
                  </a:lnTo>
                  <a:lnTo>
                    <a:pt x="0" y="12816"/>
                  </a:lnTo>
                  <a:lnTo>
                    <a:pt x="7736" y="12816"/>
                  </a:lnTo>
                  <a:lnTo>
                    <a:pt x="7736" y="12816"/>
                  </a:lnTo>
                  <a:lnTo>
                    <a:pt x="8198" y="12932"/>
                  </a:lnTo>
                  <a:lnTo>
                    <a:pt x="8544" y="13047"/>
                  </a:lnTo>
                  <a:lnTo>
                    <a:pt x="8890" y="13163"/>
                  </a:lnTo>
                  <a:lnTo>
                    <a:pt x="9237" y="13509"/>
                  </a:lnTo>
                  <a:lnTo>
                    <a:pt x="9468" y="13855"/>
                  </a:lnTo>
                  <a:lnTo>
                    <a:pt x="9699" y="14202"/>
                  </a:lnTo>
                  <a:lnTo>
                    <a:pt x="9814" y="14548"/>
                  </a:lnTo>
                  <a:lnTo>
                    <a:pt x="9929" y="15010"/>
                  </a:lnTo>
                  <a:lnTo>
                    <a:pt x="9929" y="15010"/>
                  </a:lnTo>
                  <a:lnTo>
                    <a:pt x="9814" y="15472"/>
                  </a:lnTo>
                  <a:lnTo>
                    <a:pt x="9699" y="15934"/>
                  </a:lnTo>
                  <a:lnTo>
                    <a:pt x="9468" y="16280"/>
                  </a:lnTo>
                  <a:lnTo>
                    <a:pt x="9237" y="16626"/>
                  </a:lnTo>
                  <a:lnTo>
                    <a:pt x="8890" y="16857"/>
                  </a:lnTo>
                  <a:lnTo>
                    <a:pt x="8544" y="17088"/>
                  </a:lnTo>
                  <a:lnTo>
                    <a:pt x="8198" y="17204"/>
                  </a:lnTo>
                  <a:lnTo>
                    <a:pt x="7736" y="17204"/>
                  </a:lnTo>
                  <a:lnTo>
                    <a:pt x="0" y="17204"/>
                  </a:lnTo>
                  <a:lnTo>
                    <a:pt x="0" y="21591"/>
                  </a:lnTo>
                  <a:lnTo>
                    <a:pt x="0" y="21591"/>
                  </a:lnTo>
                  <a:lnTo>
                    <a:pt x="0" y="22399"/>
                  </a:lnTo>
                  <a:lnTo>
                    <a:pt x="116" y="23207"/>
                  </a:lnTo>
                  <a:lnTo>
                    <a:pt x="347" y="24015"/>
                  </a:lnTo>
                  <a:lnTo>
                    <a:pt x="578" y="24824"/>
                  </a:lnTo>
                  <a:lnTo>
                    <a:pt x="1270" y="26324"/>
                  </a:lnTo>
                  <a:lnTo>
                    <a:pt x="2079" y="27594"/>
                  </a:lnTo>
                  <a:lnTo>
                    <a:pt x="3233" y="28749"/>
                  </a:lnTo>
                  <a:lnTo>
                    <a:pt x="4503" y="29788"/>
                  </a:lnTo>
                  <a:lnTo>
                    <a:pt x="5889" y="30596"/>
                  </a:lnTo>
                  <a:lnTo>
                    <a:pt x="7389" y="31058"/>
                  </a:lnTo>
                  <a:lnTo>
                    <a:pt x="7389" y="31058"/>
                  </a:lnTo>
                  <a:lnTo>
                    <a:pt x="7505" y="30019"/>
                  </a:lnTo>
                  <a:lnTo>
                    <a:pt x="7736" y="28980"/>
                  </a:lnTo>
                  <a:lnTo>
                    <a:pt x="7967" y="27941"/>
                  </a:lnTo>
                  <a:lnTo>
                    <a:pt x="8429" y="27017"/>
                  </a:lnTo>
                  <a:lnTo>
                    <a:pt x="8890" y="26094"/>
                  </a:lnTo>
                  <a:lnTo>
                    <a:pt x="9352" y="25285"/>
                  </a:lnTo>
                  <a:lnTo>
                    <a:pt x="10045" y="24477"/>
                  </a:lnTo>
                  <a:lnTo>
                    <a:pt x="10738" y="23784"/>
                  </a:lnTo>
                  <a:lnTo>
                    <a:pt x="11430" y="23092"/>
                  </a:lnTo>
                  <a:lnTo>
                    <a:pt x="12239" y="22514"/>
                  </a:lnTo>
                  <a:lnTo>
                    <a:pt x="13162" y="21937"/>
                  </a:lnTo>
                  <a:lnTo>
                    <a:pt x="14086" y="21475"/>
                  </a:lnTo>
                  <a:lnTo>
                    <a:pt x="15009" y="21129"/>
                  </a:lnTo>
                  <a:lnTo>
                    <a:pt x="16049" y="20898"/>
                  </a:lnTo>
                  <a:lnTo>
                    <a:pt x="17088" y="20783"/>
                  </a:lnTo>
                  <a:lnTo>
                    <a:pt x="18242" y="20667"/>
                  </a:lnTo>
                  <a:lnTo>
                    <a:pt x="18242" y="20667"/>
                  </a:lnTo>
                  <a:lnTo>
                    <a:pt x="19281" y="20783"/>
                  </a:lnTo>
                  <a:lnTo>
                    <a:pt x="20320" y="20898"/>
                  </a:lnTo>
                  <a:lnTo>
                    <a:pt x="21359" y="21244"/>
                  </a:lnTo>
                  <a:lnTo>
                    <a:pt x="22399" y="21591"/>
                  </a:lnTo>
                  <a:lnTo>
                    <a:pt x="23322" y="22053"/>
                  </a:lnTo>
                  <a:lnTo>
                    <a:pt x="24246" y="22514"/>
                  </a:lnTo>
                  <a:lnTo>
                    <a:pt x="25054" y="23207"/>
                  </a:lnTo>
                  <a:lnTo>
                    <a:pt x="25747" y="23784"/>
                  </a:lnTo>
                  <a:lnTo>
                    <a:pt x="26439" y="24593"/>
                  </a:lnTo>
                  <a:lnTo>
                    <a:pt x="27132" y="25401"/>
                  </a:lnTo>
                  <a:lnTo>
                    <a:pt x="27709" y="26324"/>
                  </a:lnTo>
                  <a:lnTo>
                    <a:pt x="28056" y="27248"/>
                  </a:lnTo>
                  <a:lnTo>
                    <a:pt x="28518" y="28172"/>
                  </a:lnTo>
                  <a:lnTo>
                    <a:pt x="28749" y="29211"/>
                  </a:lnTo>
                  <a:lnTo>
                    <a:pt x="28864" y="30250"/>
                  </a:lnTo>
                  <a:lnTo>
                    <a:pt x="28979" y="31404"/>
                  </a:lnTo>
                  <a:lnTo>
                    <a:pt x="42834" y="31404"/>
                  </a:lnTo>
                  <a:lnTo>
                    <a:pt x="42834" y="31404"/>
                  </a:lnTo>
                  <a:lnTo>
                    <a:pt x="42834" y="30250"/>
                  </a:lnTo>
                  <a:lnTo>
                    <a:pt x="43065" y="29211"/>
                  </a:lnTo>
                  <a:lnTo>
                    <a:pt x="43296" y="28172"/>
                  </a:lnTo>
                  <a:lnTo>
                    <a:pt x="43642" y="27248"/>
                  </a:lnTo>
                  <a:lnTo>
                    <a:pt x="44104" y="26324"/>
                  </a:lnTo>
                  <a:lnTo>
                    <a:pt x="44681" y="25401"/>
                  </a:lnTo>
                  <a:lnTo>
                    <a:pt x="45259" y="24593"/>
                  </a:lnTo>
                  <a:lnTo>
                    <a:pt x="45951" y="23784"/>
                  </a:lnTo>
                  <a:lnTo>
                    <a:pt x="46759" y="23207"/>
                  </a:lnTo>
                  <a:lnTo>
                    <a:pt x="47568" y="22514"/>
                  </a:lnTo>
                  <a:lnTo>
                    <a:pt x="48491" y="22053"/>
                  </a:lnTo>
                  <a:lnTo>
                    <a:pt x="49415" y="21591"/>
                  </a:lnTo>
                  <a:lnTo>
                    <a:pt x="50339" y="21244"/>
                  </a:lnTo>
                  <a:lnTo>
                    <a:pt x="51378" y="20898"/>
                  </a:lnTo>
                  <a:lnTo>
                    <a:pt x="52532" y="20783"/>
                  </a:lnTo>
                  <a:lnTo>
                    <a:pt x="53571" y="20667"/>
                  </a:lnTo>
                  <a:lnTo>
                    <a:pt x="53571" y="20667"/>
                  </a:lnTo>
                  <a:lnTo>
                    <a:pt x="54726" y="20783"/>
                  </a:lnTo>
                  <a:lnTo>
                    <a:pt x="55765" y="20898"/>
                  </a:lnTo>
                  <a:lnTo>
                    <a:pt x="56689" y="21129"/>
                  </a:lnTo>
                  <a:lnTo>
                    <a:pt x="57728" y="21475"/>
                  </a:lnTo>
                  <a:lnTo>
                    <a:pt x="58651" y="21937"/>
                  </a:lnTo>
                  <a:lnTo>
                    <a:pt x="59575" y="22514"/>
                  </a:lnTo>
                  <a:lnTo>
                    <a:pt x="60383" y="23092"/>
                  </a:lnTo>
                  <a:lnTo>
                    <a:pt x="61076" y="23784"/>
                  </a:lnTo>
                  <a:lnTo>
                    <a:pt x="61769" y="24477"/>
                  </a:lnTo>
                  <a:lnTo>
                    <a:pt x="62461" y="25285"/>
                  </a:lnTo>
                  <a:lnTo>
                    <a:pt x="62923" y="26209"/>
                  </a:lnTo>
                  <a:lnTo>
                    <a:pt x="63385" y="27017"/>
                  </a:lnTo>
                  <a:lnTo>
                    <a:pt x="63847" y="28056"/>
                  </a:lnTo>
                  <a:lnTo>
                    <a:pt x="64078" y="28980"/>
                  </a:lnTo>
                  <a:lnTo>
                    <a:pt x="64309" y="30019"/>
                  </a:lnTo>
                  <a:lnTo>
                    <a:pt x="64309" y="31174"/>
                  </a:lnTo>
                  <a:lnTo>
                    <a:pt x="64309" y="31174"/>
                  </a:lnTo>
                  <a:lnTo>
                    <a:pt x="65232" y="30943"/>
                  </a:lnTo>
                  <a:lnTo>
                    <a:pt x="66156" y="30596"/>
                  </a:lnTo>
                  <a:lnTo>
                    <a:pt x="67888" y="29904"/>
                  </a:lnTo>
                  <a:lnTo>
                    <a:pt x="69389" y="28864"/>
                  </a:lnTo>
                  <a:lnTo>
                    <a:pt x="70889" y="27710"/>
                  </a:lnTo>
                  <a:lnTo>
                    <a:pt x="70889" y="27710"/>
                  </a:lnTo>
                  <a:lnTo>
                    <a:pt x="71698" y="26786"/>
                  </a:lnTo>
                  <a:lnTo>
                    <a:pt x="72390" y="25747"/>
                  </a:lnTo>
                  <a:lnTo>
                    <a:pt x="73083" y="24708"/>
                  </a:lnTo>
                  <a:lnTo>
                    <a:pt x="73545" y="23669"/>
                  </a:lnTo>
                  <a:lnTo>
                    <a:pt x="74007" y="22514"/>
                  </a:lnTo>
                  <a:lnTo>
                    <a:pt x="74353" y="21244"/>
                  </a:lnTo>
                  <a:lnTo>
                    <a:pt x="74469" y="19974"/>
                  </a:lnTo>
                  <a:lnTo>
                    <a:pt x="74584" y="18704"/>
                  </a:lnTo>
                  <a:lnTo>
                    <a:pt x="74584" y="18704"/>
                  </a:lnTo>
                  <a:lnTo>
                    <a:pt x="74469" y="17204"/>
                  </a:lnTo>
                  <a:lnTo>
                    <a:pt x="74469" y="1720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6" name="Google Shape;596;p19"/>
            <p:cNvGrpSpPr/>
            <p:nvPr/>
          </p:nvGrpSpPr>
          <p:grpSpPr>
            <a:xfrm>
              <a:off x="5567775" y="5871750"/>
              <a:ext cx="1218075" cy="1232500"/>
              <a:chOff x="5567775" y="5871750"/>
              <a:chExt cx="1218075" cy="1232500"/>
            </a:xfrm>
          </p:grpSpPr>
          <p:sp>
            <p:nvSpPr>
              <p:cNvPr id="597" name="Google Shape;597;p19"/>
              <p:cNvSpPr/>
              <p:nvPr/>
            </p:nvSpPr>
            <p:spPr>
              <a:xfrm>
                <a:off x="5637050" y="5871750"/>
                <a:ext cx="355050" cy="369475"/>
              </a:xfrm>
              <a:custGeom>
                <a:rect b="b" l="l" r="r" t="t"/>
                <a:pathLst>
                  <a:path extrusionOk="0" h="14779" w="14202">
                    <a:moveTo>
                      <a:pt x="8891" y="0"/>
                    </a:moveTo>
                    <a:lnTo>
                      <a:pt x="7852" y="116"/>
                    </a:lnTo>
                    <a:lnTo>
                      <a:pt x="6928" y="231"/>
                    </a:lnTo>
                    <a:lnTo>
                      <a:pt x="6004" y="462"/>
                    </a:lnTo>
                    <a:lnTo>
                      <a:pt x="5081" y="809"/>
                    </a:lnTo>
                    <a:lnTo>
                      <a:pt x="4273" y="1155"/>
                    </a:lnTo>
                    <a:lnTo>
                      <a:pt x="3464" y="1732"/>
                    </a:lnTo>
                    <a:lnTo>
                      <a:pt x="2656" y="2194"/>
                    </a:lnTo>
                    <a:lnTo>
                      <a:pt x="1963" y="2887"/>
                    </a:lnTo>
                    <a:lnTo>
                      <a:pt x="1386" y="3464"/>
                    </a:lnTo>
                    <a:lnTo>
                      <a:pt x="924" y="4157"/>
                    </a:lnTo>
                    <a:lnTo>
                      <a:pt x="463" y="4965"/>
                    </a:lnTo>
                    <a:lnTo>
                      <a:pt x="1" y="5658"/>
                    </a:lnTo>
                    <a:lnTo>
                      <a:pt x="7390" y="14779"/>
                    </a:lnTo>
                    <a:lnTo>
                      <a:pt x="14202" y="14779"/>
                    </a:lnTo>
                    <a:lnTo>
                      <a:pt x="142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19"/>
              <p:cNvSpPr/>
              <p:nvPr/>
            </p:nvSpPr>
            <p:spPr>
              <a:xfrm>
                <a:off x="5637050" y="5871750"/>
                <a:ext cx="355050" cy="369475"/>
              </a:xfrm>
              <a:custGeom>
                <a:rect b="b" l="l" r="r" t="t"/>
                <a:pathLst>
                  <a:path extrusionOk="0" fill="none" h="14779" w="14202">
                    <a:moveTo>
                      <a:pt x="14202" y="14779"/>
                    </a:moveTo>
                    <a:lnTo>
                      <a:pt x="14202" y="0"/>
                    </a:lnTo>
                    <a:lnTo>
                      <a:pt x="8891" y="0"/>
                    </a:lnTo>
                    <a:lnTo>
                      <a:pt x="8891" y="0"/>
                    </a:lnTo>
                    <a:lnTo>
                      <a:pt x="7852" y="116"/>
                    </a:lnTo>
                    <a:lnTo>
                      <a:pt x="6928" y="231"/>
                    </a:lnTo>
                    <a:lnTo>
                      <a:pt x="6004" y="462"/>
                    </a:lnTo>
                    <a:lnTo>
                      <a:pt x="5081" y="809"/>
                    </a:lnTo>
                    <a:lnTo>
                      <a:pt x="4273" y="1155"/>
                    </a:lnTo>
                    <a:lnTo>
                      <a:pt x="3464" y="1732"/>
                    </a:lnTo>
                    <a:lnTo>
                      <a:pt x="2656" y="2194"/>
                    </a:lnTo>
                    <a:lnTo>
                      <a:pt x="1963" y="2887"/>
                    </a:lnTo>
                    <a:lnTo>
                      <a:pt x="1963" y="2887"/>
                    </a:lnTo>
                    <a:lnTo>
                      <a:pt x="1386" y="3464"/>
                    </a:lnTo>
                    <a:lnTo>
                      <a:pt x="924" y="4157"/>
                    </a:lnTo>
                    <a:lnTo>
                      <a:pt x="463" y="4965"/>
                    </a:lnTo>
                    <a:lnTo>
                      <a:pt x="1" y="5658"/>
                    </a:lnTo>
                    <a:lnTo>
                      <a:pt x="7390" y="14779"/>
                    </a:lnTo>
                    <a:lnTo>
                      <a:pt x="14202" y="14779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19"/>
              <p:cNvSpPr/>
              <p:nvPr/>
            </p:nvSpPr>
            <p:spPr>
              <a:xfrm>
                <a:off x="5992075" y="624120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19"/>
              <p:cNvSpPr/>
              <p:nvPr/>
            </p:nvSpPr>
            <p:spPr>
              <a:xfrm>
                <a:off x="6098875" y="5871750"/>
                <a:ext cx="583075" cy="369475"/>
              </a:xfrm>
              <a:custGeom>
                <a:rect b="b" l="l" r="r" t="t"/>
                <a:pathLst>
                  <a:path extrusionOk="0" h="14779" w="23323">
                    <a:moveTo>
                      <a:pt x="0" y="0"/>
                    </a:moveTo>
                    <a:lnTo>
                      <a:pt x="0" y="14779"/>
                    </a:lnTo>
                    <a:lnTo>
                      <a:pt x="23322" y="14779"/>
                    </a:lnTo>
                    <a:lnTo>
                      <a:pt x="23207" y="14432"/>
                    </a:lnTo>
                    <a:lnTo>
                      <a:pt x="22745" y="12816"/>
                    </a:lnTo>
                    <a:lnTo>
                      <a:pt x="22052" y="11315"/>
                    </a:lnTo>
                    <a:lnTo>
                      <a:pt x="21244" y="9929"/>
                    </a:lnTo>
                    <a:lnTo>
                      <a:pt x="20436" y="8544"/>
                    </a:lnTo>
                    <a:lnTo>
                      <a:pt x="19512" y="7274"/>
                    </a:lnTo>
                    <a:lnTo>
                      <a:pt x="18358" y="6119"/>
                    </a:lnTo>
                    <a:lnTo>
                      <a:pt x="17203" y="5080"/>
                    </a:lnTo>
                    <a:lnTo>
                      <a:pt x="16049" y="4041"/>
                    </a:lnTo>
                    <a:lnTo>
                      <a:pt x="14663" y="3118"/>
                    </a:lnTo>
                    <a:lnTo>
                      <a:pt x="13278" y="2309"/>
                    </a:lnTo>
                    <a:lnTo>
                      <a:pt x="11892" y="1617"/>
                    </a:lnTo>
                    <a:lnTo>
                      <a:pt x="10391" y="1039"/>
                    </a:lnTo>
                    <a:lnTo>
                      <a:pt x="8775" y="578"/>
                    </a:lnTo>
                    <a:lnTo>
                      <a:pt x="7274" y="347"/>
                    </a:lnTo>
                    <a:lnTo>
                      <a:pt x="5658" y="116"/>
                    </a:lnTo>
                    <a:lnTo>
                      <a:pt x="39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19"/>
              <p:cNvSpPr/>
              <p:nvPr/>
            </p:nvSpPr>
            <p:spPr>
              <a:xfrm>
                <a:off x="6098875" y="5871750"/>
                <a:ext cx="583075" cy="369475"/>
              </a:xfrm>
              <a:custGeom>
                <a:rect b="b" l="l" r="r" t="t"/>
                <a:pathLst>
                  <a:path extrusionOk="0" fill="none" h="14779" w="23323">
                    <a:moveTo>
                      <a:pt x="23322" y="14779"/>
                    </a:moveTo>
                    <a:lnTo>
                      <a:pt x="23207" y="14432"/>
                    </a:lnTo>
                    <a:lnTo>
                      <a:pt x="23207" y="14432"/>
                    </a:lnTo>
                    <a:lnTo>
                      <a:pt x="22745" y="12816"/>
                    </a:lnTo>
                    <a:lnTo>
                      <a:pt x="22052" y="11315"/>
                    </a:lnTo>
                    <a:lnTo>
                      <a:pt x="21244" y="9929"/>
                    </a:lnTo>
                    <a:lnTo>
                      <a:pt x="20436" y="8544"/>
                    </a:lnTo>
                    <a:lnTo>
                      <a:pt x="19512" y="7274"/>
                    </a:lnTo>
                    <a:lnTo>
                      <a:pt x="18358" y="6119"/>
                    </a:lnTo>
                    <a:lnTo>
                      <a:pt x="17203" y="5080"/>
                    </a:lnTo>
                    <a:lnTo>
                      <a:pt x="16049" y="4041"/>
                    </a:lnTo>
                    <a:lnTo>
                      <a:pt x="14663" y="3118"/>
                    </a:lnTo>
                    <a:lnTo>
                      <a:pt x="13278" y="2309"/>
                    </a:lnTo>
                    <a:lnTo>
                      <a:pt x="11892" y="1617"/>
                    </a:lnTo>
                    <a:lnTo>
                      <a:pt x="10391" y="1039"/>
                    </a:lnTo>
                    <a:lnTo>
                      <a:pt x="8775" y="578"/>
                    </a:lnTo>
                    <a:lnTo>
                      <a:pt x="7274" y="347"/>
                    </a:lnTo>
                    <a:lnTo>
                      <a:pt x="5658" y="116"/>
                    </a:lnTo>
                    <a:lnTo>
                      <a:pt x="3926" y="0"/>
                    </a:lnTo>
                    <a:lnTo>
                      <a:pt x="0" y="0"/>
                    </a:lnTo>
                    <a:lnTo>
                      <a:pt x="0" y="14779"/>
                    </a:lnTo>
                    <a:lnTo>
                      <a:pt x="23322" y="14779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19"/>
              <p:cNvSpPr/>
              <p:nvPr/>
            </p:nvSpPr>
            <p:spPr>
              <a:xfrm>
                <a:off x="6681925" y="624120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19"/>
              <p:cNvSpPr/>
              <p:nvPr/>
            </p:nvSpPr>
            <p:spPr>
              <a:xfrm>
                <a:off x="5761175" y="6475000"/>
                <a:ext cx="256900" cy="109700"/>
              </a:xfrm>
              <a:custGeom>
                <a:rect b="b" l="l" r="r" t="t"/>
                <a:pathLst>
                  <a:path extrusionOk="0" fill="none" h="4388" w="10276">
                    <a:moveTo>
                      <a:pt x="8082" y="4388"/>
                    </a:moveTo>
                    <a:lnTo>
                      <a:pt x="2194" y="4388"/>
                    </a:lnTo>
                    <a:lnTo>
                      <a:pt x="2194" y="4388"/>
                    </a:lnTo>
                    <a:lnTo>
                      <a:pt x="1848" y="4388"/>
                    </a:lnTo>
                    <a:lnTo>
                      <a:pt x="1386" y="4272"/>
                    </a:lnTo>
                    <a:lnTo>
                      <a:pt x="1039" y="4041"/>
                    </a:lnTo>
                    <a:lnTo>
                      <a:pt x="693" y="3810"/>
                    </a:lnTo>
                    <a:lnTo>
                      <a:pt x="462" y="3464"/>
                    </a:lnTo>
                    <a:lnTo>
                      <a:pt x="231" y="3118"/>
                    </a:lnTo>
                    <a:lnTo>
                      <a:pt x="116" y="2656"/>
                    </a:lnTo>
                    <a:lnTo>
                      <a:pt x="0" y="2194"/>
                    </a:lnTo>
                    <a:lnTo>
                      <a:pt x="0" y="2194"/>
                    </a:lnTo>
                    <a:lnTo>
                      <a:pt x="116" y="1732"/>
                    </a:lnTo>
                    <a:lnTo>
                      <a:pt x="231" y="1386"/>
                    </a:lnTo>
                    <a:lnTo>
                      <a:pt x="462" y="1039"/>
                    </a:lnTo>
                    <a:lnTo>
                      <a:pt x="693" y="693"/>
                    </a:lnTo>
                    <a:lnTo>
                      <a:pt x="1039" y="347"/>
                    </a:lnTo>
                    <a:lnTo>
                      <a:pt x="1386" y="231"/>
                    </a:lnTo>
                    <a:lnTo>
                      <a:pt x="1848" y="116"/>
                    </a:lnTo>
                    <a:lnTo>
                      <a:pt x="2194" y="0"/>
                    </a:lnTo>
                    <a:lnTo>
                      <a:pt x="8082" y="0"/>
                    </a:lnTo>
                    <a:lnTo>
                      <a:pt x="8082" y="0"/>
                    </a:lnTo>
                    <a:lnTo>
                      <a:pt x="8544" y="116"/>
                    </a:lnTo>
                    <a:lnTo>
                      <a:pt x="8890" y="231"/>
                    </a:lnTo>
                    <a:lnTo>
                      <a:pt x="9237" y="347"/>
                    </a:lnTo>
                    <a:lnTo>
                      <a:pt x="9583" y="693"/>
                    </a:lnTo>
                    <a:lnTo>
                      <a:pt x="9929" y="1039"/>
                    </a:lnTo>
                    <a:lnTo>
                      <a:pt x="10045" y="1386"/>
                    </a:lnTo>
                    <a:lnTo>
                      <a:pt x="10160" y="1732"/>
                    </a:lnTo>
                    <a:lnTo>
                      <a:pt x="10276" y="2194"/>
                    </a:lnTo>
                    <a:lnTo>
                      <a:pt x="10276" y="2194"/>
                    </a:lnTo>
                    <a:lnTo>
                      <a:pt x="10160" y="2656"/>
                    </a:lnTo>
                    <a:lnTo>
                      <a:pt x="10045" y="3118"/>
                    </a:lnTo>
                    <a:lnTo>
                      <a:pt x="9929" y="3464"/>
                    </a:lnTo>
                    <a:lnTo>
                      <a:pt x="9583" y="3810"/>
                    </a:lnTo>
                    <a:lnTo>
                      <a:pt x="9237" y="4041"/>
                    </a:lnTo>
                    <a:lnTo>
                      <a:pt x="8890" y="4272"/>
                    </a:lnTo>
                    <a:lnTo>
                      <a:pt x="8544" y="4388"/>
                    </a:lnTo>
                    <a:lnTo>
                      <a:pt x="8082" y="4388"/>
                    </a:lnTo>
                    <a:lnTo>
                      <a:pt x="8082" y="4388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19"/>
              <p:cNvSpPr/>
              <p:nvPr/>
            </p:nvSpPr>
            <p:spPr>
              <a:xfrm>
                <a:off x="6052700" y="6475000"/>
                <a:ext cx="256900" cy="109700"/>
              </a:xfrm>
              <a:custGeom>
                <a:rect b="b" l="l" r="r" t="t"/>
                <a:pathLst>
                  <a:path extrusionOk="0" fill="none" h="4388" w="10276">
                    <a:moveTo>
                      <a:pt x="8082" y="4388"/>
                    </a:moveTo>
                    <a:lnTo>
                      <a:pt x="2194" y="4388"/>
                    </a:lnTo>
                    <a:lnTo>
                      <a:pt x="2194" y="4388"/>
                    </a:lnTo>
                    <a:lnTo>
                      <a:pt x="1847" y="4388"/>
                    </a:lnTo>
                    <a:lnTo>
                      <a:pt x="1386" y="4272"/>
                    </a:lnTo>
                    <a:lnTo>
                      <a:pt x="1039" y="4041"/>
                    </a:lnTo>
                    <a:lnTo>
                      <a:pt x="693" y="3810"/>
                    </a:lnTo>
                    <a:lnTo>
                      <a:pt x="462" y="3464"/>
                    </a:lnTo>
                    <a:lnTo>
                      <a:pt x="231" y="3118"/>
                    </a:lnTo>
                    <a:lnTo>
                      <a:pt x="116" y="2656"/>
                    </a:lnTo>
                    <a:lnTo>
                      <a:pt x="0" y="2194"/>
                    </a:lnTo>
                    <a:lnTo>
                      <a:pt x="0" y="2194"/>
                    </a:lnTo>
                    <a:lnTo>
                      <a:pt x="116" y="1732"/>
                    </a:lnTo>
                    <a:lnTo>
                      <a:pt x="231" y="1386"/>
                    </a:lnTo>
                    <a:lnTo>
                      <a:pt x="462" y="1039"/>
                    </a:lnTo>
                    <a:lnTo>
                      <a:pt x="693" y="693"/>
                    </a:lnTo>
                    <a:lnTo>
                      <a:pt x="1039" y="347"/>
                    </a:lnTo>
                    <a:lnTo>
                      <a:pt x="1386" y="231"/>
                    </a:lnTo>
                    <a:lnTo>
                      <a:pt x="1847" y="116"/>
                    </a:lnTo>
                    <a:lnTo>
                      <a:pt x="2194" y="0"/>
                    </a:lnTo>
                    <a:lnTo>
                      <a:pt x="8082" y="0"/>
                    </a:lnTo>
                    <a:lnTo>
                      <a:pt x="8082" y="0"/>
                    </a:lnTo>
                    <a:lnTo>
                      <a:pt x="8544" y="116"/>
                    </a:lnTo>
                    <a:lnTo>
                      <a:pt x="8890" y="231"/>
                    </a:lnTo>
                    <a:lnTo>
                      <a:pt x="9237" y="347"/>
                    </a:lnTo>
                    <a:lnTo>
                      <a:pt x="9583" y="693"/>
                    </a:lnTo>
                    <a:lnTo>
                      <a:pt x="9929" y="1039"/>
                    </a:lnTo>
                    <a:lnTo>
                      <a:pt x="10045" y="1386"/>
                    </a:lnTo>
                    <a:lnTo>
                      <a:pt x="10160" y="1732"/>
                    </a:lnTo>
                    <a:lnTo>
                      <a:pt x="10276" y="2194"/>
                    </a:lnTo>
                    <a:lnTo>
                      <a:pt x="10276" y="2194"/>
                    </a:lnTo>
                    <a:lnTo>
                      <a:pt x="10160" y="2656"/>
                    </a:lnTo>
                    <a:lnTo>
                      <a:pt x="10045" y="3118"/>
                    </a:lnTo>
                    <a:lnTo>
                      <a:pt x="9929" y="3464"/>
                    </a:lnTo>
                    <a:lnTo>
                      <a:pt x="9583" y="3810"/>
                    </a:lnTo>
                    <a:lnTo>
                      <a:pt x="9237" y="4041"/>
                    </a:lnTo>
                    <a:lnTo>
                      <a:pt x="8890" y="4272"/>
                    </a:lnTo>
                    <a:lnTo>
                      <a:pt x="8544" y="4388"/>
                    </a:lnTo>
                    <a:lnTo>
                      <a:pt x="8082" y="4388"/>
                    </a:lnTo>
                    <a:lnTo>
                      <a:pt x="8082" y="4388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19"/>
              <p:cNvSpPr/>
              <p:nvPr/>
            </p:nvSpPr>
            <p:spPr>
              <a:xfrm>
                <a:off x="6344225" y="6475000"/>
                <a:ext cx="256900" cy="109700"/>
              </a:xfrm>
              <a:custGeom>
                <a:rect b="b" l="l" r="r" t="t"/>
                <a:pathLst>
                  <a:path extrusionOk="0" fill="none" h="4388" w="10276">
                    <a:moveTo>
                      <a:pt x="8082" y="4388"/>
                    </a:moveTo>
                    <a:lnTo>
                      <a:pt x="2194" y="4388"/>
                    </a:lnTo>
                    <a:lnTo>
                      <a:pt x="2194" y="4388"/>
                    </a:lnTo>
                    <a:lnTo>
                      <a:pt x="1847" y="4388"/>
                    </a:lnTo>
                    <a:lnTo>
                      <a:pt x="1386" y="4272"/>
                    </a:lnTo>
                    <a:lnTo>
                      <a:pt x="1039" y="4041"/>
                    </a:lnTo>
                    <a:lnTo>
                      <a:pt x="693" y="3810"/>
                    </a:lnTo>
                    <a:lnTo>
                      <a:pt x="462" y="3464"/>
                    </a:lnTo>
                    <a:lnTo>
                      <a:pt x="231" y="3118"/>
                    </a:lnTo>
                    <a:lnTo>
                      <a:pt x="116" y="2656"/>
                    </a:lnTo>
                    <a:lnTo>
                      <a:pt x="0" y="2194"/>
                    </a:lnTo>
                    <a:lnTo>
                      <a:pt x="0" y="2194"/>
                    </a:lnTo>
                    <a:lnTo>
                      <a:pt x="116" y="1732"/>
                    </a:lnTo>
                    <a:lnTo>
                      <a:pt x="231" y="1386"/>
                    </a:lnTo>
                    <a:lnTo>
                      <a:pt x="462" y="1039"/>
                    </a:lnTo>
                    <a:lnTo>
                      <a:pt x="693" y="693"/>
                    </a:lnTo>
                    <a:lnTo>
                      <a:pt x="1039" y="347"/>
                    </a:lnTo>
                    <a:lnTo>
                      <a:pt x="1386" y="231"/>
                    </a:lnTo>
                    <a:lnTo>
                      <a:pt x="1847" y="116"/>
                    </a:lnTo>
                    <a:lnTo>
                      <a:pt x="2194" y="0"/>
                    </a:lnTo>
                    <a:lnTo>
                      <a:pt x="8082" y="0"/>
                    </a:lnTo>
                    <a:lnTo>
                      <a:pt x="8082" y="0"/>
                    </a:lnTo>
                    <a:lnTo>
                      <a:pt x="8544" y="116"/>
                    </a:lnTo>
                    <a:lnTo>
                      <a:pt x="8890" y="231"/>
                    </a:lnTo>
                    <a:lnTo>
                      <a:pt x="9236" y="347"/>
                    </a:lnTo>
                    <a:lnTo>
                      <a:pt x="9583" y="693"/>
                    </a:lnTo>
                    <a:lnTo>
                      <a:pt x="9929" y="1039"/>
                    </a:lnTo>
                    <a:lnTo>
                      <a:pt x="10045" y="1386"/>
                    </a:lnTo>
                    <a:lnTo>
                      <a:pt x="10160" y="1732"/>
                    </a:lnTo>
                    <a:lnTo>
                      <a:pt x="10276" y="2194"/>
                    </a:lnTo>
                    <a:lnTo>
                      <a:pt x="10276" y="2194"/>
                    </a:lnTo>
                    <a:lnTo>
                      <a:pt x="10160" y="2656"/>
                    </a:lnTo>
                    <a:lnTo>
                      <a:pt x="10045" y="3118"/>
                    </a:lnTo>
                    <a:lnTo>
                      <a:pt x="9929" y="3464"/>
                    </a:lnTo>
                    <a:lnTo>
                      <a:pt x="9583" y="3810"/>
                    </a:lnTo>
                    <a:lnTo>
                      <a:pt x="9236" y="4041"/>
                    </a:lnTo>
                    <a:lnTo>
                      <a:pt x="8890" y="4272"/>
                    </a:lnTo>
                    <a:lnTo>
                      <a:pt x="8544" y="4388"/>
                    </a:lnTo>
                    <a:lnTo>
                      <a:pt x="8082" y="4388"/>
                    </a:lnTo>
                    <a:lnTo>
                      <a:pt x="8082" y="4388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19"/>
              <p:cNvSpPr/>
              <p:nvPr/>
            </p:nvSpPr>
            <p:spPr>
              <a:xfrm>
                <a:off x="6546250" y="6584675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19"/>
              <p:cNvSpPr/>
              <p:nvPr/>
            </p:nvSpPr>
            <p:spPr>
              <a:xfrm>
                <a:off x="5567775" y="6772300"/>
                <a:ext cx="334850" cy="331950"/>
              </a:xfrm>
              <a:custGeom>
                <a:rect b="b" l="l" r="r" t="t"/>
                <a:pathLst>
                  <a:path extrusionOk="0" h="13278" w="13394">
                    <a:moveTo>
                      <a:pt x="6697" y="0"/>
                    </a:moveTo>
                    <a:lnTo>
                      <a:pt x="5312" y="116"/>
                    </a:lnTo>
                    <a:lnTo>
                      <a:pt x="4042" y="462"/>
                    </a:lnTo>
                    <a:lnTo>
                      <a:pt x="2887" y="1039"/>
                    </a:lnTo>
                    <a:lnTo>
                      <a:pt x="1964" y="1847"/>
                    </a:lnTo>
                    <a:lnTo>
                      <a:pt x="1040" y="2886"/>
                    </a:lnTo>
                    <a:lnTo>
                      <a:pt x="463" y="4041"/>
                    </a:lnTo>
                    <a:lnTo>
                      <a:pt x="116" y="5196"/>
                    </a:lnTo>
                    <a:lnTo>
                      <a:pt x="1" y="5888"/>
                    </a:lnTo>
                    <a:lnTo>
                      <a:pt x="1" y="6581"/>
                    </a:lnTo>
                    <a:lnTo>
                      <a:pt x="1" y="7274"/>
                    </a:lnTo>
                    <a:lnTo>
                      <a:pt x="116" y="7966"/>
                    </a:lnTo>
                    <a:lnTo>
                      <a:pt x="463" y="9236"/>
                    </a:lnTo>
                    <a:lnTo>
                      <a:pt x="1040" y="10276"/>
                    </a:lnTo>
                    <a:lnTo>
                      <a:pt x="1964" y="11315"/>
                    </a:lnTo>
                    <a:lnTo>
                      <a:pt x="2887" y="12123"/>
                    </a:lnTo>
                    <a:lnTo>
                      <a:pt x="4042" y="12700"/>
                    </a:lnTo>
                    <a:lnTo>
                      <a:pt x="5312" y="13162"/>
                    </a:lnTo>
                    <a:lnTo>
                      <a:pt x="6697" y="13277"/>
                    </a:lnTo>
                    <a:lnTo>
                      <a:pt x="7967" y="13162"/>
                    </a:lnTo>
                    <a:lnTo>
                      <a:pt x="9237" y="12700"/>
                    </a:lnTo>
                    <a:lnTo>
                      <a:pt x="10392" y="12123"/>
                    </a:lnTo>
                    <a:lnTo>
                      <a:pt x="11431" y="11315"/>
                    </a:lnTo>
                    <a:lnTo>
                      <a:pt x="12239" y="10276"/>
                    </a:lnTo>
                    <a:lnTo>
                      <a:pt x="12816" y="9236"/>
                    </a:lnTo>
                    <a:lnTo>
                      <a:pt x="13163" y="7966"/>
                    </a:lnTo>
                    <a:lnTo>
                      <a:pt x="13278" y="7274"/>
                    </a:lnTo>
                    <a:lnTo>
                      <a:pt x="13394" y="6581"/>
                    </a:lnTo>
                    <a:lnTo>
                      <a:pt x="13278" y="5888"/>
                    </a:lnTo>
                    <a:lnTo>
                      <a:pt x="13163" y="5196"/>
                    </a:lnTo>
                    <a:lnTo>
                      <a:pt x="12816" y="4041"/>
                    </a:lnTo>
                    <a:lnTo>
                      <a:pt x="12239" y="2886"/>
                    </a:lnTo>
                    <a:lnTo>
                      <a:pt x="11431" y="1847"/>
                    </a:lnTo>
                    <a:lnTo>
                      <a:pt x="10392" y="1039"/>
                    </a:lnTo>
                    <a:lnTo>
                      <a:pt x="9237" y="462"/>
                    </a:lnTo>
                    <a:lnTo>
                      <a:pt x="7967" y="116"/>
                    </a:lnTo>
                    <a:lnTo>
                      <a:pt x="66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9"/>
              <p:cNvSpPr/>
              <p:nvPr/>
            </p:nvSpPr>
            <p:spPr>
              <a:xfrm>
                <a:off x="5567775" y="6772300"/>
                <a:ext cx="334850" cy="331950"/>
              </a:xfrm>
              <a:custGeom>
                <a:rect b="b" l="l" r="r" t="t"/>
                <a:pathLst>
                  <a:path extrusionOk="0" fill="none" h="13278" w="13394">
                    <a:moveTo>
                      <a:pt x="13394" y="6581"/>
                    </a:moveTo>
                    <a:lnTo>
                      <a:pt x="13394" y="6581"/>
                    </a:lnTo>
                    <a:lnTo>
                      <a:pt x="13278" y="7274"/>
                    </a:lnTo>
                    <a:lnTo>
                      <a:pt x="13163" y="7966"/>
                    </a:lnTo>
                    <a:lnTo>
                      <a:pt x="12816" y="9236"/>
                    </a:lnTo>
                    <a:lnTo>
                      <a:pt x="12239" y="10276"/>
                    </a:lnTo>
                    <a:lnTo>
                      <a:pt x="11431" y="11315"/>
                    </a:lnTo>
                    <a:lnTo>
                      <a:pt x="10392" y="12123"/>
                    </a:lnTo>
                    <a:lnTo>
                      <a:pt x="9237" y="12700"/>
                    </a:lnTo>
                    <a:lnTo>
                      <a:pt x="7967" y="13162"/>
                    </a:lnTo>
                    <a:lnTo>
                      <a:pt x="6697" y="13277"/>
                    </a:lnTo>
                    <a:lnTo>
                      <a:pt x="6697" y="13277"/>
                    </a:lnTo>
                    <a:lnTo>
                      <a:pt x="5312" y="13162"/>
                    </a:lnTo>
                    <a:lnTo>
                      <a:pt x="4042" y="12700"/>
                    </a:lnTo>
                    <a:lnTo>
                      <a:pt x="2887" y="12123"/>
                    </a:lnTo>
                    <a:lnTo>
                      <a:pt x="1964" y="11315"/>
                    </a:lnTo>
                    <a:lnTo>
                      <a:pt x="1040" y="10276"/>
                    </a:lnTo>
                    <a:lnTo>
                      <a:pt x="463" y="9236"/>
                    </a:lnTo>
                    <a:lnTo>
                      <a:pt x="116" y="7966"/>
                    </a:lnTo>
                    <a:lnTo>
                      <a:pt x="1" y="7274"/>
                    </a:lnTo>
                    <a:lnTo>
                      <a:pt x="1" y="6581"/>
                    </a:lnTo>
                    <a:lnTo>
                      <a:pt x="1" y="6581"/>
                    </a:lnTo>
                    <a:lnTo>
                      <a:pt x="1" y="5888"/>
                    </a:lnTo>
                    <a:lnTo>
                      <a:pt x="116" y="5196"/>
                    </a:lnTo>
                    <a:lnTo>
                      <a:pt x="463" y="4041"/>
                    </a:lnTo>
                    <a:lnTo>
                      <a:pt x="1040" y="2886"/>
                    </a:lnTo>
                    <a:lnTo>
                      <a:pt x="1964" y="1847"/>
                    </a:lnTo>
                    <a:lnTo>
                      <a:pt x="2887" y="1039"/>
                    </a:lnTo>
                    <a:lnTo>
                      <a:pt x="4042" y="462"/>
                    </a:lnTo>
                    <a:lnTo>
                      <a:pt x="5312" y="116"/>
                    </a:lnTo>
                    <a:lnTo>
                      <a:pt x="6697" y="0"/>
                    </a:lnTo>
                    <a:lnTo>
                      <a:pt x="6697" y="0"/>
                    </a:lnTo>
                    <a:lnTo>
                      <a:pt x="7967" y="116"/>
                    </a:lnTo>
                    <a:lnTo>
                      <a:pt x="9237" y="462"/>
                    </a:lnTo>
                    <a:lnTo>
                      <a:pt x="10392" y="1039"/>
                    </a:lnTo>
                    <a:lnTo>
                      <a:pt x="11431" y="1847"/>
                    </a:lnTo>
                    <a:lnTo>
                      <a:pt x="12239" y="2886"/>
                    </a:lnTo>
                    <a:lnTo>
                      <a:pt x="12816" y="4041"/>
                    </a:lnTo>
                    <a:lnTo>
                      <a:pt x="13163" y="5196"/>
                    </a:lnTo>
                    <a:lnTo>
                      <a:pt x="13278" y="5888"/>
                    </a:lnTo>
                    <a:lnTo>
                      <a:pt x="13394" y="6581"/>
                    </a:lnTo>
                    <a:lnTo>
                      <a:pt x="13394" y="658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9"/>
              <p:cNvSpPr/>
              <p:nvPr/>
            </p:nvSpPr>
            <p:spPr>
              <a:xfrm>
                <a:off x="5902600" y="6936825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9"/>
              <p:cNvSpPr/>
              <p:nvPr/>
            </p:nvSpPr>
            <p:spPr>
              <a:xfrm>
                <a:off x="6451000" y="6772300"/>
                <a:ext cx="334850" cy="331950"/>
              </a:xfrm>
              <a:custGeom>
                <a:rect b="b" l="l" r="r" t="t"/>
                <a:pathLst>
                  <a:path extrusionOk="0" h="13278" w="13394">
                    <a:moveTo>
                      <a:pt x="6697" y="0"/>
                    </a:moveTo>
                    <a:lnTo>
                      <a:pt x="5312" y="116"/>
                    </a:lnTo>
                    <a:lnTo>
                      <a:pt x="4157" y="462"/>
                    </a:lnTo>
                    <a:lnTo>
                      <a:pt x="3003" y="1039"/>
                    </a:lnTo>
                    <a:lnTo>
                      <a:pt x="1964" y="1847"/>
                    </a:lnTo>
                    <a:lnTo>
                      <a:pt x="1155" y="2886"/>
                    </a:lnTo>
                    <a:lnTo>
                      <a:pt x="578" y="4041"/>
                    </a:lnTo>
                    <a:lnTo>
                      <a:pt x="116" y="5196"/>
                    </a:lnTo>
                    <a:lnTo>
                      <a:pt x="1" y="5888"/>
                    </a:lnTo>
                    <a:lnTo>
                      <a:pt x="1" y="6581"/>
                    </a:lnTo>
                    <a:lnTo>
                      <a:pt x="1" y="7274"/>
                    </a:lnTo>
                    <a:lnTo>
                      <a:pt x="116" y="7966"/>
                    </a:lnTo>
                    <a:lnTo>
                      <a:pt x="578" y="9236"/>
                    </a:lnTo>
                    <a:lnTo>
                      <a:pt x="1155" y="10276"/>
                    </a:lnTo>
                    <a:lnTo>
                      <a:pt x="1964" y="11315"/>
                    </a:lnTo>
                    <a:lnTo>
                      <a:pt x="3003" y="12123"/>
                    </a:lnTo>
                    <a:lnTo>
                      <a:pt x="4157" y="12700"/>
                    </a:lnTo>
                    <a:lnTo>
                      <a:pt x="5312" y="13162"/>
                    </a:lnTo>
                    <a:lnTo>
                      <a:pt x="6697" y="13277"/>
                    </a:lnTo>
                    <a:lnTo>
                      <a:pt x="8083" y="13162"/>
                    </a:lnTo>
                    <a:lnTo>
                      <a:pt x="9353" y="12700"/>
                    </a:lnTo>
                    <a:lnTo>
                      <a:pt x="10507" y="12123"/>
                    </a:lnTo>
                    <a:lnTo>
                      <a:pt x="11431" y="11315"/>
                    </a:lnTo>
                    <a:lnTo>
                      <a:pt x="12239" y="10276"/>
                    </a:lnTo>
                    <a:lnTo>
                      <a:pt x="12932" y="9236"/>
                    </a:lnTo>
                    <a:lnTo>
                      <a:pt x="13278" y="7966"/>
                    </a:lnTo>
                    <a:lnTo>
                      <a:pt x="13394" y="7274"/>
                    </a:lnTo>
                    <a:lnTo>
                      <a:pt x="13394" y="6581"/>
                    </a:lnTo>
                    <a:lnTo>
                      <a:pt x="13394" y="5888"/>
                    </a:lnTo>
                    <a:lnTo>
                      <a:pt x="13278" y="5196"/>
                    </a:lnTo>
                    <a:lnTo>
                      <a:pt x="12932" y="4041"/>
                    </a:lnTo>
                    <a:lnTo>
                      <a:pt x="12239" y="2886"/>
                    </a:lnTo>
                    <a:lnTo>
                      <a:pt x="11431" y="1847"/>
                    </a:lnTo>
                    <a:lnTo>
                      <a:pt x="10507" y="1039"/>
                    </a:lnTo>
                    <a:lnTo>
                      <a:pt x="9353" y="462"/>
                    </a:lnTo>
                    <a:lnTo>
                      <a:pt x="8083" y="116"/>
                    </a:lnTo>
                    <a:lnTo>
                      <a:pt x="66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9"/>
              <p:cNvSpPr/>
              <p:nvPr/>
            </p:nvSpPr>
            <p:spPr>
              <a:xfrm>
                <a:off x="6451000" y="6772300"/>
                <a:ext cx="334850" cy="331950"/>
              </a:xfrm>
              <a:custGeom>
                <a:rect b="b" l="l" r="r" t="t"/>
                <a:pathLst>
                  <a:path extrusionOk="0" fill="none" h="13278" w="13394">
                    <a:moveTo>
                      <a:pt x="13394" y="6581"/>
                    </a:moveTo>
                    <a:lnTo>
                      <a:pt x="13394" y="6581"/>
                    </a:lnTo>
                    <a:lnTo>
                      <a:pt x="13394" y="7274"/>
                    </a:lnTo>
                    <a:lnTo>
                      <a:pt x="13278" y="7966"/>
                    </a:lnTo>
                    <a:lnTo>
                      <a:pt x="12932" y="9236"/>
                    </a:lnTo>
                    <a:lnTo>
                      <a:pt x="12239" y="10276"/>
                    </a:lnTo>
                    <a:lnTo>
                      <a:pt x="11431" y="11315"/>
                    </a:lnTo>
                    <a:lnTo>
                      <a:pt x="10507" y="12123"/>
                    </a:lnTo>
                    <a:lnTo>
                      <a:pt x="9353" y="12700"/>
                    </a:lnTo>
                    <a:lnTo>
                      <a:pt x="8083" y="13162"/>
                    </a:lnTo>
                    <a:lnTo>
                      <a:pt x="6697" y="13277"/>
                    </a:lnTo>
                    <a:lnTo>
                      <a:pt x="6697" y="13277"/>
                    </a:lnTo>
                    <a:lnTo>
                      <a:pt x="5312" y="13162"/>
                    </a:lnTo>
                    <a:lnTo>
                      <a:pt x="4157" y="12700"/>
                    </a:lnTo>
                    <a:lnTo>
                      <a:pt x="3003" y="12123"/>
                    </a:lnTo>
                    <a:lnTo>
                      <a:pt x="1964" y="11315"/>
                    </a:lnTo>
                    <a:lnTo>
                      <a:pt x="1155" y="10276"/>
                    </a:lnTo>
                    <a:lnTo>
                      <a:pt x="578" y="9236"/>
                    </a:lnTo>
                    <a:lnTo>
                      <a:pt x="116" y="7966"/>
                    </a:lnTo>
                    <a:lnTo>
                      <a:pt x="1" y="7274"/>
                    </a:lnTo>
                    <a:lnTo>
                      <a:pt x="1" y="6581"/>
                    </a:lnTo>
                    <a:lnTo>
                      <a:pt x="1" y="6581"/>
                    </a:lnTo>
                    <a:lnTo>
                      <a:pt x="1" y="5888"/>
                    </a:lnTo>
                    <a:lnTo>
                      <a:pt x="116" y="5196"/>
                    </a:lnTo>
                    <a:lnTo>
                      <a:pt x="578" y="4041"/>
                    </a:lnTo>
                    <a:lnTo>
                      <a:pt x="1155" y="2886"/>
                    </a:lnTo>
                    <a:lnTo>
                      <a:pt x="1964" y="1847"/>
                    </a:lnTo>
                    <a:lnTo>
                      <a:pt x="3003" y="1039"/>
                    </a:lnTo>
                    <a:lnTo>
                      <a:pt x="4157" y="462"/>
                    </a:lnTo>
                    <a:lnTo>
                      <a:pt x="5312" y="116"/>
                    </a:lnTo>
                    <a:lnTo>
                      <a:pt x="6697" y="0"/>
                    </a:lnTo>
                    <a:lnTo>
                      <a:pt x="6697" y="0"/>
                    </a:lnTo>
                    <a:lnTo>
                      <a:pt x="8083" y="116"/>
                    </a:lnTo>
                    <a:lnTo>
                      <a:pt x="9353" y="462"/>
                    </a:lnTo>
                    <a:lnTo>
                      <a:pt x="10507" y="1039"/>
                    </a:lnTo>
                    <a:lnTo>
                      <a:pt x="11431" y="1847"/>
                    </a:lnTo>
                    <a:lnTo>
                      <a:pt x="12239" y="2886"/>
                    </a:lnTo>
                    <a:lnTo>
                      <a:pt x="12932" y="4041"/>
                    </a:lnTo>
                    <a:lnTo>
                      <a:pt x="13278" y="5196"/>
                    </a:lnTo>
                    <a:lnTo>
                      <a:pt x="13394" y="5888"/>
                    </a:lnTo>
                    <a:lnTo>
                      <a:pt x="13394" y="6581"/>
                    </a:lnTo>
                    <a:lnTo>
                      <a:pt x="13394" y="658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9"/>
              <p:cNvSpPr/>
              <p:nvPr/>
            </p:nvSpPr>
            <p:spPr>
              <a:xfrm>
                <a:off x="6785825" y="6936825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3" name="Google Shape;613;p19"/>
            <p:cNvSpPr/>
            <p:nvPr/>
          </p:nvSpPr>
          <p:spPr>
            <a:xfrm>
              <a:off x="5992075" y="5672600"/>
              <a:ext cx="106825" cy="199175"/>
            </a:xfrm>
            <a:custGeom>
              <a:rect b="b" l="l" r="r" t="t"/>
              <a:pathLst>
                <a:path extrusionOk="0" h="7967" w="4273">
                  <a:moveTo>
                    <a:pt x="1732" y="0"/>
                  </a:moveTo>
                  <a:lnTo>
                    <a:pt x="1271" y="115"/>
                  </a:lnTo>
                  <a:lnTo>
                    <a:pt x="924" y="346"/>
                  </a:lnTo>
                  <a:lnTo>
                    <a:pt x="578" y="577"/>
                  </a:lnTo>
                  <a:lnTo>
                    <a:pt x="347" y="924"/>
                  </a:lnTo>
                  <a:lnTo>
                    <a:pt x="116" y="1270"/>
                  </a:lnTo>
                  <a:lnTo>
                    <a:pt x="1" y="1732"/>
                  </a:lnTo>
                  <a:lnTo>
                    <a:pt x="1" y="2194"/>
                  </a:lnTo>
                  <a:lnTo>
                    <a:pt x="1" y="7966"/>
                  </a:lnTo>
                  <a:lnTo>
                    <a:pt x="4272" y="7966"/>
                  </a:lnTo>
                  <a:lnTo>
                    <a:pt x="4272" y="2194"/>
                  </a:lnTo>
                  <a:lnTo>
                    <a:pt x="4272" y="1732"/>
                  </a:lnTo>
                  <a:lnTo>
                    <a:pt x="4157" y="1270"/>
                  </a:lnTo>
                  <a:lnTo>
                    <a:pt x="3926" y="924"/>
                  </a:lnTo>
                  <a:lnTo>
                    <a:pt x="3695" y="577"/>
                  </a:lnTo>
                  <a:lnTo>
                    <a:pt x="3349" y="346"/>
                  </a:lnTo>
                  <a:lnTo>
                    <a:pt x="3002" y="115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9"/>
            <p:cNvSpPr/>
            <p:nvPr/>
          </p:nvSpPr>
          <p:spPr>
            <a:xfrm>
              <a:off x="5992075" y="5672600"/>
              <a:ext cx="106825" cy="199175"/>
            </a:xfrm>
            <a:custGeom>
              <a:rect b="b" l="l" r="r" t="t"/>
              <a:pathLst>
                <a:path extrusionOk="0" fill="none" h="7967" w="4273">
                  <a:moveTo>
                    <a:pt x="4272" y="2194"/>
                  </a:moveTo>
                  <a:lnTo>
                    <a:pt x="4272" y="2194"/>
                  </a:lnTo>
                  <a:lnTo>
                    <a:pt x="4272" y="1732"/>
                  </a:lnTo>
                  <a:lnTo>
                    <a:pt x="4157" y="1270"/>
                  </a:lnTo>
                  <a:lnTo>
                    <a:pt x="3926" y="924"/>
                  </a:lnTo>
                  <a:lnTo>
                    <a:pt x="3695" y="577"/>
                  </a:lnTo>
                  <a:lnTo>
                    <a:pt x="3349" y="346"/>
                  </a:lnTo>
                  <a:lnTo>
                    <a:pt x="3002" y="115"/>
                  </a:lnTo>
                  <a:lnTo>
                    <a:pt x="2541" y="0"/>
                  </a:lnTo>
                  <a:lnTo>
                    <a:pt x="2194" y="0"/>
                  </a:lnTo>
                  <a:lnTo>
                    <a:pt x="2194" y="0"/>
                  </a:lnTo>
                  <a:lnTo>
                    <a:pt x="1732" y="0"/>
                  </a:lnTo>
                  <a:lnTo>
                    <a:pt x="1271" y="115"/>
                  </a:lnTo>
                  <a:lnTo>
                    <a:pt x="924" y="346"/>
                  </a:lnTo>
                  <a:lnTo>
                    <a:pt x="578" y="577"/>
                  </a:lnTo>
                  <a:lnTo>
                    <a:pt x="347" y="924"/>
                  </a:lnTo>
                  <a:lnTo>
                    <a:pt x="116" y="1270"/>
                  </a:lnTo>
                  <a:lnTo>
                    <a:pt x="1" y="1732"/>
                  </a:lnTo>
                  <a:lnTo>
                    <a:pt x="1" y="2194"/>
                  </a:lnTo>
                  <a:lnTo>
                    <a:pt x="1" y="7966"/>
                  </a:lnTo>
                  <a:lnTo>
                    <a:pt x="4272" y="7966"/>
                  </a:lnTo>
                  <a:lnTo>
                    <a:pt x="4272" y="219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" name="Google Shape;615;p19"/>
          <p:cNvGrpSpPr/>
          <p:nvPr/>
        </p:nvGrpSpPr>
        <p:grpSpPr>
          <a:xfrm>
            <a:off x="2804238" y="1221975"/>
            <a:ext cx="3683670" cy="2699548"/>
            <a:chOff x="2730163" y="2032525"/>
            <a:chExt cx="3683670" cy="2699548"/>
          </a:xfrm>
        </p:grpSpPr>
        <p:sp>
          <p:nvSpPr>
            <p:cNvPr id="616" name="Google Shape;616;p19"/>
            <p:cNvSpPr/>
            <p:nvPr/>
          </p:nvSpPr>
          <p:spPr>
            <a:xfrm>
              <a:off x="2976677" y="2032525"/>
              <a:ext cx="3294094" cy="2504105"/>
            </a:xfrm>
            <a:custGeom>
              <a:rect b="b" l="l" r="r" t="t"/>
              <a:pathLst>
                <a:path extrusionOk="0" h="82494" w="108519">
                  <a:moveTo>
                    <a:pt x="36418" y="6880"/>
                  </a:moveTo>
                  <a:lnTo>
                    <a:pt x="36418" y="12834"/>
                  </a:lnTo>
                  <a:lnTo>
                    <a:pt x="30464" y="12834"/>
                  </a:lnTo>
                  <a:lnTo>
                    <a:pt x="30464" y="6880"/>
                  </a:lnTo>
                  <a:close/>
                  <a:moveTo>
                    <a:pt x="50073" y="6880"/>
                  </a:moveTo>
                  <a:lnTo>
                    <a:pt x="50073" y="12834"/>
                  </a:lnTo>
                  <a:lnTo>
                    <a:pt x="44119" y="12834"/>
                  </a:lnTo>
                  <a:lnTo>
                    <a:pt x="44119" y="6880"/>
                  </a:lnTo>
                  <a:close/>
                  <a:moveTo>
                    <a:pt x="36418" y="18199"/>
                  </a:moveTo>
                  <a:lnTo>
                    <a:pt x="36418" y="24153"/>
                  </a:lnTo>
                  <a:lnTo>
                    <a:pt x="30464" y="24153"/>
                  </a:lnTo>
                  <a:lnTo>
                    <a:pt x="30464" y="18199"/>
                  </a:lnTo>
                  <a:close/>
                  <a:moveTo>
                    <a:pt x="50073" y="18199"/>
                  </a:moveTo>
                  <a:lnTo>
                    <a:pt x="50073" y="24153"/>
                  </a:lnTo>
                  <a:lnTo>
                    <a:pt x="44119" y="24153"/>
                  </a:lnTo>
                  <a:lnTo>
                    <a:pt x="44119" y="18199"/>
                  </a:lnTo>
                  <a:close/>
                  <a:moveTo>
                    <a:pt x="36418" y="29518"/>
                  </a:moveTo>
                  <a:lnTo>
                    <a:pt x="36418" y="35472"/>
                  </a:lnTo>
                  <a:lnTo>
                    <a:pt x="30464" y="35472"/>
                  </a:lnTo>
                  <a:lnTo>
                    <a:pt x="30464" y="29518"/>
                  </a:lnTo>
                  <a:close/>
                  <a:moveTo>
                    <a:pt x="50073" y="29518"/>
                  </a:moveTo>
                  <a:lnTo>
                    <a:pt x="50073" y="35472"/>
                  </a:lnTo>
                  <a:lnTo>
                    <a:pt x="44119" y="35472"/>
                  </a:lnTo>
                  <a:lnTo>
                    <a:pt x="44119" y="29518"/>
                  </a:lnTo>
                  <a:close/>
                  <a:moveTo>
                    <a:pt x="91267" y="31727"/>
                  </a:moveTo>
                  <a:lnTo>
                    <a:pt x="91267" y="37449"/>
                  </a:lnTo>
                  <a:lnTo>
                    <a:pt x="85544" y="37449"/>
                  </a:lnTo>
                  <a:lnTo>
                    <a:pt x="85544" y="31727"/>
                  </a:lnTo>
                  <a:close/>
                  <a:moveTo>
                    <a:pt x="104668" y="31727"/>
                  </a:moveTo>
                  <a:lnTo>
                    <a:pt x="104668" y="37449"/>
                  </a:lnTo>
                  <a:lnTo>
                    <a:pt x="98967" y="37449"/>
                  </a:lnTo>
                  <a:lnTo>
                    <a:pt x="98967" y="31727"/>
                  </a:lnTo>
                  <a:close/>
                  <a:moveTo>
                    <a:pt x="36418" y="40836"/>
                  </a:moveTo>
                  <a:lnTo>
                    <a:pt x="36418" y="46790"/>
                  </a:lnTo>
                  <a:lnTo>
                    <a:pt x="30464" y="46790"/>
                  </a:lnTo>
                  <a:lnTo>
                    <a:pt x="30464" y="40836"/>
                  </a:lnTo>
                  <a:close/>
                  <a:moveTo>
                    <a:pt x="50073" y="40836"/>
                  </a:moveTo>
                  <a:lnTo>
                    <a:pt x="50073" y="46790"/>
                  </a:lnTo>
                  <a:lnTo>
                    <a:pt x="44119" y="46790"/>
                  </a:lnTo>
                  <a:lnTo>
                    <a:pt x="44119" y="40836"/>
                  </a:lnTo>
                  <a:close/>
                  <a:moveTo>
                    <a:pt x="91267" y="42351"/>
                  </a:moveTo>
                  <a:lnTo>
                    <a:pt x="91267" y="48074"/>
                  </a:lnTo>
                  <a:lnTo>
                    <a:pt x="85544" y="48074"/>
                  </a:lnTo>
                  <a:lnTo>
                    <a:pt x="85544" y="42351"/>
                  </a:lnTo>
                  <a:close/>
                  <a:moveTo>
                    <a:pt x="104668" y="42351"/>
                  </a:moveTo>
                  <a:lnTo>
                    <a:pt x="104668" y="48074"/>
                  </a:lnTo>
                  <a:lnTo>
                    <a:pt x="98967" y="48074"/>
                  </a:lnTo>
                  <a:lnTo>
                    <a:pt x="98967" y="42351"/>
                  </a:lnTo>
                  <a:close/>
                  <a:moveTo>
                    <a:pt x="7784" y="37807"/>
                  </a:moveTo>
                  <a:lnTo>
                    <a:pt x="7784" y="50409"/>
                  </a:lnTo>
                  <a:lnTo>
                    <a:pt x="2924" y="50409"/>
                  </a:lnTo>
                  <a:lnTo>
                    <a:pt x="2924" y="37807"/>
                  </a:lnTo>
                  <a:close/>
                  <a:moveTo>
                    <a:pt x="15737" y="37807"/>
                  </a:moveTo>
                  <a:lnTo>
                    <a:pt x="15737" y="50409"/>
                  </a:lnTo>
                  <a:lnTo>
                    <a:pt x="10877" y="50409"/>
                  </a:lnTo>
                  <a:lnTo>
                    <a:pt x="10877" y="37807"/>
                  </a:lnTo>
                  <a:close/>
                  <a:moveTo>
                    <a:pt x="23690" y="37807"/>
                  </a:moveTo>
                  <a:lnTo>
                    <a:pt x="23690" y="50409"/>
                  </a:lnTo>
                  <a:lnTo>
                    <a:pt x="18830" y="50409"/>
                  </a:lnTo>
                  <a:lnTo>
                    <a:pt x="18830" y="37807"/>
                  </a:lnTo>
                  <a:close/>
                  <a:moveTo>
                    <a:pt x="36418" y="52155"/>
                  </a:moveTo>
                  <a:lnTo>
                    <a:pt x="36418" y="58109"/>
                  </a:lnTo>
                  <a:lnTo>
                    <a:pt x="30464" y="58109"/>
                  </a:lnTo>
                  <a:lnTo>
                    <a:pt x="30464" y="52155"/>
                  </a:lnTo>
                  <a:close/>
                  <a:moveTo>
                    <a:pt x="50073" y="52155"/>
                  </a:moveTo>
                  <a:lnTo>
                    <a:pt x="50073" y="58109"/>
                  </a:lnTo>
                  <a:lnTo>
                    <a:pt x="44119" y="58109"/>
                  </a:lnTo>
                  <a:lnTo>
                    <a:pt x="44119" y="52155"/>
                  </a:lnTo>
                  <a:close/>
                  <a:moveTo>
                    <a:pt x="91267" y="52976"/>
                  </a:moveTo>
                  <a:lnTo>
                    <a:pt x="91267" y="58698"/>
                  </a:lnTo>
                  <a:lnTo>
                    <a:pt x="85544" y="58698"/>
                  </a:lnTo>
                  <a:lnTo>
                    <a:pt x="85544" y="52976"/>
                  </a:lnTo>
                  <a:close/>
                  <a:moveTo>
                    <a:pt x="104668" y="52976"/>
                  </a:moveTo>
                  <a:lnTo>
                    <a:pt x="104668" y="58698"/>
                  </a:lnTo>
                  <a:lnTo>
                    <a:pt x="98967" y="58698"/>
                  </a:lnTo>
                  <a:lnTo>
                    <a:pt x="98967" y="52976"/>
                  </a:lnTo>
                  <a:close/>
                  <a:moveTo>
                    <a:pt x="7784" y="53902"/>
                  </a:moveTo>
                  <a:lnTo>
                    <a:pt x="7784" y="66504"/>
                  </a:lnTo>
                  <a:lnTo>
                    <a:pt x="2924" y="66504"/>
                  </a:lnTo>
                  <a:lnTo>
                    <a:pt x="2924" y="53902"/>
                  </a:lnTo>
                  <a:close/>
                  <a:moveTo>
                    <a:pt x="15737" y="53902"/>
                  </a:moveTo>
                  <a:lnTo>
                    <a:pt x="15737" y="66504"/>
                  </a:lnTo>
                  <a:lnTo>
                    <a:pt x="10877" y="66504"/>
                  </a:lnTo>
                  <a:lnTo>
                    <a:pt x="10877" y="53902"/>
                  </a:lnTo>
                  <a:close/>
                  <a:moveTo>
                    <a:pt x="77612" y="21712"/>
                  </a:moveTo>
                  <a:lnTo>
                    <a:pt x="77612" y="67451"/>
                  </a:lnTo>
                  <a:lnTo>
                    <a:pt x="74457" y="67451"/>
                  </a:lnTo>
                  <a:lnTo>
                    <a:pt x="74457" y="21712"/>
                  </a:lnTo>
                  <a:close/>
                  <a:moveTo>
                    <a:pt x="91267" y="63600"/>
                  </a:moveTo>
                  <a:lnTo>
                    <a:pt x="91267" y="69302"/>
                  </a:lnTo>
                  <a:lnTo>
                    <a:pt x="85544" y="69302"/>
                  </a:lnTo>
                  <a:lnTo>
                    <a:pt x="85544" y="63600"/>
                  </a:lnTo>
                  <a:close/>
                  <a:moveTo>
                    <a:pt x="104668" y="63600"/>
                  </a:moveTo>
                  <a:lnTo>
                    <a:pt x="104668" y="69302"/>
                  </a:lnTo>
                  <a:lnTo>
                    <a:pt x="98967" y="69302"/>
                  </a:lnTo>
                  <a:lnTo>
                    <a:pt x="98967" y="63600"/>
                  </a:lnTo>
                  <a:close/>
                  <a:moveTo>
                    <a:pt x="29097" y="75761"/>
                  </a:moveTo>
                  <a:lnTo>
                    <a:pt x="28655" y="75782"/>
                  </a:lnTo>
                  <a:lnTo>
                    <a:pt x="28234" y="75824"/>
                  </a:lnTo>
                  <a:lnTo>
                    <a:pt x="27813" y="75866"/>
                  </a:lnTo>
                  <a:lnTo>
                    <a:pt x="27435" y="75950"/>
                  </a:lnTo>
                  <a:lnTo>
                    <a:pt x="27077" y="76056"/>
                  </a:lnTo>
                  <a:lnTo>
                    <a:pt x="26740" y="76182"/>
                  </a:lnTo>
                  <a:lnTo>
                    <a:pt x="26404" y="76329"/>
                  </a:lnTo>
                  <a:lnTo>
                    <a:pt x="26109" y="76476"/>
                  </a:lnTo>
                  <a:lnTo>
                    <a:pt x="25815" y="76645"/>
                  </a:lnTo>
                  <a:lnTo>
                    <a:pt x="25562" y="76834"/>
                  </a:lnTo>
                  <a:lnTo>
                    <a:pt x="25310" y="77044"/>
                  </a:lnTo>
                  <a:lnTo>
                    <a:pt x="25057" y="77255"/>
                  </a:lnTo>
                  <a:lnTo>
                    <a:pt x="24847" y="77486"/>
                  </a:lnTo>
                  <a:lnTo>
                    <a:pt x="24637" y="77718"/>
                  </a:lnTo>
                  <a:lnTo>
                    <a:pt x="24447" y="77970"/>
                  </a:lnTo>
                  <a:lnTo>
                    <a:pt x="24279" y="78223"/>
                  </a:lnTo>
                  <a:lnTo>
                    <a:pt x="24111" y="78475"/>
                  </a:lnTo>
                  <a:lnTo>
                    <a:pt x="23963" y="78748"/>
                  </a:lnTo>
                  <a:lnTo>
                    <a:pt x="23837" y="79022"/>
                  </a:lnTo>
                  <a:lnTo>
                    <a:pt x="23711" y="79295"/>
                  </a:lnTo>
                  <a:lnTo>
                    <a:pt x="23479" y="79864"/>
                  </a:lnTo>
                  <a:lnTo>
                    <a:pt x="23311" y="80411"/>
                  </a:lnTo>
                  <a:lnTo>
                    <a:pt x="23185" y="80979"/>
                  </a:lnTo>
                  <a:lnTo>
                    <a:pt x="23080" y="81505"/>
                  </a:lnTo>
                  <a:lnTo>
                    <a:pt x="22995" y="82010"/>
                  </a:lnTo>
                  <a:lnTo>
                    <a:pt x="22953" y="82493"/>
                  </a:lnTo>
                  <a:lnTo>
                    <a:pt x="35156" y="82493"/>
                  </a:lnTo>
                  <a:lnTo>
                    <a:pt x="35093" y="81925"/>
                  </a:lnTo>
                  <a:lnTo>
                    <a:pt x="35030" y="81378"/>
                  </a:lnTo>
                  <a:lnTo>
                    <a:pt x="34925" y="80873"/>
                  </a:lnTo>
                  <a:lnTo>
                    <a:pt x="34819" y="80411"/>
                  </a:lnTo>
                  <a:lnTo>
                    <a:pt x="34672" y="79948"/>
                  </a:lnTo>
                  <a:lnTo>
                    <a:pt x="34546" y="79548"/>
                  </a:lnTo>
                  <a:lnTo>
                    <a:pt x="34378" y="79148"/>
                  </a:lnTo>
                  <a:lnTo>
                    <a:pt x="34209" y="78791"/>
                  </a:lnTo>
                  <a:lnTo>
                    <a:pt x="34041" y="78454"/>
                  </a:lnTo>
                  <a:lnTo>
                    <a:pt x="33852" y="78138"/>
                  </a:lnTo>
                  <a:lnTo>
                    <a:pt x="33641" y="77865"/>
                  </a:lnTo>
                  <a:lnTo>
                    <a:pt x="33452" y="77591"/>
                  </a:lnTo>
                  <a:lnTo>
                    <a:pt x="33220" y="77360"/>
                  </a:lnTo>
                  <a:lnTo>
                    <a:pt x="33010" y="77150"/>
                  </a:lnTo>
                  <a:lnTo>
                    <a:pt x="32800" y="76939"/>
                  </a:lnTo>
                  <a:lnTo>
                    <a:pt x="32568" y="76771"/>
                  </a:lnTo>
                  <a:lnTo>
                    <a:pt x="32337" y="76603"/>
                  </a:lnTo>
                  <a:lnTo>
                    <a:pt x="32126" y="76476"/>
                  </a:lnTo>
                  <a:lnTo>
                    <a:pt x="31895" y="76350"/>
                  </a:lnTo>
                  <a:lnTo>
                    <a:pt x="31685" y="76224"/>
                  </a:lnTo>
                  <a:lnTo>
                    <a:pt x="31243" y="76056"/>
                  </a:lnTo>
                  <a:lnTo>
                    <a:pt x="30822" y="75929"/>
                  </a:lnTo>
                  <a:lnTo>
                    <a:pt x="30443" y="75845"/>
                  </a:lnTo>
                  <a:lnTo>
                    <a:pt x="30086" y="75782"/>
                  </a:lnTo>
                  <a:lnTo>
                    <a:pt x="29791" y="75761"/>
                  </a:lnTo>
                  <a:close/>
                  <a:moveTo>
                    <a:pt x="75929" y="75508"/>
                  </a:moveTo>
                  <a:lnTo>
                    <a:pt x="75509" y="75530"/>
                  </a:lnTo>
                  <a:lnTo>
                    <a:pt x="75109" y="75551"/>
                  </a:lnTo>
                  <a:lnTo>
                    <a:pt x="74730" y="75614"/>
                  </a:lnTo>
                  <a:lnTo>
                    <a:pt x="74372" y="75698"/>
                  </a:lnTo>
                  <a:lnTo>
                    <a:pt x="74015" y="75782"/>
                  </a:lnTo>
                  <a:lnTo>
                    <a:pt x="73699" y="75908"/>
                  </a:lnTo>
                  <a:lnTo>
                    <a:pt x="73384" y="76034"/>
                  </a:lnTo>
                  <a:lnTo>
                    <a:pt x="73089" y="76203"/>
                  </a:lnTo>
                  <a:lnTo>
                    <a:pt x="72795" y="76371"/>
                  </a:lnTo>
                  <a:lnTo>
                    <a:pt x="72542" y="76539"/>
                  </a:lnTo>
                  <a:lnTo>
                    <a:pt x="72290" y="76750"/>
                  </a:lnTo>
                  <a:lnTo>
                    <a:pt x="72058" y="76960"/>
                  </a:lnTo>
                  <a:lnTo>
                    <a:pt x="71827" y="77192"/>
                  </a:lnTo>
                  <a:lnTo>
                    <a:pt x="71616" y="77423"/>
                  </a:lnTo>
                  <a:lnTo>
                    <a:pt x="71427" y="77675"/>
                  </a:lnTo>
                  <a:lnTo>
                    <a:pt x="71238" y="77928"/>
                  </a:lnTo>
                  <a:lnTo>
                    <a:pt x="71069" y="78180"/>
                  </a:lnTo>
                  <a:lnTo>
                    <a:pt x="70922" y="78454"/>
                  </a:lnTo>
                  <a:lnTo>
                    <a:pt x="70775" y="78727"/>
                  </a:lnTo>
                  <a:lnTo>
                    <a:pt x="70628" y="79022"/>
                  </a:lnTo>
                  <a:lnTo>
                    <a:pt x="70396" y="79590"/>
                  </a:lnTo>
                  <a:lnTo>
                    <a:pt x="70186" y="80179"/>
                  </a:lnTo>
                  <a:lnTo>
                    <a:pt x="70038" y="80789"/>
                  </a:lnTo>
                  <a:lnTo>
                    <a:pt x="69891" y="81357"/>
                  </a:lnTo>
                  <a:lnTo>
                    <a:pt x="69807" y="81946"/>
                  </a:lnTo>
                  <a:lnTo>
                    <a:pt x="69723" y="82493"/>
                  </a:lnTo>
                  <a:lnTo>
                    <a:pt x="82472" y="82493"/>
                  </a:lnTo>
                  <a:lnTo>
                    <a:pt x="82409" y="81883"/>
                  </a:lnTo>
                  <a:lnTo>
                    <a:pt x="82325" y="81315"/>
                  </a:lnTo>
                  <a:lnTo>
                    <a:pt x="82220" y="80789"/>
                  </a:lnTo>
                  <a:lnTo>
                    <a:pt x="82094" y="80284"/>
                  </a:lnTo>
                  <a:lnTo>
                    <a:pt x="81946" y="79821"/>
                  </a:lnTo>
                  <a:lnTo>
                    <a:pt x="81778" y="79380"/>
                  </a:lnTo>
                  <a:lnTo>
                    <a:pt x="81610" y="78980"/>
                  </a:lnTo>
                  <a:lnTo>
                    <a:pt x="81420" y="78601"/>
                  </a:lnTo>
                  <a:lnTo>
                    <a:pt x="81210" y="78265"/>
                  </a:lnTo>
                  <a:lnTo>
                    <a:pt x="81000" y="77928"/>
                  </a:lnTo>
                  <a:lnTo>
                    <a:pt x="80768" y="77633"/>
                  </a:lnTo>
                  <a:lnTo>
                    <a:pt x="80537" y="77360"/>
                  </a:lnTo>
                  <a:lnTo>
                    <a:pt x="80305" y="77128"/>
                  </a:lnTo>
                  <a:lnTo>
                    <a:pt x="80053" y="76897"/>
                  </a:lnTo>
                  <a:lnTo>
                    <a:pt x="79822" y="76687"/>
                  </a:lnTo>
                  <a:lnTo>
                    <a:pt x="79569" y="76518"/>
                  </a:lnTo>
                  <a:lnTo>
                    <a:pt x="79317" y="76350"/>
                  </a:lnTo>
                  <a:lnTo>
                    <a:pt x="79064" y="76203"/>
                  </a:lnTo>
                  <a:lnTo>
                    <a:pt x="78812" y="76077"/>
                  </a:lnTo>
                  <a:lnTo>
                    <a:pt x="78559" y="75971"/>
                  </a:lnTo>
                  <a:lnTo>
                    <a:pt x="78096" y="75803"/>
                  </a:lnTo>
                  <a:lnTo>
                    <a:pt x="77654" y="75677"/>
                  </a:lnTo>
                  <a:lnTo>
                    <a:pt x="77234" y="75593"/>
                  </a:lnTo>
                  <a:lnTo>
                    <a:pt x="76897" y="75530"/>
                  </a:lnTo>
                  <a:lnTo>
                    <a:pt x="76603" y="75508"/>
                  </a:lnTo>
                  <a:close/>
                  <a:moveTo>
                    <a:pt x="26257" y="0"/>
                  </a:moveTo>
                  <a:lnTo>
                    <a:pt x="26257" y="34188"/>
                  </a:lnTo>
                  <a:lnTo>
                    <a:pt x="0" y="34188"/>
                  </a:lnTo>
                  <a:lnTo>
                    <a:pt x="0" y="82493"/>
                  </a:lnTo>
                  <a:lnTo>
                    <a:pt x="16579" y="82493"/>
                  </a:lnTo>
                  <a:lnTo>
                    <a:pt x="16410" y="81610"/>
                  </a:lnTo>
                  <a:lnTo>
                    <a:pt x="16263" y="80684"/>
                  </a:lnTo>
                  <a:lnTo>
                    <a:pt x="16158" y="79758"/>
                  </a:lnTo>
                  <a:lnTo>
                    <a:pt x="16095" y="78812"/>
                  </a:lnTo>
                  <a:lnTo>
                    <a:pt x="16032" y="77591"/>
                  </a:lnTo>
                  <a:lnTo>
                    <a:pt x="16032" y="76392"/>
                  </a:lnTo>
                  <a:lnTo>
                    <a:pt x="16074" y="75487"/>
                  </a:lnTo>
                  <a:lnTo>
                    <a:pt x="16116" y="74583"/>
                  </a:lnTo>
                  <a:lnTo>
                    <a:pt x="16158" y="73699"/>
                  </a:lnTo>
                  <a:lnTo>
                    <a:pt x="16242" y="72858"/>
                  </a:lnTo>
                  <a:lnTo>
                    <a:pt x="16347" y="71827"/>
                  </a:lnTo>
                  <a:lnTo>
                    <a:pt x="16473" y="70859"/>
                  </a:lnTo>
                  <a:lnTo>
                    <a:pt x="16600" y="69954"/>
                  </a:lnTo>
                  <a:lnTo>
                    <a:pt x="16726" y="69134"/>
                  </a:lnTo>
                  <a:lnTo>
                    <a:pt x="16957" y="67787"/>
                  </a:lnTo>
                  <a:lnTo>
                    <a:pt x="17147" y="66883"/>
                  </a:lnTo>
                  <a:lnTo>
                    <a:pt x="17231" y="66525"/>
                  </a:lnTo>
                  <a:lnTo>
                    <a:pt x="18830" y="66020"/>
                  </a:lnTo>
                  <a:lnTo>
                    <a:pt x="18830" y="53902"/>
                  </a:lnTo>
                  <a:lnTo>
                    <a:pt x="23690" y="53902"/>
                  </a:lnTo>
                  <a:lnTo>
                    <a:pt x="23690" y="64526"/>
                  </a:lnTo>
                  <a:lnTo>
                    <a:pt x="37218" y="60318"/>
                  </a:lnTo>
                  <a:lnTo>
                    <a:pt x="38501" y="60066"/>
                  </a:lnTo>
                  <a:lnTo>
                    <a:pt x="39763" y="59856"/>
                  </a:lnTo>
                  <a:lnTo>
                    <a:pt x="40984" y="59687"/>
                  </a:lnTo>
                  <a:lnTo>
                    <a:pt x="42162" y="59540"/>
                  </a:lnTo>
                  <a:lnTo>
                    <a:pt x="43319" y="59435"/>
                  </a:lnTo>
                  <a:lnTo>
                    <a:pt x="44434" y="59372"/>
                  </a:lnTo>
                  <a:lnTo>
                    <a:pt x="45507" y="59330"/>
                  </a:lnTo>
                  <a:lnTo>
                    <a:pt x="46538" y="59309"/>
                  </a:lnTo>
                  <a:lnTo>
                    <a:pt x="47821" y="59330"/>
                  </a:lnTo>
                  <a:lnTo>
                    <a:pt x="49042" y="59393"/>
                  </a:lnTo>
                  <a:lnTo>
                    <a:pt x="50178" y="59477"/>
                  </a:lnTo>
                  <a:lnTo>
                    <a:pt x="51230" y="59582"/>
                  </a:lnTo>
                  <a:lnTo>
                    <a:pt x="52240" y="59729"/>
                  </a:lnTo>
                  <a:lnTo>
                    <a:pt x="53144" y="59877"/>
                  </a:lnTo>
                  <a:lnTo>
                    <a:pt x="53986" y="60045"/>
                  </a:lnTo>
                  <a:lnTo>
                    <a:pt x="54764" y="60192"/>
                  </a:lnTo>
                  <a:lnTo>
                    <a:pt x="55437" y="60361"/>
                  </a:lnTo>
                  <a:lnTo>
                    <a:pt x="56027" y="60529"/>
                  </a:lnTo>
                  <a:lnTo>
                    <a:pt x="56973" y="60802"/>
                  </a:lnTo>
                  <a:lnTo>
                    <a:pt x="57541" y="61013"/>
                  </a:lnTo>
                  <a:lnTo>
                    <a:pt x="57731" y="61097"/>
                  </a:lnTo>
                  <a:lnTo>
                    <a:pt x="58004" y="61202"/>
                  </a:lnTo>
                  <a:lnTo>
                    <a:pt x="58004" y="21712"/>
                  </a:lnTo>
                  <a:lnTo>
                    <a:pt x="61160" y="21712"/>
                  </a:lnTo>
                  <a:lnTo>
                    <a:pt x="61160" y="62464"/>
                  </a:lnTo>
                  <a:lnTo>
                    <a:pt x="63601" y="63495"/>
                  </a:lnTo>
                  <a:lnTo>
                    <a:pt x="66230" y="64610"/>
                  </a:lnTo>
                  <a:lnTo>
                    <a:pt x="66230" y="21712"/>
                  </a:lnTo>
                  <a:lnTo>
                    <a:pt x="69386" y="21712"/>
                  </a:lnTo>
                  <a:lnTo>
                    <a:pt x="69386" y="65978"/>
                  </a:lnTo>
                  <a:lnTo>
                    <a:pt x="73320" y="67682"/>
                  </a:lnTo>
                  <a:lnTo>
                    <a:pt x="76687" y="69155"/>
                  </a:lnTo>
                  <a:lnTo>
                    <a:pt x="79885" y="70585"/>
                  </a:lnTo>
                  <a:lnTo>
                    <a:pt x="80726" y="70796"/>
                  </a:lnTo>
                  <a:lnTo>
                    <a:pt x="81505" y="71027"/>
                  </a:lnTo>
                  <a:lnTo>
                    <a:pt x="82262" y="71301"/>
                  </a:lnTo>
                  <a:lnTo>
                    <a:pt x="82977" y="71574"/>
                  </a:lnTo>
                  <a:lnTo>
                    <a:pt x="83630" y="71869"/>
                  </a:lnTo>
                  <a:lnTo>
                    <a:pt x="84261" y="72184"/>
                  </a:lnTo>
                  <a:lnTo>
                    <a:pt x="84850" y="72521"/>
                  </a:lnTo>
                  <a:lnTo>
                    <a:pt x="85397" y="72858"/>
                  </a:lnTo>
                  <a:lnTo>
                    <a:pt x="85776" y="73131"/>
                  </a:lnTo>
                  <a:lnTo>
                    <a:pt x="86154" y="73405"/>
                  </a:lnTo>
                  <a:lnTo>
                    <a:pt x="86512" y="73699"/>
                  </a:lnTo>
                  <a:lnTo>
                    <a:pt x="86848" y="73994"/>
                  </a:lnTo>
                  <a:lnTo>
                    <a:pt x="87164" y="74288"/>
                  </a:lnTo>
                  <a:lnTo>
                    <a:pt x="87459" y="74604"/>
                  </a:lnTo>
                  <a:lnTo>
                    <a:pt x="87732" y="74898"/>
                  </a:lnTo>
                  <a:lnTo>
                    <a:pt x="87985" y="75214"/>
                  </a:lnTo>
                  <a:lnTo>
                    <a:pt x="88216" y="75530"/>
                  </a:lnTo>
                  <a:lnTo>
                    <a:pt x="88447" y="75845"/>
                  </a:lnTo>
                  <a:lnTo>
                    <a:pt x="88658" y="76182"/>
                  </a:lnTo>
                  <a:lnTo>
                    <a:pt x="88847" y="76497"/>
                  </a:lnTo>
                  <a:lnTo>
                    <a:pt x="89015" y="76813"/>
                  </a:lnTo>
                  <a:lnTo>
                    <a:pt x="89184" y="77150"/>
                  </a:lnTo>
                  <a:lnTo>
                    <a:pt x="89457" y="77802"/>
                  </a:lnTo>
                  <a:lnTo>
                    <a:pt x="89689" y="78433"/>
                  </a:lnTo>
                  <a:lnTo>
                    <a:pt x="89878" y="79085"/>
                  </a:lnTo>
                  <a:lnTo>
                    <a:pt x="90004" y="79695"/>
                  </a:lnTo>
                  <a:lnTo>
                    <a:pt x="90110" y="80305"/>
                  </a:lnTo>
                  <a:lnTo>
                    <a:pt x="90173" y="80894"/>
                  </a:lnTo>
                  <a:lnTo>
                    <a:pt x="90194" y="81462"/>
                  </a:lnTo>
                  <a:lnTo>
                    <a:pt x="90215" y="81988"/>
                  </a:lnTo>
                  <a:lnTo>
                    <a:pt x="90194" y="82493"/>
                  </a:lnTo>
                  <a:lnTo>
                    <a:pt x="108519" y="82493"/>
                  </a:lnTo>
                  <a:lnTo>
                    <a:pt x="108519" y="28003"/>
                  </a:lnTo>
                  <a:lnTo>
                    <a:pt x="81568" y="28003"/>
                  </a:lnTo>
                  <a:lnTo>
                    <a:pt x="81568" y="18199"/>
                  </a:lnTo>
                  <a:lnTo>
                    <a:pt x="54259" y="18199"/>
                  </a:lnTo>
                  <a:lnTo>
                    <a:pt x="542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9"/>
            <p:cNvSpPr/>
            <p:nvPr/>
          </p:nvSpPr>
          <p:spPr>
            <a:xfrm>
              <a:off x="3673421" y="4332236"/>
              <a:ext cx="370422" cy="204411"/>
            </a:xfrm>
            <a:custGeom>
              <a:rect b="b" l="l" r="r" t="t"/>
              <a:pathLst>
                <a:path extrusionOk="0" fill="none" h="6734" w="12203">
                  <a:moveTo>
                    <a:pt x="6607" y="1"/>
                  </a:moveTo>
                  <a:lnTo>
                    <a:pt x="6607" y="1"/>
                  </a:lnTo>
                  <a:lnTo>
                    <a:pt x="6291" y="1"/>
                  </a:lnTo>
                  <a:lnTo>
                    <a:pt x="6291" y="1"/>
                  </a:lnTo>
                  <a:lnTo>
                    <a:pt x="6144" y="1"/>
                  </a:lnTo>
                  <a:lnTo>
                    <a:pt x="6144" y="1"/>
                  </a:lnTo>
                  <a:lnTo>
                    <a:pt x="5702" y="22"/>
                  </a:lnTo>
                  <a:lnTo>
                    <a:pt x="5281" y="64"/>
                  </a:lnTo>
                  <a:lnTo>
                    <a:pt x="4860" y="106"/>
                  </a:lnTo>
                  <a:lnTo>
                    <a:pt x="4482" y="190"/>
                  </a:lnTo>
                  <a:lnTo>
                    <a:pt x="4124" y="296"/>
                  </a:lnTo>
                  <a:lnTo>
                    <a:pt x="3787" y="422"/>
                  </a:lnTo>
                  <a:lnTo>
                    <a:pt x="3451" y="569"/>
                  </a:lnTo>
                  <a:lnTo>
                    <a:pt x="3156" y="716"/>
                  </a:lnTo>
                  <a:lnTo>
                    <a:pt x="2862" y="885"/>
                  </a:lnTo>
                  <a:lnTo>
                    <a:pt x="2609" y="1074"/>
                  </a:lnTo>
                  <a:lnTo>
                    <a:pt x="2357" y="1284"/>
                  </a:lnTo>
                  <a:lnTo>
                    <a:pt x="2104" y="1495"/>
                  </a:lnTo>
                  <a:lnTo>
                    <a:pt x="1894" y="1726"/>
                  </a:lnTo>
                  <a:lnTo>
                    <a:pt x="1684" y="1958"/>
                  </a:lnTo>
                  <a:lnTo>
                    <a:pt x="1494" y="2210"/>
                  </a:lnTo>
                  <a:lnTo>
                    <a:pt x="1326" y="2463"/>
                  </a:lnTo>
                  <a:lnTo>
                    <a:pt x="1158" y="2715"/>
                  </a:lnTo>
                  <a:lnTo>
                    <a:pt x="1010" y="2988"/>
                  </a:lnTo>
                  <a:lnTo>
                    <a:pt x="884" y="3262"/>
                  </a:lnTo>
                  <a:lnTo>
                    <a:pt x="758" y="3535"/>
                  </a:lnTo>
                  <a:lnTo>
                    <a:pt x="526" y="4104"/>
                  </a:lnTo>
                  <a:lnTo>
                    <a:pt x="358" y="4651"/>
                  </a:lnTo>
                  <a:lnTo>
                    <a:pt x="232" y="5219"/>
                  </a:lnTo>
                  <a:lnTo>
                    <a:pt x="127" y="5745"/>
                  </a:lnTo>
                  <a:lnTo>
                    <a:pt x="42" y="6250"/>
                  </a:lnTo>
                  <a:lnTo>
                    <a:pt x="0" y="6733"/>
                  </a:lnTo>
                  <a:lnTo>
                    <a:pt x="3304" y="6733"/>
                  </a:lnTo>
                  <a:lnTo>
                    <a:pt x="5050" y="6733"/>
                  </a:lnTo>
                  <a:lnTo>
                    <a:pt x="12203" y="6733"/>
                  </a:lnTo>
                  <a:lnTo>
                    <a:pt x="12203" y="6733"/>
                  </a:lnTo>
                  <a:lnTo>
                    <a:pt x="12140" y="6165"/>
                  </a:lnTo>
                  <a:lnTo>
                    <a:pt x="12077" y="5618"/>
                  </a:lnTo>
                  <a:lnTo>
                    <a:pt x="11972" y="5113"/>
                  </a:lnTo>
                  <a:lnTo>
                    <a:pt x="11866" y="4651"/>
                  </a:lnTo>
                  <a:lnTo>
                    <a:pt x="11719" y="4188"/>
                  </a:lnTo>
                  <a:lnTo>
                    <a:pt x="11593" y="3788"/>
                  </a:lnTo>
                  <a:lnTo>
                    <a:pt x="11425" y="3388"/>
                  </a:lnTo>
                  <a:lnTo>
                    <a:pt x="11256" y="3031"/>
                  </a:lnTo>
                  <a:lnTo>
                    <a:pt x="11088" y="2694"/>
                  </a:lnTo>
                  <a:lnTo>
                    <a:pt x="10899" y="2378"/>
                  </a:lnTo>
                  <a:lnTo>
                    <a:pt x="10688" y="2105"/>
                  </a:lnTo>
                  <a:lnTo>
                    <a:pt x="10499" y="1831"/>
                  </a:lnTo>
                  <a:lnTo>
                    <a:pt x="10267" y="1600"/>
                  </a:lnTo>
                  <a:lnTo>
                    <a:pt x="10057" y="1390"/>
                  </a:lnTo>
                  <a:lnTo>
                    <a:pt x="9847" y="1179"/>
                  </a:lnTo>
                  <a:lnTo>
                    <a:pt x="9615" y="1011"/>
                  </a:lnTo>
                  <a:lnTo>
                    <a:pt x="9384" y="843"/>
                  </a:lnTo>
                  <a:lnTo>
                    <a:pt x="9173" y="716"/>
                  </a:lnTo>
                  <a:lnTo>
                    <a:pt x="8942" y="590"/>
                  </a:lnTo>
                  <a:lnTo>
                    <a:pt x="8732" y="464"/>
                  </a:lnTo>
                  <a:lnTo>
                    <a:pt x="8290" y="296"/>
                  </a:lnTo>
                  <a:lnTo>
                    <a:pt x="7869" y="169"/>
                  </a:lnTo>
                  <a:lnTo>
                    <a:pt x="7490" y="85"/>
                  </a:lnTo>
                  <a:lnTo>
                    <a:pt x="7133" y="22"/>
                  </a:lnTo>
                  <a:lnTo>
                    <a:pt x="6838" y="1"/>
                  </a:lnTo>
                  <a:lnTo>
                    <a:pt x="660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9"/>
            <p:cNvSpPr/>
            <p:nvPr/>
          </p:nvSpPr>
          <p:spPr>
            <a:xfrm>
              <a:off x="5093106" y="4324587"/>
              <a:ext cx="387057" cy="212060"/>
            </a:xfrm>
            <a:custGeom>
              <a:rect b="b" l="l" r="r" t="t"/>
              <a:pathLst>
                <a:path extrusionOk="0" fill="none" h="6986" w="12751">
                  <a:moveTo>
                    <a:pt x="6207" y="0"/>
                  </a:moveTo>
                  <a:lnTo>
                    <a:pt x="6207" y="0"/>
                  </a:lnTo>
                  <a:lnTo>
                    <a:pt x="5787" y="22"/>
                  </a:lnTo>
                  <a:lnTo>
                    <a:pt x="5387" y="43"/>
                  </a:lnTo>
                  <a:lnTo>
                    <a:pt x="5008" y="106"/>
                  </a:lnTo>
                  <a:lnTo>
                    <a:pt x="4650" y="190"/>
                  </a:lnTo>
                  <a:lnTo>
                    <a:pt x="4293" y="274"/>
                  </a:lnTo>
                  <a:lnTo>
                    <a:pt x="3977" y="400"/>
                  </a:lnTo>
                  <a:lnTo>
                    <a:pt x="3662" y="526"/>
                  </a:lnTo>
                  <a:lnTo>
                    <a:pt x="3367" y="695"/>
                  </a:lnTo>
                  <a:lnTo>
                    <a:pt x="3073" y="863"/>
                  </a:lnTo>
                  <a:lnTo>
                    <a:pt x="2820" y="1031"/>
                  </a:lnTo>
                  <a:lnTo>
                    <a:pt x="2568" y="1242"/>
                  </a:lnTo>
                  <a:lnTo>
                    <a:pt x="2336" y="1452"/>
                  </a:lnTo>
                  <a:lnTo>
                    <a:pt x="2105" y="1684"/>
                  </a:lnTo>
                  <a:lnTo>
                    <a:pt x="1894" y="1915"/>
                  </a:lnTo>
                  <a:lnTo>
                    <a:pt x="1705" y="2167"/>
                  </a:lnTo>
                  <a:lnTo>
                    <a:pt x="1516" y="2420"/>
                  </a:lnTo>
                  <a:lnTo>
                    <a:pt x="1347" y="2672"/>
                  </a:lnTo>
                  <a:lnTo>
                    <a:pt x="1200" y="2946"/>
                  </a:lnTo>
                  <a:lnTo>
                    <a:pt x="1053" y="3219"/>
                  </a:lnTo>
                  <a:lnTo>
                    <a:pt x="906" y="3514"/>
                  </a:lnTo>
                  <a:lnTo>
                    <a:pt x="674" y="4082"/>
                  </a:lnTo>
                  <a:lnTo>
                    <a:pt x="464" y="4671"/>
                  </a:lnTo>
                  <a:lnTo>
                    <a:pt x="316" y="5281"/>
                  </a:lnTo>
                  <a:lnTo>
                    <a:pt x="169" y="5849"/>
                  </a:lnTo>
                  <a:lnTo>
                    <a:pt x="85" y="6438"/>
                  </a:lnTo>
                  <a:lnTo>
                    <a:pt x="1" y="6985"/>
                  </a:lnTo>
                  <a:lnTo>
                    <a:pt x="10794" y="6985"/>
                  </a:lnTo>
                  <a:lnTo>
                    <a:pt x="11846" y="6985"/>
                  </a:lnTo>
                  <a:lnTo>
                    <a:pt x="12750" y="6985"/>
                  </a:lnTo>
                  <a:lnTo>
                    <a:pt x="12750" y="6985"/>
                  </a:lnTo>
                  <a:lnTo>
                    <a:pt x="12687" y="6375"/>
                  </a:lnTo>
                  <a:lnTo>
                    <a:pt x="12603" y="5807"/>
                  </a:lnTo>
                  <a:lnTo>
                    <a:pt x="12498" y="5281"/>
                  </a:lnTo>
                  <a:lnTo>
                    <a:pt x="12372" y="4776"/>
                  </a:lnTo>
                  <a:lnTo>
                    <a:pt x="12224" y="4313"/>
                  </a:lnTo>
                  <a:lnTo>
                    <a:pt x="12056" y="3872"/>
                  </a:lnTo>
                  <a:lnTo>
                    <a:pt x="11888" y="3472"/>
                  </a:lnTo>
                  <a:lnTo>
                    <a:pt x="11698" y="3093"/>
                  </a:lnTo>
                  <a:lnTo>
                    <a:pt x="11488" y="2757"/>
                  </a:lnTo>
                  <a:lnTo>
                    <a:pt x="11278" y="2420"/>
                  </a:lnTo>
                  <a:lnTo>
                    <a:pt x="11046" y="2125"/>
                  </a:lnTo>
                  <a:lnTo>
                    <a:pt x="10815" y="1852"/>
                  </a:lnTo>
                  <a:lnTo>
                    <a:pt x="10583" y="1620"/>
                  </a:lnTo>
                  <a:lnTo>
                    <a:pt x="10331" y="1389"/>
                  </a:lnTo>
                  <a:lnTo>
                    <a:pt x="10100" y="1179"/>
                  </a:lnTo>
                  <a:lnTo>
                    <a:pt x="9847" y="1010"/>
                  </a:lnTo>
                  <a:lnTo>
                    <a:pt x="9595" y="842"/>
                  </a:lnTo>
                  <a:lnTo>
                    <a:pt x="9342" y="695"/>
                  </a:lnTo>
                  <a:lnTo>
                    <a:pt x="9090" y="569"/>
                  </a:lnTo>
                  <a:lnTo>
                    <a:pt x="8837" y="463"/>
                  </a:lnTo>
                  <a:lnTo>
                    <a:pt x="8374" y="295"/>
                  </a:lnTo>
                  <a:lnTo>
                    <a:pt x="7932" y="169"/>
                  </a:lnTo>
                  <a:lnTo>
                    <a:pt x="7512" y="85"/>
                  </a:lnTo>
                  <a:lnTo>
                    <a:pt x="7175" y="22"/>
                  </a:lnTo>
                  <a:lnTo>
                    <a:pt x="6881" y="0"/>
                  </a:lnTo>
                  <a:lnTo>
                    <a:pt x="6649" y="0"/>
                  </a:lnTo>
                  <a:lnTo>
                    <a:pt x="6649" y="0"/>
                  </a:lnTo>
                  <a:lnTo>
                    <a:pt x="6481" y="0"/>
                  </a:lnTo>
                  <a:lnTo>
                    <a:pt x="6481" y="0"/>
                  </a:lnTo>
                  <a:lnTo>
                    <a:pt x="620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9"/>
            <p:cNvSpPr/>
            <p:nvPr/>
          </p:nvSpPr>
          <p:spPr>
            <a:xfrm>
              <a:off x="5573386" y="3963117"/>
              <a:ext cx="173722" cy="173115"/>
            </a:xfrm>
            <a:custGeom>
              <a:rect b="b" l="l" r="r" t="t"/>
              <a:pathLst>
                <a:path extrusionOk="0" fill="none" h="5703" w="5723">
                  <a:moveTo>
                    <a:pt x="0" y="5702"/>
                  </a:moveTo>
                  <a:lnTo>
                    <a:pt x="0" y="0"/>
                  </a:lnTo>
                  <a:lnTo>
                    <a:pt x="5723" y="0"/>
                  </a:lnTo>
                  <a:lnTo>
                    <a:pt x="5723" y="5702"/>
                  </a:lnTo>
                  <a:lnTo>
                    <a:pt x="0" y="570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9"/>
            <p:cNvSpPr/>
            <p:nvPr/>
          </p:nvSpPr>
          <p:spPr>
            <a:xfrm>
              <a:off x="5980815" y="3963117"/>
              <a:ext cx="173115" cy="173115"/>
            </a:xfrm>
            <a:custGeom>
              <a:rect b="b" l="l" r="r" t="t"/>
              <a:pathLst>
                <a:path extrusionOk="0" fill="none" h="5703" w="5703">
                  <a:moveTo>
                    <a:pt x="1" y="5702"/>
                  </a:moveTo>
                  <a:lnTo>
                    <a:pt x="1" y="0"/>
                  </a:lnTo>
                  <a:lnTo>
                    <a:pt x="5702" y="0"/>
                  </a:lnTo>
                  <a:lnTo>
                    <a:pt x="5702" y="5702"/>
                  </a:lnTo>
                  <a:lnTo>
                    <a:pt x="1" y="570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9"/>
            <p:cNvSpPr/>
            <p:nvPr/>
          </p:nvSpPr>
          <p:spPr>
            <a:xfrm>
              <a:off x="3065436" y="3668701"/>
              <a:ext cx="147556" cy="382564"/>
            </a:xfrm>
            <a:custGeom>
              <a:rect b="b" l="l" r="r" t="t"/>
              <a:pathLst>
                <a:path extrusionOk="0" fill="none" h="12603" w="4861">
                  <a:moveTo>
                    <a:pt x="0" y="12603"/>
                  </a:moveTo>
                  <a:lnTo>
                    <a:pt x="0" y="1"/>
                  </a:lnTo>
                  <a:lnTo>
                    <a:pt x="4860" y="1"/>
                  </a:lnTo>
                  <a:lnTo>
                    <a:pt x="4860" y="12603"/>
                  </a:lnTo>
                  <a:lnTo>
                    <a:pt x="0" y="1260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9"/>
            <p:cNvSpPr/>
            <p:nvPr/>
          </p:nvSpPr>
          <p:spPr>
            <a:xfrm>
              <a:off x="3306851" y="3668701"/>
              <a:ext cx="147556" cy="382564"/>
            </a:xfrm>
            <a:custGeom>
              <a:rect b="b" l="l" r="r" t="t"/>
              <a:pathLst>
                <a:path extrusionOk="0" fill="none" h="12603" w="4861">
                  <a:moveTo>
                    <a:pt x="0" y="12603"/>
                  </a:moveTo>
                  <a:lnTo>
                    <a:pt x="0" y="1"/>
                  </a:lnTo>
                  <a:lnTo>
                    <a:pt x="4860" y="1"/>
                  </a:lnTo>
                  <a:lnTo>
                    <a:pt x="4860" y="12603"/>
                  </a:lnTo>
                  <a:lnTo>
                    <a:pt x="0" y="1260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9"/>
            <p:cNvSpPr/>
            <p:nvPr/>
          </p:nvSpPr>
          <p:spPr>
            <a:xfrm>
              <a:off x="5573386" y="3640593"/>
              <a:ext cx="173722" cy="173752"/>
            </a:xfrm>
            <a:custGeom>
              <a:rect b="b" l="l" r="r" t="t"/>
              <a:pathLst>
                <a:path extrusionOk="0" fill="none" h="5724" w="5723">
                  <a:moveTo>
                    <a:pt x="0" y="5723"/>
                  </a:moveTo>
                  <a:lnTo>
                    <a:pt x="0" y="1"/>
                  </a:lnTo>
                  <a:lnTo>
                    <a:pt x="5723" y="1"/>
                  </a:lnTo>
                  <a:lnTo>
                    <a:pt x="5723" y="5723"/>
                  </a:lnTo>
                  <a:lnTo>
                    <a:pt x="0" y="572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9"/>
            <p:cNvSpPr/>
            <p:nvPr/>
          </p:nvSpPr>
          <p:spPr>
            <a:xfrm>
              <a:off x="5980815" y="3640593"/>
              <a:ext cx="173115" cy="173752"/>
            </a:xfrm>
            <a:custGeom>
              <a:rect b="b" l="l" r="r" t="t"/>
              <a:pathLst>
                <a:path extrusionOk="0" fill="none" h="5724" w="5703">
                  <a:moveTo>
                    <a:pt x="1" y="5723"/>
                  </a:moveTo>
                  <a:lnTo>
                    <a:pt x="1" y="1"/>
                  </a:lnTo>
                  <a:lnTo>
                    <a:pt x="5702" y="1"/>
                  </a:lnTo>
                  <a:lnTo>
                    <a:pt x="5702" y="5723"/>
                  </a:lnTo>
                  <a:lnTo>
                    <a:pt x="1" y="572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9"/>
            <p:cNvSpPr/>
            <p:nvPr/>
          </p:nvSpPr>
          <p:spPr>
            <a:xfrm>
              <a:off x="3901420" y="3615701"/>
              <a:ext cx="180764" cy="180764"/>
            </a:xfrm>
            <a:custGeom>
              <a:rect b="b" l="l" r="r" t="t"/>
              <a:pathLst>
                <a:path extrusionOk="0" fill="none" h="5955" w="5955">
                  <a:moveTo>
                    <a:pt x="0" y="5954"/>
                  </a:moveTo>
                  <a:lnTo>
                    <a:pt x="0" y="0"/>
                  </a:lnTo>
                  <a:lnTo>
                    <a:pt x="5954" y="0"/>
                  </a:lnTo>
                  <a:lnTo>
                    <a:pt x="5954" y="5954"/>
                  </a:lnTo>
                  <a:lnTo>
                    <a:pt x="0" y="595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9"/>
            <p:cNvSpPr/>
            <p:nvPr/>
          </p:nvSpPr>
          <p:spPr>
            <a:xfrm>
              <a:off x="4315890" y="3615701"/>
              <a:ext cx="180764" cy="180764"/>
            </a:xfrm>
            <a:custGeom>
              <a:rect b="b" l="l" r="r" t="t"/>
              <a:pathLst>
                <a:path extrusionOk="0" fill="none" h="5955" w="5955">
                  <a:moveTo>
                    <a:pt x="1" y="5954"/>
                  </a:moveTo>
                  <a:lnTo>
                    <a:pt x="1" y="0"/>
                  </a:lnTo>
                  <a:lnTo>
                    <a:pt x="5955" y="0"/>
                  </a:lnTo>
                  <a:lnTo>
                    <a:pt x="5955" y="5954"/>
                  </a:lnTo>
                  <a:lnTo>
                    <a:pt x="1" y="595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9"/>
            <p:cNvSpPr/>
            <p:nvPr/>
          </p:nvSpPr>
          <p:spPr>
            <a:xfrm>
              <a:off x="5573386" y="3318099"/>
              <a:ext cx="173722" cy="173722"/>
            </a:xfrm>
            <a:custGeom>
              <a:rect b="b" l="l" r="r" t="t"/>
              <a:pathLst>
                <a:path extrusionOk="0" fill="none" h="5723" w="5723">
                  <a:moveTo>
                    <a:pt x="0" y="5723"/>
                  </a:moveTo>
                  <a:lnTo>
                    <a:pt x="0" y="0"/>
                  </a:lnTo>
                  <a:lnTo>
                    <a:pt x="5723" y="0"/>
                  </a:lnTo>
                  <a:lnTo>
                    <a:pt x="5723" y="5723"/>
                  </a:lnTo>
                  <a:lnTo>
                    <a:pt x="0" y="572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9"/>
            <p:cNvSpPr/>
            <p:nvPr/>
          </p:nvSpPr>
          <p:spPr>
            <a:xfrm>
              <a:off x="5980815" y="3318099"/>
              <a:ext cx="173115" cy="173722"/>
            </a:xfrm>
            <a:custGeom>
              <a:rect b="b" l="l" r="r" t="t"/>
              <a:pathLst>
                <a:path extrusionOk="0" fill="none" h="5723" w="5703">
                  <a:moveTo>
                    <a:pt x="1" y="5723"/>
                  </a:moveTo>
                  <a:lnTo>
                    <a:pt x="1" y="0"/>
                  </a:lnTo>
                  <a:lnTo>
                    <a:pt x="5702" y="0"/>
                  </a:lnTo>
                  <a:lnTo>
                    <a:pt x="5702" y="5723"/>
                  </a:lnTo>
                  <a:lnTo>
                    <a:pt x="1" y="572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9"/>
            <p:cNvSpPr/>
            <p:nvPr/>
          </p:nvSpPr>
          <p:spPr>
            <a:xfrm>
              <a:off x="3901420" y="3272111"/>
              <a:ext cx="180764" cy="180764"/>
            </a:xfrm>
            <a:custGeom>
              <a:rect b="b" l="l" r="r" t="t"/>
              <a:pathLst>
                <a:path extrusionOk="0" fill="none" h="5955" w="5955">
                  <a:moveTo>
                    <a:pt x="0" y="5954"/>
                  </a:moveTo>
                  <a:lnTo>
                    <a:pt x="0" y="0"/>
                  </a:lnTo>
                  <a:lnTo>
                    <a:pt x="5954" y="0"/>
                  </a:lnTo>
                  <a:lnTo>
                    <a:pt x="5954" y="5954"/>
                  </a:lnTo>
                  <a:lnTo>
                    <a:pt x="0" y="595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9"/>
            <p:cNvSpPr/>
            <p:nvPr/>
          </p:nvSpPr>
          <p:spPr>
            <a:xfrm>
              <a:off x="4315890" y="3272111"/>
              <a:ext cx="180764" cy="180764"/>
            </a:xfrm>
            <a:custGeom>
              <a:rect b="b" l="l" r="r" t="t"/>
              <a:pathLst>
                <a:path extrusionOk="0" fill="none" h="5955" w="5955">
                  <a:moveTo>
                    <a:pt x="1" y="5954"/>
                  </a:moveTo>
                  <a:lnTo>
                    <a:pt x="1" y="0"/>
                  </a:lnTo>
                  <a:lnTo>
                    <a:pt x="5955" y="0"/>
                  </a:lnTo>
                  <a:lnTo>
                    <a:pt x="5955" y="5954"/>
                  </a:lnTo>
                  <a:lnTo>
                    <a:pt x="1" y="595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9"/>
            <p:cNvSpPr/>
            <p:nvPr/>
          </p:nvSpPr>
          <p:spPr>
            <a:xfrm>
              <a:off x="3065436" y="3180134"/>
              <a:ext cx="147556" cy="382594"/>
            </a:xfrm>
            <a:custGeom>
              <a:rect b="b" l="l" r="r" t="t"/>
              <a:pathLst>
                <a:path extrusionOk="0" fill="none" h="12604" w="4861">
                  <a:moveTo>
                    <a:pt x="0" y="12603"/>
                  </a:moveTo>
                  <a:lnTo>
                    <a:pt x="0" y="1"/>
                  </a:lnTo>
                  <a:lnTo>
                    <a:pt x="4860" y="1"/>
                  </a:lnTo>
                  <a:lnTo>
                    <a:pt x="4860" y="12603"/>
                  </a:lnTo>
                  <a:lnTo>
                    <a:pt x="0" y="1260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9"/>
            <p:cNvSpPr/>
            <p:nvPr/>
          </p:nvSpPr>
          <p:spPr>
            <a:xfrm>
              <a:off x="3306851" y="3180134"/>
              <a:ext cx="147556" cy="382594"/>
            </a:xfrm>
            <a:custGeom>
              <a:rect b="b" l="l" r="r" t="t"/>
              <a:pathLst>
                <a:path extrusionOk="0" fill="none" h="12604" w="4861">
                  <a:moveTo>
                    <a:pt x="0" y="12603"/>
                  </a:moveTo>
                  <a:lnTo>
                    <a:pt x="0" y="1"/>
                  </a:lnTo>
                  <a:lnTo>
                    <a:pt x="4860" y="1"/>
                  </a:lnTo>
                  <a:lnTo>
                    <a:pt x="4860" y="12603"/>
                  </a:lnTo>
                  <a:lnTo>
                    <a:pt x="0" y="1260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9"/>
            <p:cNvSpPr/>
            <p:nvPr/>
          </p:nvSpPr>
          <p:spPr>
            <a:xfrm>
              <a:off x="3548236" y="3180134"/>
              <a:ext cx="147556" cy="382594"/>
            </a:xfrm>
            <a:custGeom>
              <a:rect b="b" l="l" r="r" t="t"/>
              <a:pathLst>
                <a:path extrusionOk="0" fill="none" h="12604" w="4861">
                  <a:moveTo>
                    <a:pt x="1" y="12603"/>
                  </a:moveTo>
                  <a:lnTo>
                    <a:pt x="1" y="1"/>
                  </a:lnTo>
                  <a:lnTo>
                    <a:pt x="4861" y="1"/>
                  </a:lnTo>
                  <a:lnTo>
                    <a:pt x="4861" y="12603"/>
                  </a:lnTo>
                  <a:lnTo>
                    <a:pt x="1" y="1260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9"/>
            <p:cNvSpPr/>
            <p:nvPr/>
          </p:nvSpPr>
          <p:spPr>
            <a:xfrm>
              <a:off x="5573386" y="2995575"/>
              <a:ext cx="173722" cy="173752"/>
            </a:xfrm>
            <a:custGeom>
              <a:rect b="b" l="l" r="r" t="t"/>
              <a:pathLst>
                <a:path extrusionOk="0" fill="none" h="5724" w="5723">
                  <a:moveTo>
                    <a:pt x="0" y="5723"/>
                  </a:moveTo>
                  <a:lnTo>
                    <a:pt x="0" y="1"/>
                  </a:lnTo>
                  <a:lnTo>
                    <a:pt x="5723" y="1"/>
                  </a:lnTo>
                  <a:lnTo>
                    <a:pt x="5723" y="5723"/>
                  </a:lnTo>
                  <a:lnTo>
                    <a:pt x="0" y="572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9"/>
            <p:cNvSpPr/>
            <p:nvPr/>
          </p:nvSpPr>
          <p:spPr>
            <a:xfrm>
              <a:off x="5980815" y="2995575"/>
              <a:ext cx="173115" cy="173752"/>
            </a:xfrm>
            <a:custGeom>
              <a:rect b="b" l="l" r="r" t="t"/>
              <a:pathLst>
                <a:path extrusionOk="0" fill="none" h="5724" w="5703">
                  <a:moveTo>
                    <a:pt x="1" y="5723"/>
                  </a:moveTo>
                  <a:lnTo>
                    <a:pt x="1" y="1"/>
                  </a:lnTo>
                  <a:lnTo>
                    <a:pt x="5702" y="1"/>
                  </a:lnTo>
                  <a:lnTo>
                    <a:pt x="5702" y="5723"/>
                  </a:lnTo>
                  <a:lnTo>
                    <a:pt x="1" y="572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9"/>
            <p:cNvSpPr/>
            <p:nvPr/>
          </p:nvSpPr>
          <p:spPr>
            <a:xfrm>
              <a:off x="3901420" y="2928520"/>
              <a:ext cx="180764" cy="180764"/>
            </a:xfrm>
            <a:custGeom>
              <a:rect b="b" l="l" r="r" t="t"/>
              <a:pathLst>
                <a:path extrusionOk="0" fill="none" h="5955" w="5955">
                  <a:moveTo>
                    <a:pt x="0" y="5955"/>
                  </a:moveTo>
                  <a:lnTo>
                    <a:pt x="0" y="1"/>
                  </a:lnTo>
                  <a:lnTo>
                    <a:pt x="5954" y="1"/>
                  </a:lnTo>
                  <a:lnTo>
                    <a:pt x="5954" y="5955"/>
                  </a:lnTo>
                  <a:lnTo>
                    <a:pt x="0" y="595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9"/>
            <p:cNvSpPr/>
            <p:nvPr/>
          </p:nvSpPr>
          <p:spPr>
            <a:xfrm>
              <a:off x="4315890" y="2928520"/>
              <a:ext cx="180764" cy="180764"/>
            </a:xfrm>
            <a:custGeom>
              <a:rect b="b" l="l" r="r" t="t"/>
              <a:pathLst>
                <a:path extrusionOk="0" fill="none" h="5955" w="5955">
                  <a:moveTo>
                    <a:pt x="1" y="5955"/>
                  </a:moveTo>
                  <a:lnTo>
                    <a:pt x="1" y="1"/>
                  </a:lnTo>
                  <a:lnTo>
                    <a:pt x="5955" y="1"/>
                  </a:lnTo>
                  <a:lnTo>
                    <a:pt x="5955" y="5955"/>
                  </a:lnTo>
                  <a:lnTo>
                    <a:pt x="1" y="595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9"/>
            <p:cNvSpPr/>
            <p:nvPr/>
          </p:nvSpPr>
          <p:spPr>
            <a:xfrm>
              <a:off x="5236808" y="2691597"/>
              <a:ext cx="95831" cy="1388407"/>
            </a:xfrm>
            <a:custGeom>
              <a:rect b="b" l="l" r="r" t="t"/>
              <a:pathLst>
                <a:path extrusionOk="0" fill="none" h="45739" w="3157">
                  <a:moveTo>
                    <a:pt x="1" y="45739"/>
                  </a:moveTo>
                  <a:lnTo>
                    <a:pt x="1" y="0"/>
                  </a:lnTo>
                  <a:lnTo>
                    <a:pt x="3156" y="0"/>
                  </a:lnTo>
                  <a:lnTo>
                    <a:pt x="3156" y="45739"/>
                  </a:lnTo>
                  <a:lnTo>
                    <a:pt x="1" y="4573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9"/>
            <p:cNvSpPr/>
            <p:nvPr/>
          </p:nvSpPr>
          <p:spPr>
            <a:xfrm>
              <a:off x="3901420" y="2584929"/>
              <a:ext cx="180764" cy="180764"/>
            </a:xfrm>
            <a:custGeom>
              <a:rect b="b" l="l" r="r" t="t"/>
              <a:pathLst>
                <a:path extrusionOk="0" fill="none" h="5955" w="5955">
                  <a:moveTo>
                    <a:pt x="0" y="5955"/>
                  </a:moveTo>
                  <a:lnTo>
                    <a:pt x="0" y="1"/>
                  </a:lnTo>
                  <a:lnTo>
                    <a:pt x="5954" y="1"/>
                  </a:lnTo>
                  <a:lnTo>
                    <a:pt x="5954" y="5955"/>
                  </a:lnTo>
                  <a:lnTo>
                    <a:pt x="0" y="595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9"/>
            <p:cNvSpPr/>
            <p:nvPr/>
          </p:nvSpPr>
          <p:spPr>
            <a:xfrm>
              <a:off x="4315890" y="2584929"/>
              <a:ext cx="180764" cy="180764"/>
            </a:xfrm>
            <a:custGeom>
              <a:rect b="b" l="l" r="r" t="t"/>
              <a:pathLst>
                <a:path extrusionOk="0" fill="none" h="5955" w="5955">
                  <a:moveTo>
                    <a:pt x="1" y="5955"/>
                  </a:moveTo>
                  <a:lnTo>
                    <a:pt x="1" y="1"/>
                  </a:lnTo>
                  <a:lnTo>
                    <a:pt x="5955" y="1"/>
                  </a:lnTo>
                  <a:lnTo>
                    <a:pt x="5955" y="5955"/>
                  </a:lnTo>
                  <a:lnTo>
                    <a:pt x="1" y="595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9"/>
            <p:cNvSpPr/>
            <p:nvPr/>
          </p:nvSpPr>
          <p:spPr>
            <a:xfrm>
              <a:off x="3901420" y="2241339"/>
              <a:ext cx="180764" cy="180764"/>
            </a:xfrm>
            <a:custGeom>
              <a:rect b="b" l="l" r="r" t="t"/>
              <a:pathLst>
                <a:path extrusionOk="0" fill="none" h="5955" w="5955">
                  <a:moveTo>
                    <a:pt x="0" y="5955"/>
                  </a:moveTo>
                  <a:lnTo>
                    <a:pt x="0" y="1"/>
                  </a:lnTo>
                  <a:lnTo>
                    <a:pt x="5954" y="1"/>
                  </a:lnTo>
                  <a:lnTo>
                    <a:pt x="5954" y="5955"/>
                  </a:lnTo>
                  <a:lnTo>
                    <a:pt x="0" y="595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9"/>
            <p:cNvSpPr/>
            <p:nvPr/>
          </p:nvSpPr>
          <p:spPr>
            <a:xfrm>
              <a:off x="4315890" y="2241339"/>
              <a:ext cx="180764" cy="180764"/>
            </a:xfrm>
            <a:custGeom>
              <a:rect b="b" l="l" r="r" t="t"/>
              <a:pathLst>
                <a:path extrusionOk="0" fill="none" h="5955" w="5955">
                  <a:moveTo>
                    <a:pt x="1" y="5955"/>
                  </a:moveTo>
                  <a:lnTo>
                    <a:pt x="1" y="1"/>
                  </a:lnTo>
                  <a:lnTo>
                    <a:pt x="5955" y="1"/>
                  </a:lnTo>
                  <a:lnTo>
                    <a:pt x="5955" y="5955"/>
                  </a:lnTo>
                  <a:lnTo>
                    <a:pt x="1" y="595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9"/>
            <p:cNvSpPr/>
            <p:nvPr/>
          </p:nvSpPr>
          <p:spPr>
            <a:xfrm>
              <a:off x="2976677" y="2032525"/>
              <a:ext cx="3294094" cy="2504105"/>
            </a:xfrm>
            <a:custGeom>
              <a:rect b="b" l="l" r="r" t="t"/>
              <a:pathLst>
                <a:path extrusionOk="0" fill="none" h="82494" w="108519">
                  <a:moveTo>
                    <a:pt x="54259" y="0"/>
                  </a:moveTo>
                  <a:lnTo>
                    <a:pt x="26257" y="0"/>
                  </a:lnTo>
                  <a:lnTo>
                    <a:pt x="26257" y="34188"/>
                  </a:lnTo>
                  <a:lnTo>
                    <a:pt x="0" y="34188"/>
                  </a:lnTo>
                  <a:lnTo>
                    <a:pt x="0" y="82493"/>
                  </a:lnTo>
                  <a:lnTo>
                    <a:pt x="16579" y="82493"/>
                  </a:lnTo>
                  <a:lnTo>
                    <a:pt x="16579" y="82493"/>
                  </a:lnTo>
                  <a:lnTo>
                    <a:pt x="16410" y="81610"/>
                  </a:lnTo>
                  <a:lnTo>
                    <a:pt x="16263" y="80684"/>
                  </a:lnTo>
                  <a:lnTo>
                    <a:pt x="16158" y="79758"/>
                  </a:lnTo>
                  <a:lnTo>
                    <a:pt x="16095" y="78812"/>
                  </a:lnTo>
                  <a:lnTo>
                    <a:pt x="16095" y="78812"/>
                  </a:lnTo>
                  <a:lnTo>
                    <a:pt x="16032" y="77591"/>
                  </a:lnTo>
                  <a:lnTo>
                    <a:pt x="16032" y="76392"/>
                  </a:lnTo>
                  <a:lnTo>
                    <a:pt x="16032" y="76392"/>
                  </a:lnTo>
                  <a:lnTo>
                    <a:pt x="16074" y="75487"/>
                  </a:lnTo>
                  <a:lnTo>
                    <a:pt x="16116" y="74583"/>
                  </a:lnTo>
                  <a:lnTo>
                    <a:pt x="16158" y="73699"/>
                  </a:lnTo>
                  <a:lnTo>
                    <a:pt x="16242" y="72858"/>
                  </a:lnTo>
                  <a:lnTo>
                    <a:pt x="16242" y="72858"/>
                  </a:lnTo>
                  <a:lnTo>
                    <a:pt x="16347" y="71827"/>
                  </a:lnTo>
                  <a:lnTo>
                    <a:pt x="16473" y="70859"/>
                  </a:lnTo>
                  <a:lnTo>
                    <a:pt x="16600" y="69954"/>
                  </a:lnTo>
                  <a:lnTo>
                    <a:pt x="16726" y="69134"/>
                  </a:lnTo>
                  <a:lnTo>
                    <a:pt x="16957" y="67787"/>
                  </a:lnTo>
                  <a:lnTo>
                    <a:pt x="17147" y="66883"/>
                  </a:lnTo>
                  <a:lnTo>
                    <a:pt x="17147" y="66883"/>
                  </a:lnTo>
                  <a:lnTo>
                    <a:pt x="17231" y="66525"/>
                  </a:lnTo>
                  <a:lnTo>
                    <a:pt x="18830" y="66020"/>
                  </a:lnTo>
                  <a:lnTo>
                    <a:pt x="18830" y="53902"/>
                  </a:lnTo>
                  <a:lnTo>
                    <a:pt x="23690" y="53902"/>
                  </a:lnTo>
                  <a:lnTo>
                    <a:pt x="23690" y="64526"/>
                  </a:lnTo>
                  <a:lnTo>
                    <a:pt x="37218" y="60318"/>
                  </a:lnTo>
                  <a:lnTo>
                    <a:pt x="37218" y="60318"/>
                  </a:lnTo>
                  <a:lnTo>
                    <a:pt x="38501" y="60066"/>
                  </a:lnTo>
                  <a:lnTo>
                    <a:pt x="39763" y="59856"/>
                  </a:lnTo>
                  <a:lnTo>
                    <a:pt x="40984" y="59687"/>
                  </a:lnTo>
                  <a:lnTo>
                    <a:pt x="42162" y="59540"/>
                  </a:lnTo>
                  <a:lnTo>
                    <a:pt x="43319" y="59435"/>
                  </a:lnTo>
                  <a:lnTo>
                    <a:pt x="44434" y="59372"/>
                  </a:lnTo>
                  <a:lnTo>
                    <a:pt x="45507" y="59330"/>
                  </a:lnTo>
                  <a:lnTo>
                    <a:pt x="46538" y="59309"/>
                  </a:lnTo>
                  <a:lnTo>
                    <a:pt x="46538" y="59309"/>
                  </a:lnTo>
                  <a:lnTo>
                    <a:pt x="47821" y="59330"/>
                  </a:lnTo>
                  <a:lnTo>
                    <a:pt x="49042" y="59393"/>
                  </a:lnTo>
                  <a:lnTo>
                    <a:pt x="50178" y="59477"/>
                  </a:lnTo>
                  <a:lnTo>
                    <a:pt x="51230" y="59582"/>
                  </a:lnTo>
                  <a:lnTo>
                    <a:pt x="52240" y="59729"/>
                  </a:lnTo>
                  <a:lnTo>
                    <a:pt x="53144" y="59877"/>
                  </a:lnTo>
                  <a:lnTo>
                    <a:pt x="53986" y="60045"/>
                  </a:lnTo>
                  <a:lnTo>
                    <a:pt x="54764" y="60192"/>
                  </a:lnTo>
                  <a:lnTo>
                    <a:pt x="55437" y="60361"/>
                  </a:lnTo>
                  <a:lnTo>
                    <a:pt x="56027" y="60529"/>
                  </a:lnTo>
                  <a:lnTo>
                    <a:pt x="56973" y="60802"/>
                  </a:lnTo>
                  <a:lnTo>
                    <a:pt x="57541" y="61013"/>
                  </a:lnTo>
                  <a:lnTo>
                    <a:pt x="57731" y="61097"/>
                  </a:lnTo>
                  <a:lnTo>
                    <a:pt x="57731" y="61097"/>
                  </a:lnTo>
                  <a:lnTo>
                    <a:pt x="58004" y="61202"/>
                  </a:lnTo>
                  <a:lnTo>
                    <a:pt x="58004" y="21712"/>
                  </a:lnTo>
                  <a:lnTo>
                    <a:pt x="61160" y="21712"/>
                  </a:lnTo>
                  <a:lnTo>
                    <a:pt x="61160" y="62464"/>
                  </a:lnTo>
                  <a:lnTo>
                    <a:pt x="61160" y="62464"/>
                  </a:lnTo>
                  <a:lnTo>
                    <a:pt x="63601" y="63495"/>
                  </a:lnTo>
                  <a:lnTo>
                    <a:pt x="66230" y="64610"/>
                  </a:lnTo>
                  <a:lnTo>
                    <a:pt x="66230" y="21712"/>
                  </a:lnTo>
                  <a:lnTo>
                    <a:pt x="69386" y="21712"/>
                  </a:lnTo>
                  <a:lnTo>
                    <a:pt x="69386" y="65978"/>
                  </a:lnTo>
                  <a:lnTo>
                    <a:pt x="69386" y="65978"/>
                  </a:lnTo>
                  <a:lnTo>
                    <a:pt x="73320" y="67682"/>
                  </a:lnTo>
                  <a:lnTo>
                    <a:pt x="76687" y="69155"/>
                  </a:lnTo>
                  <a:lnTo>
                    <a:pt x="79885" y="70585"/>
                  </a:lnTo>
                  <a:lnTo>
                    <a:pt x="79885" y="70585"/>
                  </a:lnTo>
                  <a:lnTo>
                    <a:pt x="80726" y="70796"/>
                  </a:lnTo>
                  <a:lnTo>
                    <a:pt x="81505" y="71027"/>
                  </a:lnTo>
                  <a:lnTo>
                    <a:pt x="82262" y="71301"/>
                  </a:lnTo>
                  <a:lnTo>
                    <a:pt x="82977" y="71574"/>
                  </a:lnTo>
                  <a:lnTo>
                    <a:pt x="83630" y="71869"/>
                  </a:lnTo>
                  <a:lnTo>
                    <a:pt x="84261" y="72184"/>
                  </a:lnTo>
                  <a:lnTo>
                    <a:pt x="84850" y="72521"/>
                  </a:lnTo>
                  <a:lnTo>
                    <a:pt x="85397" y="72858"/>
                  </a:lnTo>
                  <a:lnTo>
                    <a:pt x="85397" y="72858"/>
                  </a:lnTo>
                  <a:lnTo>
                    <a:pt x="85776" y="73131"/>
                  </a:lnTo>
                  <a:lnTo>
                    <a:pt x="86154" y="73405"/>
                  </a:lnTo>
                  <a:lnTo>
                    <a:pt x="86512" y="73699"/>
                  </a:lnTo>
                  <a:lnTo>
                    <a:pt x="86848" y="73994"/>
                  </a:lnTo>
                  <a:lnTo>
                    <a:pt x="87164" y="74288"/>
                  </a:lnTo>
                  <a:lnTo>
                    <a:pt x="87459" y="74604"/>
                  </a:lnTo>
                  <a:lnTo>
                    <a:pt x="87732" y="74898"/>
                  </a:lnTo>
                  <a:lnTo>
                    <a:pt x="87985" y="75214"/>
                  </a:lnTo>
                  <a:lnTo>
                    <a:pt x="88216" y="75530"/>
                  </a:lnTo>
                  <a:lnTo>
                    <a:pt x="88447" y="75845"/>
                  </a:lnTo>
                  <a:lnTo>
                    <a:pt x="88658" y="76182"/>
                  </a:lnTo>
                  <a:lnTo>
                    <a:pt x="88847" y="76497"/>
                  </a:lnTo>
                  <a:lnTo>
                    <a:pt x="89015" y="76813"/>
                  </a:lnTo>
                  <a:lnTo>
                    <a:pt x="89184" y="77150"/>
                  </a:lnTo>
                  <a:lnTo>
                    <a:pt x="89457" y="77802"/>
                  </a:lnTo>
                  <a:lnTo>
                    <a:pt x="89689" y="78433"/>
                  </a:lnTo>
                  <a:lnTo>
                    <a:pt x="89878" y="79085"/>
                  </a:lnTo>
                  <a:lnTo>
                    <a:pt x="90004" y="79695"/>
                  </a:lnTo>
                  <a:lnTo>
                    <a:pt x="90110" y="80305"/>
                  </a:lnTo>
                  <a:lnTo>
                    <a:pt x="90173" y="80894"/>
                  </a:lnTo>
                  <a:lnTo>
                    <a:pt x="90194" y="81462"/>
                  </a:lnTo>
                  <a:lnTo>
                    <a:pt x="90215" y="81988"/>
                  </a:lnTo>
                  <a:lnTo>
                    <a:pt x="90194" y="82493"/>
                  </a:lnTo>
                  <a:lnTo>
                    <a:pt x="108519" y="82493"/>
                  </a:lnTo>
                  <a:lnTo>
                    <a:pt x="108519" y="28003"/>
                  </a:lnTo>
                  <a:lnTo>
                    <a:pt x="81568" y="28003"/>
                  </a:lnTo>
                  <a:lnTo>
                    <a:pt x="81568" y="18199"/>
                  </a:lnTo>
                  <a:lnTo>
                    <a:pt x="54259" y="18199"/>
                  </a:lnTo>
                  <a:lnTo>
                    <a:pt x="5425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2730163" y="4476575"/>
              <a:ext cx="3683670" cy="255498"/>
            </a:xfrm>
            <a:custGeom>
              <a:rect b="b" l="l" r="r" t="t"/>
              <a:pathLst>
                <a:path extrusionOk="0" h="8417" w="121353">
                  <a:moveTo>
                    <a:pt x="4208" y="1"/>
                  </a:moveTo>
                  <a:lnTo>
                    <a:pt x="3787" y="22"/>
                  </a:lnTo>
                  <a:lnTo>
                    <a:pt x="3366" y="85"/>
                  </a:lnTo>
                  <a:lnTo>
                    <a:pt x="2966" y="190"/>
                  </a:lnTo>
                  <a:lnTo>
                    <a:pt x="2567" y="337"/>
                  </a:lnTo>
                  <a:lnTo>
                    <a:pt x="2209" y="527"/>
                  </a:lnTo>
                  <a:lnTo>
                    <a:pt x="1872" y="737"/>
                  </a:lnTo>
                  <a:lnTo>
                    <a:pt x="1536" y="969"/>
                  </a:lnTo>
                  <a:lnTo>
                    <a:pt x="1241" y="1242"/>
                  </a:lnTo>
                  <a:lnTo>
                    <a:pt x="968" y="1537"/>
                  </a:lnTo>
                  <a:lnTo>
                    <a:pt x="736" y="1873"/>
                  </a:lnTo>
                  <a:lnTo>
                    <a:pt x="526" y="2210"/>
                  </a:lnTo>
                  <a:lnTo>
                    <a:pt x="337" y="2589"/>
                  </a:lnTo>
                  <a:lnTo>
                    <a:pt x="189" y="2967"/>
                  </a:lnTo>
                  <a:lnTo>
                    <a:pt x="84" y="3367"/>
                  </a:lnTo>
                  <a:lnTo>
                    <a:pt x="21" y="3788"/>
                  </a:lnTo>
                  <a:lnTo>
                    <a:pt x="0" y="4209"/>
                  </a:lnTo>
                  <a:lnTo>
                    <a:pt x="21" y="4629"/>
                  </a:lnTo>
                  <a:lnTo>
                    <a:pt x="84" y="5050"/>
                  </a:lnTo>
                  <a:lnTo>
                    <a:pt x="189" y="5450"/>
                  </a:lnTo>
                  <a:lnTo>
                    <a:pt x="337" y="5850"/>
                  </a:lnTo>
                  <a:lnTo>
                    <a:pt x="526" y="6207"/>
                  </a:lnTo>
                  <a:lnTo>
                    <a:pt x="736" y="6544"/>
                  </a:lnTo>
                  <a:lnTo>
                    <a:pt x="968" y="6880"/>
                  </a:lnTo>
                  <a:lnTo>
                    <a:pt x="1241" y="7175"/>
                  </a:lnTo>
                  <a:lnTo>
                    <a:pt x="1536" y="7448"/>
                  </a:lnTo>
                  <a:lnTo>
                    <a:pt x="1872" y="7680"/>
                  </a:lnTo>
                  <a:lnTo>
                    <a:pt x="2209" y="7911"/>
                  </a:lnTo>
                  <a:lnTo>
                    <a:pt x="2567" y="8080"/>
                  </a:lnTo>
                  <a:lnTo>
                    <a:pt x="2966" y="8227"/>
                  </a:lnTo>
                  <a:lnTo>
                    <a:pt x="3366" y="8332"/>
                  </a:lnTo>
                  <a:lnTo>
                    <a:pt x="3787" y="8395"/>
                  </a:lnTo>
                  <a:lnTo>
                    <a:pt x="4208" y="8416"/>
                  </a:lnTo>
                  <a:lnTo>
                    <a:pt x="117165" y="8416"/>
                  </a:lnTo>
                  <a:lnTo>
                    <a:pt x="117586" y="8395"/>
                  </a:lnTo>
                  <a:lnTo>
                    <a:pt x="118007" y="8332"/>
                  </a:lnTo>
                  <a:lnTo>
                    <a:pt x="118407" y="8227"/>
                  </a:lnTo>
                  <a:lnTo>
                    <a:pt x="118785" y="8080"/>
                  </a:lnTo>
                  <a:lnTo>
                    <a:pt x="119164" y="7911"/>
                  </a:lnTo>
                  <a:lnTo>
                    <a:pt x="119501" y="7680"/>
                  </a:lnTo>
                  <a:lnTo>
                    <a:pt x="119837" y="7448"/>
                  </a:lnTo>
                  <a:lnTo>
                    <a:pt x="120132" y="7175"/>
                  </a:lnTo>
                  <a:lnTo>
                    <a:pt x="120405" y="6880"/>
                  </a:lnTo>
                  <a:lnTo>
                    <a:pt x="120637" y="6544"/>
                  </a:lnTo>
                  <a:lnTo>
                    <a:pt x="120847" y="6207"/>
                  </a:lnTo>
                  <a:lnTo>
                    <a:pt x="121037" y="5850"/>
                  </a:lnTo>
                  <a:lnTo>
                    <a:pt x="121163" y="5450"/>
                  </a:lnTo>
                  <a:lnTo>
                    <a:pt x="121268" y="5050"/>
                  </a:lnTo>
                  <a:lnTo>
                    <a:pt x="121331" y="4629"/>
                  </a:lnTo>
                  <a:lnTo>
                    <a:pt x="121352" y="4209"/>
                  </a:lnTo>
                  <a:lnTo>
                    <a:pt x="121331" y="3788"/>
                  </a:lnTo>
                  <a:lnTo>
                    <a:pt x="121268" y="3367"/>
                  </a:lnTo>
                  <a:lnTo>
                    <a:pt x="121163" y="2967"/>
                  </a:lnTo>
                  <a:lnTo>
                    <a:pt x="121037" y="2589"/>
                  </a:lnTo>
                  <a:lnTo>
                    <a:pt x="120847" y="2210"/>
                  </a:lnTo>
                  <a:lnTo>
                    <a:pt x="120637" y="1873"/>
                  </a:lnTo>
                  <a:lnTo>
                    <a:pt x="120405" y="1537"/>
                  </a:lnTo>
                  <a:lnTo>
                    <a:pt x="120132" y="1242"/>
                  </a:lnTo>
                  <a:lnTo>
                    <a:pt x="119837" y="969"/>
                  </a:lnTo>
                  <a:lnTo>
                    <a:pt x="119501" y="737"/>
                  </a:lnTo>
                  <a:lnTo>
                    <a:pt x="119164" y="527"/>
                  </a:lnTo>
                  <a:lnTo>
                    <a:pt x="118785" y="337"/>
                  </a:lnTo>
                  <a:lnTo>
                    <a:pt x="118407" y="190"/>
                  </a:lnTo>
                  <a:lnTo>
                    <a:pt x="118007" y="85"/>
                  </a:lnTo>
                  <a:lnTo>
                    <a:pt x="117586" y="22"/>
                  </a:lnTo>
                  <a:lnTo>
                    <a:pt x="117165" y="1"/>
                  </a:lnTo>
                  <a:close/>
                </a:path>
              </a:pathLst>
            </a:custGeom>
            <a:solidFill>
              <a:srgbClr val="434343">
                <a:alpha val="12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9"/>
            <p:cNvSpPr/>
            <p:nvPr/>
          </p:nvSpPr>
          <p:spPr>
            <a:xfrm>
              <a:off x="2831042" y="4134259"/>
              <a:ext cx="665473" cy="419628"/>
            </a:xfrm>
            <a:custGeom>
              <a:rect b="b" l="l" r="r" t="t"/>
              <a:pathLst>
                <a:path extrusionOk="0" h="13824" w="21923">
                  <a:moveTo>
                    <a:pt x="12266" y="1"/>
                  </a:moveTo>
                  <a:lnTo>
                    <a:pt x="12119" y="22"/>
                  </a:lnTo>
                  <a:lnTo>
                    <a:pt x="11950" y="64"/>
                  </a:lnTo>
                  <a:lnTo>
                    <a:pt x="11782" y="127"/>
                  </a:lnTo>
                  <a:lnTo>
                    <a:pt x="11635" y="190"/>
                  </a:lnTo>
                  <a:lnTo>
                    <a:pt x="11487" y="274"/>
                  </a:lnTo>
                  <a:lnTo>
                    <a:pt x="11361" y="380"/>
                  </a:lnTo>
                  <a:lnTo>
                    <a:pt x="11256" y="485"/>
                  </a:lnTo>
                  <a:lnTo>
                    <a:pt x="11046" y="716"/>
                  </a:lnTo>
                  <a:lnTo>
                    <a:pt x="10856" y="969"/>
                  </a:lnTo>
                  <a:lnTo>
                    <a:pt x="10688" y="1242"/>
                  </a:lnTo>
                  <a:lnTo>
                    <a:pt x="10393" y="1726"/>
                  </a:lnTo>
                  <a:lnTo>
                    <a:pt x="10141" y="2231"/>
                  </a:lnTo>
                  <a:lnTo>
                    <a:pt x="9909" y="2736"/>
                  </a:lnTo>
                  <a:lnTo>
                    <a:pt x="9720" y="3262"/>
                  </a:lnTo>
                  <a:lnTo>
                    <a:pt x="9531" y="3809"/>
                  </a:lnTo>
                  <a:lnTo>
                    <a:pt x="9384" y="4335"/>
                  </a:lnTo>
                  <a:lnTo>
                    <a:pt x="9257" y="4903"/>
                  </a:lnTo>
                  <a:lnTo>
                    <a:pt x="9152" y="5450"/>
                  </a:lnTo>
                  <a:lnTo>
                    <a:pt x="8963" y="4882"/>
                  </a:lnTo>
                  <a:lnTo>
                    <a:pt x="8731" y="4314"/>
                  </a:lnTo>
                  <a:lnTo>
                    <a:pt x="8479" y="3767"/>
                  </a:lnTo>
                  <a:lnTo>
                    <a:pt x="8332" y="3514"/>
                  </a:lnTo>
                  <a:lnTo>
                    <a:pt x="8184" y="3262"/>
                  </a:lnTo>
                  <a:lnTo>
                    <a:pt x="8016" y="3031"/>
                  </a:lnTo>
                  <a:lnTo>
                    <a:pt x="7827" y="2799"/>
                  </a:lnTo>
                  <a:lnTo>
                    <a:pt x="7637" y="2589"/>
                  </a:lnTo>
                  <a:lnTo>
                    <a:pt x="7427" y="2399"/>
                  </a:lnTo>
                  <a:lnTo>
                    <a:pt x="7195" y="2231"/>
                  </a:lnTo>
                  <a:lnTo>
                    <a:pt x="6964" y="2105"/>
                  </a:lnTo>
                  <a:lnTo>
                    <a:pt x="6712" y="1979"/>
                  </a:lnTo>
                  <a:lnTo>
                    <a:pt x="6438" y="1894"/>
                  </a:lnTo>
                  <a:lnTo>
                    <a:pt x="6144" y="1831"/>
                  </a:lnTo>
                  <a:lnTo>
                    <a:pt x="5870" y="1810"/>
                  </a:lnTo>
                  <a:lnTo>
                    <a:pt x="5575" y="1831"/>
                  </a:lnTo>
                  <a:lnTo>
                    <a:pt x="5302" y="1873"/>
                  </a:lnTo>
                  <a:lnTo>
                    <a:pt x="5028" y="1958"/>
                  </a:lnTo>
                  <a:lnTo>
                    <a:pt x="4755" y="2063"/>
                  </a:lnTo>
                  <a:lnTo>
                    <a:pt x="4502" y="2189"/>
                  </a:lnTo>
                  <a:lnTo>
                    <a:pt x="4250" y="2336"/>
                  </a:lnTo>
                  <a:lnTo>
                    <a:pt x="4019" y="2526"/>
                  </a:lnTo>
                  <a:lnTo>
                    <a:pt x="3808" y="2736"/>
                  </a:lnTo>
                  <a:lnTo>
                    <a:pt x="3598" y="2946"/>
                  </a:lnTo>
                  <a:lnTo>
                    <a:pt x="3408" y="3178"/>
                  </a:lnTo>
                  <a:lnTo>
                    <a:pt x="3261" y="3430"/>
                  </a:lnTo>
                  <a:lnTo>
                    <a:pt x="3114" y="3704"/>
                  </a:lnTo>
                  <a:lnTo>
                    <a:pt x="3009" y="3977"/>
                  </a:lnTo>
                  <a:lnTo>
                    <a:pt x="2904" y="4251"/>
                  </a:lnTo>
                  <a:lnTo>
                    <a:pt x="2840" y="4545"/>
                  </a:lnTo>
                  <a:lnTo>
                    <a:pt x="2819" y="4840"/>
                  </a:lnTo>
                  <a:lnTo>
                    <a:pt x="2798" y="5113"/>
                  </a:lnTo>
                  <a:lnTo>
                    <a:pt x="2798" y="5408"/>
                  </a:lnTo>
                  <a:lnTo>
                    <a:pt x="2798" y="5702"/>
                  </a:lnTo>
                  <a:lnTo>
                    <a:pt x="2840" y="5997"/>
                  </a:lnTo>
                  <a:lnTo>
                    <a:pt x="2904" y="6270"/>
                  </a:lnTo>
                  <a:lnTo>
                    <a:pt x="2967" y="6565"/>
                  </a:lnTo>
                  <a:lnTo>
                    <a:pt x="3051" y="6860"/>
                  </a:lnTo>
                  <a:lnTo>
                    <a:pt x="3156" y="7133"/>
                  </a:lnTo>
                  <a:lnTo>
                    <a:pt x="3261" y="7407"/>
                  </a:lnTo>
                  <a:lnTo>
                    <a:pt x="3387" y="7680"/>
                  </a:lnTo>
                  <a:lnTo>
                    <a:pt x="3661" y="8206"/>
                  </a:lnTo>
                  <a:lnTo>
                    <a:pt x="3977" y="8711"/>
                  </a:lnTo>
                  <a:lnTo>
                    <a:pt x="3808" y="8522"/>
                  </a:lnTo>
                  <a:lnTo>
                    <a:pt x="3640" y="8353"/>
                  </a:lnTo>
                  <a:lnTo>
                    <a:pt x="3451" y="8227"/>
                  </a:lnTo>
                  <a:lnTo>
                    <a:pt x="3219" y="8122"/>
                  </a:lnTo>
                  <a:lnTo>
                    <a:pt x="3009" y="8059"/>
                  </a:lnTo>
                  <a:lnTo>
                    <a:pt x="2756" y="7996"/>
                  </a:lnTo>
                  <a:lnTo>
                    <a:pt x="2525" y="7975"/>
                  </a:lnTo>
                  <a:lnTo>
                    <a:pt x="2272" y="7975"/>
                  </a:lnTo>
                  <a:lnTo>
                    <a:pt x="2020" y="8017"/>
                  </a:lnTo>
                  <a:lnTo>
                    <a:pt x="1788" y="8059"/>
                  </a:lnTo>
                  <a:lnTo>
                    <a:pt x="1536" y="8143"/>
                  </a:lnTo>
                  <a:lnTo>
                    <a:pt x="1305" y="8227"/>
                  </a:lnTo>
                  <a:lnTo>
                    <a:pt x="1094" y="8353"/>
                  </a:lnTo>
                  <a:lnTo>
                    <a:pt x="884" y="8501"/>
                  </a:lnTo>
                  <a:lnTo>
                    <a:pt x="715" y="8669"/>
                  </a:lnTo>
                  <a:lnTo>
                    <a:pt x="547" y="8858"/>
                  </a:lnTo>
                  <a:lnTo>
                    <a:pt x="400" y="9069"/>
                  </a:lnTo>
                  <a:lnTo>
                    <a:pt x="295" y="9279"/>
                  </a:lnTo>
                  <a:lnTo>
                    <a:pt x="190" y="9510"/>
                  </a:lnTo>
                  <a:lnTo>
                    <a:pt x="105" y="9742"/>
                  </a:lnTo>
                  <a:lnTo>
                    <a:pt x="63" y="9973"/>
                  </a:lnTo>
                  <a:lnTo>
                    <a:pt x="21" y="10226"/>
                  </a:lnTo>
                  <a:lnTo>
                    <a:pt x="0" y="10457"/>
                  </a:lnTo>
                  <a:lnTo>
                    <a:pt x="0" y="10710"/>
                  </a:lnTo>
                  <a:lnTo>
                    <a:pt x="21" y="10962"/>
                  </a:lnTo>
                  <a:lnTo>
                    <a:pt x="42" y="11215"/>
                  </a:lnTo>
                  <a:lnTo>
                    <a:pt x="105" y="11467"/>
                  </a:lnTo>
                  <a:lnTo>
                    <a:pt x="168" y="11699"/>
                  </a:lnTo>
                  <a:lnTo>
                    <a:pt x="253" y="11951"/>
                  </a:lnTo>
                  <a:lnTo>
                    <a:pt x="337" y="12182"/>
                  </a:lnTo>
                  <a:lnTo>
                    <a:pt x="442" y="12393"/>
                  </a:lnTo>
                  <a:lnTo>
                    <a:pt x="568" y="12624"/>
                  </a:lnTo>
                  <a:lnTo>
                    <a:pt x="800" y="12982"/>
                  </a:lnTo>
                  <a:lnTo>
                    <a:pt x="1052" y="13297"/>
                  </a:lnTo>
                  <a:lnTo>
                    <a:pt x="1305" y="13571"/>
                  </a:lnTo>
                  <a:lnTo>
                    <a:pt x="1578" y="13823"/>
                  </a:lnTo>
                  <a:lnTo>
                    <a:pt x="21544" y="13823"/>
                  </a:lnTo>
                  <a:lnTo>
                    <a:pt x="21691" y="13424"/>
                  </a:lnTo>
                  <a:lnTo>
                    <a:pt x="21796" y="13003"/>
                  </a:lnTo>
                  <a:lnTo>
                    <a:pt x="21881" y="12582"/>
                  </a:lnTo>
                  <a:lnTo>
                    <a:pt x="21923" y="12161"/>
                  </a:lnTo>
                  <a:lnTo>
                    <a:pt x="21902" y="11762"/>
                  </a:lnTo>
                  <a:lnTo>
                    <a:pt x="21881" y="11551"/>
                  </a:lnTo>
                  <a:lnTo>
                    <a:pt x="21860" y="11341"/>
                  </a:lnTo>
                  <a:lnTo>
                    <a:pt x="21796" y="11152"/>
                  </a:lnTo>
                  <a:lnTo>
                    <a:pt x="21733" y="10962"/>
                  </a:lnTo>
                  <a:lnTo>
                    <a:pt x="21649" y="10773"/>
                  </a:lnTo>
                  <a:lnTo>
                    <a:pt x="21565" y="10583"/>
                  </a:lnTo>
                  <a:lnTo>
                    <a:pt x="21439" y="10394"/>
                  </a:lnTo>
                  <a:lnTo>
                    <a:pt x="21292" y="10226"/>
                  </a:lnTo>
                  <a:lnTo>
                    <a:pt x="21123" y="10079"/>
                  </a:lnTo>
                  <a:lnTo>
                    <a:pt x="20955" y="9952"/>
                  </a:lnTo>
                  <a:lnTo>
                    <a:pt x="20766" y="9847"/>
                  </a:lnTo>
                  <a:lnTo>
                    <a:pt x="20555" y="9742"/>
                  </a:lnTo>
                  <a:lnTo>
                    <a:pt x="20345" y="9679"/>
                  </a:lnTo>
                  <a:lnTo>
                    <a:pt x="20134" y="9616"/>
                  </a:lnTo>
                  <a:lnTo>
                    <a:pt x="19924" y="9574"/>
                  </a:lnTo>
                  <a:lnTo>
                    <a:pt x="19714" y="9574"/>
                  </a:lnTo>
                  <a:lnTo>
                    <a:pt x="19482" y="9595"/>
                  </a:lnTo>
                  <a:lnTo>
                    <a:pt x="19293" y="9616"/>
                  </a:lnTo>
                  <a:lnTo>
                    <a:pt x="19082" y="9679"/>
                  </a:lnTo>
                  <a:lnTo>
                    <a:pt x="18914" y="9763"/>
                  </a:lnTo>
                  <a:lnTo>
                    <a:pt x="18746" y="9889"/>
                  </a:lnTo>
                  <a:lnTo>
                    <a:pt x="18577" y="10015"/>
                  </a:lnTo>
                  <a:lnTo>
                    <a:pt x="18577" y="10015"/>
                  </a:lnTo>
                  <a:lnTo>
                    <a:pt x="18725" y="9805"/>
                  </a:lnTo>
                  <a:lnTo>
                    <a:pt x="18830" y="9574"/>
                  </a:lnTo>
                  <a:lnTo>
                    <a:pt x="18914" y="9342"/>
                  </a:lnTo>
                  <a:lnTo>
                    <a:pt x="18977" y="9090"/>
                  </a:lnTo>
                  <a:lnTo>
                    <a:pt x="18998" y="8837"/>
                  </a:lnTo>
                  <a:lnTo>
                    <a:pt x="19019" y="8585"/>
                  </a:lnTo>
                  <a:lnTo>
                    <a:pt x="19019" y="8332"/>
                  </a:lnTo>
                  <a:lnTo>
                    <a:pt x="18977" y="8059"/>
                  </a:lnTo>
                  <a:lnTo>
                    <a:pt x="18935" y="7827"/>
                  </a:lnTo>
                  <a:lnTo>
                    <a:pt x="18851" y="7575"/>
                  </a:lnTo>
                  <a:lnTo>
                    <a:pt x="18746" y="7343"/>
                  </a:lnTo>
                  <a:lnTo>
                    <a:pt x="18641" y="7112"/>
                  </a:lnTo>
                  <a:lnTo>
                    <a:pt x="18493" y="6902"/>
                  </a:lnTo>
                  <a:lnTo>
                    <a:pt x="18346" y="6691"/>
                  </a:lnTo>
                  <a:lnTo>
                    <a:pt x="18157" y="6523"/>
                  </a:lnTo>
                  <a:lnTo>
                    <a:pt x="17946" y="6355"/>
                  </a:lnTo>
                  <a:lnTo>
                    <a:pt x="17736" y="6228"/>
                  </a:lnTo>
                  <a:lnTo>
                    <a:pt x="17483" y="6102"/>
                  </a:lnTo>
                  <a:lnTo>
                    <a:pt x="17252" y="6018"/>
                  </a:lnTo>
                  <a:lnTo>
                    <a:pt x="16979" y="5976"/>
                  </a:lnTo>
                  <a:lnTo>
                    <a:pt x="16726" y="5934"/>
                  </a:lnTo>
                  <a:lnTo>
                    <a:pt x="16474" y="5934"/>
                  </a:lnTo>
                  <a:lnTo>
                    <a:pt x="16200" y="5955"/>
                  </a:lnTo>
                  <a:lnTo>
                    <a:pt x="15948" y="5997"/>
                  </a:lnTo>
                  <a:lnTo>
                    <a:pt x="15674" y="6060"/>
                  </a:lnTo>
                  <a:lnTo>
                    <a:pt x="15422" y="6144"/>
                  </a:lnTo>
                  <a:lnTo>
                    <a:pt x="15190" y="6249"/>
                  </a:lnTo>
                  <a:lnTo>
                    <a:pt x="14959" y="6376"/>
                  </a:lnTo>
                  <a:lnTo>
                    <a:pt x="14748" y="6544"/>
                  </a:lnTo>
                  <a:lnTo>
                    <a:pt x="14559" y="6712"/>
                  </a:lnTo>
                  <a:lnTo>
                    <a:pt x="14370" y="6902"/>
                  </a:lnTo>
                  <a:lnTo>
                    <a:pt x="14222" y="7112"/>
                  </a:lnTo>
                  <a:lnTo>
                    <a:pt x="14475" y="6649"/>
                  </a:lnTo>
                  <a:lnTo>
                    <a:pt x="14685" y="6165"/>
                  </a:lnTo>
                  <a:lnTo>
                    <a:pt x="14854" y="5660"/>
                  </a:lnTo>
                  <a:lnTo>
                    <a:pt x="14980" y="5134"/>
                  </a:lnTo>
                  <a:lnTo>
                    <a:pt x="15085" y="4629"/>
                  </a:lnTo>
                  <a:lnTo>
                    <a:pt x="15127" y="4082"/>
                  </a:lnTo>
                  <a:lnTo>
                    <a:pt x="15127" y="3556"/>
                  </a:lnTo>
                  <a:lnTo>
                    <a:pt x="15106" y="3031"/>
                  </a:lnTo>
                  <a:lnTo>
                    <a:pt x="15043" y="2694"/>
                  </a:lnTo>
                  <a:lnTo>
                    <a:pt x="14980" y="2357"/>
                  </a:lnTo>
                  <a:lnTo>
                    <a:pt x="14875" y="2021"/>
                  </a:lnTo>
                  <a:lnTo>
                    <a:pt x="14769" y="1705"/>
                  </a:lnTo>
                  <a:lnTo>
                    <a:pt x="14622" y="1389"/>
                  </a:lnTo>
                  <a:lnTo>
                    <a:pt x="14454" y="1095"/>
                  </a:lnTo>
                  <a:lnTo>
                    <a:pt x="14243" y="842"/>
                  </a:lnTo>
                  <a:lnTo>
                    <a:pt x="14012" y="590"/>
                  </a:lnTo>
                  <a:lnTo>
                    <a:pt x="13865" y="485"/>
                  </a:lnTo>
                  <a:lnTo>
                    <a:pt x="13739" y="380"/>
                  </a:lnTo>
                  <a:lnTo>
                    <a:pt x="13444" y="211"/>
                  </a:lnTo>
                  <a:lnTo>
                    <a:pt x="13107" y="85"/>
                  </a:lnTo>
                  <a:lnTo>
                    <a:pt x="12939" y="43"/>
                  </a:lnTo>
                  <a:lnTo>
                    <a:pt x="12771" y="22"/>
                  </a:lnTo>
                  <a:lnTo>
                    <a:pt x="126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9"/>
            <p:cNvSpPr/>
            <p:nvPr/>
          </p:nvSpPr>
          <p:spPr>
            <a:xfrm>
              <a:off x="5642354" y="4121510"/>
              <a:ext cx="682714" cy="418960"/>
            </a:xfrm>
            <a:custGeom>
              <a:rect b="b" l="l" r="r" t="t"/>
              <a:pathLst>
                <a:path extrusionOk="0" h="13802" w="22491">
                  <a:moveTo>
                    <a:pt x="11214" y="0"/>
                  </a:moveTo>
                  <a:lnTo>
                    <a:pt x="11025" y="21"/>
                  </a:lnTo>
                  <a:lnTo>
                    <a:pt x="10856" y="63"/>
                  </a:lnTo>
                  <a:lnTo>
                    <a:pt x="10688" y="126"/>
                  </a:lnTo>
                  <a:lnTo>
                    <a:pt x="10520" y="211"/>
                  </a:lnTo>
                  <a:lnTo>
                    <a:pt x="10351" y="295"/>
                  </a:lnTo>
                  <a:lnTo>
                    <a:pt x="10204" y="421"/>
                  </a:lnTo>
                  <a:lnTo>
                    <a:pt x="10057" y="547"/>
                  </a:lnTo>
                  <a:lnTo>
                    <a:pt x="9910" y="673"/>
                  </a:lnTo>
                  <a:lnTo>
                    <a:pt x="9783" y="821"/>
                  </a:lnTo>
                  <a:lnTo>
                    <a:pt x="9531" y="1157"/>
                  </a:lnTo>
                  <a:lnTo>
                    <a:pt x="9320" y="1536"/>
                  </a:lnTo>
                  <a:lnTo>
                    <a:pt x="9131" y="1915"/>
                  </a:lnTo>
                  <a:lnTo>
                    <a:pt x="9005" y="2335"/>
                  </a:lnTo>
                  <a:lnTo>
                    <a:pt x="8879" y="2756"/>
                  </a:lnTo>
                  <a:lnTo>
                    <a:pt x="8795" y="3177"/>
                  </a:lnTo>
                  <a:lnTo>
                    <a:pt x="8752" y="3619"/>
                  </a:lnTo>
                  <a:lnTo>
                    <a:pt x="8689" y="4061"/>
                  </a:lnTo>
                  <a:lnTo>
                    <a:pt x="8668" y="4502"/>
                  </a:lnTo>
                  <a:lnTo>
                    <a:pt x="8626" y="5386"/>
                  </a:lnTo>
                  <a:lnTo>
                    <a:pt x="8626" y="5134"/>
                  </a:lnTo>
                  <a:lnTo>
                    <a:pt x="8584" y="4860"/>
                  </a:lnTo>
                  <a:lnTo>
                    <a:pt x="8542" y="4608"/>
                  </a:lnTo>
                  <a:lnTo>
                    <a:pt x="8458" y="4355"/>
                  </a:lnTo>
                  <a:lnTo>
                    <a:pt x="8374" y="4124"/>
                  </a:lnTo>
                  <a:lnTo>
                    <a:pt x="8248" y="3892"/>
                  </a:lnTo>
                  <a:lnTo>
                    <a:pt x="8121" y="3661"/>
                  </a:lnTo>
                  <a:lnTo>
                    <a:pt x="7974" y="3472"/>
                  </a:lnTo>
                  <a:lnTo>
                    <a:pt x="7827" y="3282"/>
                  </a:lnTo>
                  <a:lnTo>
                    <a:pt x="7637" y="3114"/>
                  </a:lnTo>
                  <a:lnTo>
                    <a:pt x="7469" y="2946"/>
                  </a:lnTo>
                  <a:lnTo>
                    <a:pt x="7259" y="2819"/>
                  </a:lnTo>
                  <a:lnTo>
                    <a:pt x="7069" y="2714"/>
                  </a:lnTo>
                  <a:lnTo>
                    <a:pt x="6859" y="2630"/>
                  </a:lnTo>
                  <a:lnTo>
                    <a:pt x="6649" y="2546"/>
                  </a:lnTo>
                  <a:lnTo>
                    <a:pt x="6417" y="2525"/>
                  </a:lnTo>
                  <a:lnTo>
                    <a:pt x="6207" y="2504"/>
                  </a:lnTo>
                  <a:lnTo>
                    <a:pt x="5975" y="2504"/>
                  </a:lnTo>
                  <a:lnTo>
                    <a:pt x="5765" y="2546"/>
                  </a:lnTo>
                  <a:lnTo>
                    <a:pt x="5555" y="2609"/>
                  </a:lnTo>
                  <a:lnTo>
                    <a:pt x="5323" y="2672"/>
                  </a:lnTo>
                  <a:lnTo>
                    <a:pt x="5134" y="2777"/>
                  </a:lnTo>
                  <a:lnTo>
                    <a:pt x="4923" y="2882"/>
                  </a:lnTo>
                  <a:lnTo>
                    <a:pt x="4734" y="3009"/>
                  </a:lnTo>
                  <a:lnTo>
                    <a:pt x="4545" y="3156"/>
                  </a:lnTo>
                  <a:lnTo>
                    <a:pt x="4376" y="3324"/>
                  </a:lnTo>
                  <a:lnTo>
                    <a:pt x="4208" y="3514"/>
                  </a:lnTo>
                  <a:lnTo>
                    <a:pt x="4040" y="3703"/>
                  </a:lnTo>
                  <a:lnTo>
                    <a:pt x="3892" y="3892"/>
                  </a:lnTo>
                  <a:lnTo>
                    <a:pt x="3766" y="4124"/>
                  </a:lnTo>
                  <a:lnTo>
                    <a:pt x="3640" y="4355"/>
                  </a:lnTo>
                  <a:lnTo>
                    <a:pt x="3535" y="4587"/>
                  </a:lnTo>
                  <a:lnTo>
                    <a:pt x="3451" y="4818"/>
                  </a:lnTo>
                  <a:lnTo>
                    <a:pt x="3366" y="5049"/>
                  </a:lnTo>
                  <a:lnTo>
                    <a:pt x="3261" y="5512"/>
                  </a:lnTo>
                  <a:lnTo>
                    <a:pt x="3198" y="5996"/>
                  </a:lnTo>
                  <a:lnTo>
                    <a:pt x="3156" y="6501"/>
                  </a:lnTo>
                  <a:lnTo>
                    <a:pt x="3177" y="6985"/>
                  </a:lnTo>
                  <a:lnTo>
                    <a:pt x="3219" y="7490"/>
                  </a:lnTo>
                  <a:lnTo>
                    <a:pt x="3324" y="7974"/>
                  </a:lnTo>
                  <a:lnTo>
                    <a:pt x="3451" y="8458"/>
                  </a:lnTo>
                  <a:lnTo>
                    <a:pt x="3366" y="8310"/>
                  </a:lnTo>
                  <a:lnTo>
                    <a:pt x="3282" y="8184"/>
                  </a:lnTo>
                  <a:lnTo>
                    <a:pt x="3198" y="8058"/>
                  </a:lnTo>
                  <a:lnTo>
                    <a:pt x="3093" y="7953"/>
                  </a:lnTo>
                  <a:lnTo>
                    <a:pt x="2988" y="7869"/>
                  </a:lnTo>
                  <a:lnTo>
                    <a:pt x="2862" y="7785"/>
                  </a:lnTo>
                  <a:lnTo>
                    <a:pt x="2735" y="7700"/>
                  </a:lnTo>
                  <a:lnTo>
                    <a:pt x="2609" y="7658"/>
                  </a:lnTo>
                  <a:lnTo>
                    <a:pt x="2483" y="7595"/>
                  </a:lnTo>
                  <a:lnTo>
                    <a:pt x="2336" y="7574"/>
                  </a:lnTo>
                  <a:lnTo>
                    <a:pt x="2209" y="7553"/>
                  </a:lnTo>
                  <a:lnTo>
                    <a:pt x="2062" y="7532"/>
                  </a:lnTo>
                  <a:lnTo>
                    <a:pt x="1915" y="7553"/>
                  </a:lnTo>
                  <a:lnTo>
                    <a:pt x="1789" y="7574"/>
                  </a:lnTo>
                  <a:lnTo>
                    <a:pt x="1641" y="7595"/>
                  </a:lnTo>
                  <a:lnTo>
                    <a:pt x="1515" y="7658"/>
                  </a:lnTo>
                  <a:lnTo>
                    <a:pt x="1368" y="7721"/>
                  </a:lnTo>
                  <a:lnTo>
                    <a:pt x="1221" y="7806"/>
                  </a:lnTo>
                  <a:lnTo>
                    <a:pt x="1094" y="7911"/>
                  </a:lnTo>
                  <a:lnTo>
                    <a:pt x="968" y="8016"/>
                  </a:lnTo>
                  <a:lnTo>
                    <a:pt x="737" y="8268"/>
                  </a:lnTo>
                  <a:lnTo>
                    <a:pt x="547" y="8563"/>
                  </a:lnTo>
                  <a:lnTo>
                    <a:pt x="379" y="8900"/>
                  </a:lnTo>
                  <a:lnTo>
                    <a:pt x="232" y="9236"/>
                  </a:lnTo>
                  <a:lnTo>
                    <a:pt x="127" y="9615"/>
                  </a:lnTo>
                  <a:lnTo>
                    <a:pt x="63" y="9994"/>
                  </a:lnTo>
                  <a:lnTo>
                    <a:pt x="21" y="10372"/>
                  </a:lnTo>
                  <a:lnTo>
                    <a:pt x="0" y="10751"/>
                  </a:lnTo>
                  <a:lnTo>
                    <a:pt x="21" y="11130"/>
                  </a:lnTo>
                  <a:lnTo>
                    <a:pt x="42" y="11508"/>
                  </a:lnTo>
                  <a:lnTo>
                    <a:pt x="84" y="11887"/>
                  </a:lnTo>
                  <a:lnTo>
                    <a:pt x="148" y="12266"/>
                  </a:lnTo>
                  <a:lnTo>
                    <a:pt x="295" y="13002"/>
                  </a:lnTo>
                  <a:lnTo>
                    <a:pt x="421" y="13423"/>
                  </a:lnTo>
                  <a:lnTo>
                    <a:pt x="484" y="13633"/>
                  </a:lnTo>
                  <a:lnTo>
                    <a:pt x="568" y="13802"/>
                  </a:lnTo>
                  <a:lnTo>
                    <a:pt x="19903" y="13802"/>
                  </a:lnTo>
                  <a:lnTo>
                    <a:pt x="20282" y="13570"/>
                  </a:lnTo>
                  <a:lnTo>
                    <a:pt x="20450" y="13423"/>
                  </a:lnTo>
                  <a:lnTo>
                    <a:pt x="20639" y="13276"/>
                  </a:lnTo>
                  <a:lnTo>
                    <a:pt x="20808" y="13107"/>
                  </a:lnTo>
                  <a:lnTo>
                    <a:pt x="20955" y="12918"/>
                  </a:lnTo>
                  <a:lnTo>
                    <a:pt x="21123" y="12729"/>
                  </a:lnTo>
                  <a:lnTo>
                    <a:pt x="21271" y="12518"/>
                  </a:lnTo>
                  <a:lnTo>
                    <a:pt x="21418" y="12287"/>
                  </a:lnTo>
                  <a:lnTo>
                    <a:pt x="21565" y="12055"/>
                  </a:lnTo>
                  <a:lnTo>
                    <a:pt x="21691" y="11803"/>
                  </a:lnTo>
                  <a:lnTo>
                    <a:pt x="21818" y="11529"/>
                  </a:lnTo>
                  <a:lnTo>
                    <a:pt x="22070" y="10919"/>
                  </a:lnTo>
                  <a:lnTo>
                    <a:pt x="22280" y="10246"/>
                  </a:lnTo>
                  <a:lnTo>
                    <a:pt x="22344" y="9973"/>
                  </a:lnTo>
                  <a:lnTo>
                    <a:pt x="22407" y="9699"/>
                  </a:lnTo>
                  <a:lnTo>
                    <a:pt x="22449" y="9405"/>
                  </a:lnTo>
                  <a:lnTo>
                    <a:pt x="22491" y="9131"/>
                  </a:lnTo>
                  <a:lnTo>
                    <a:pt x="22491" y="8836"/>
                  </a:lnTo>
                  <a:lnTo>
                    <a:pt x="22491" y="8542"/>
                  </a:lnTo>
                  <a:lnTo>
                    <a:pt x="22491" y="8268"/>
                  </a:lnTo>
                  <a:lnTo>
                    <a:pt x="22449" y="7974"/>
                  </a:lnTo>
                  <a:lnTo>
                    <a:pt x="22407" y="7700"/>
                  </a:lnTo>
                  <a:lnTo>
                    <a:pt x="22344" y="7427"/>
                  </a:lnTo>
                  <a:lnTo>
                    <a:pt x="22280" y="7174"/>
                  </a:lnTo>
                  <a:lnTo>
                    <a:pt x="22175" y="6922"/>
                  </a:lnTo>
                  <a:lnTo>
                    <a:pt x="22070" y="6669"/>
                  </a:lnTo>
                  <a:lnTo>
                    <a:pt x="21944" y="6438"/>
                  </a:lnTo>
                  <a:lnTo>
                    <a:pt x="21797" y="6228"/>
                  </a:lnTo>
                  <a:lnTo>
                    <a:pt x="21628" y="6038"/>
                  </a:lnTo>
                  <a:lnTo>
                    <a:pt x="21460" y="5849"/>
                  </a:lnTo>
                  <a:lnTo>
                    <a:pt x="21250" y="5702"/>
                  </a:lnTo>
                  <a:lnTo>
                    <a:pt x="21039" y="5596"/>
                  </a:lnTo>
                  <a:lnTo>
                    <a:pt x="20829" y="5491"/>
                  </a:lnTo>
                  <a:lnTo>
                    <a:pt x="20597" y="5449"/>
                  </a:lnTo>
                  <a:lnTo>
                    <a:pt x="20366" y="5407"/>
                  </a:lnTo>
                  <a:lnTo>
                    <a:pt x="20134" y="5407"/>
                  </a:lnTo>
                  <a:lnTo>
                    <a:pt x="19903" y="5428"/>
                  </a:lnTo>
                  <a:lnTo>
                    <a:pt x="19672" y="5491"/>
                  </a:lnTo>
                  <a:lnTo>
                    <a:pt x="19461" y="5575"/>
                  </a:lnTo>
                  <a:lnTo>
                    <a:pt x="19251" y="5681"/>
                  </a:lnTo>
                  <a:lnTo>
                    <a:pt x="19061" y="5828"/>
                  </a:lnTo>
                  <a:lnTo>
                    <a:pt x="18893" y="5996"/>
                  </a:lnTo>
                  <a:lnTo>
                    <a:pt x="18725" y="6186"/>
                  </a:lnTo>
                  <a:lnTo>
                    <a:pt x="18599" y="6417"/>
                  </a:lnTo>
                  <a:lnTo>
                    <a:pt x="18514" y="6648"/>
                  </a:lnTo>
                  <a:lnTo>
                    <a:pt x="18514" y="6648"/>
                  </a:lnTo>
                  <a:lnTo>
                    <a:pt x="18704" y="5849"/>
                  </a:lnTo>
                  <a:lnTo>
                    <a:pt x="18788" y="5449"/>
                  </a:lnTo>
                  <a:lnTo>
                    <a:pt x="18851" y="5049"/>
                  </a:lnTo>
                  <a:lnTo>
                    <a:pt x="18914" y="4650"/>
                  </a:lnTo>
                  <a:lnTo>
                    <a:pt x="18935" y="4229"/>
                  </a:lnTo>
                  <a:lnTo>
                    <a:pt x="18956" y="3829"/>
                  </a:lnTo>
                  <a:lnTo>
                    <a:pt x="18935" y="3408"/>
                  </a:lnTo>
                  <a:lnTo>
                    <a:pt x="18872" y="2988"/>
                  </a:lnTo>
                  <a:lnTo>
                    <a:pt x="18788" y="2588"/>
                  </a:lnTo>
                  <a:lnTo>
                    <a:pt x="18662" y="2209"/>
                  </a:lnTo>
                  <a:lnTo>
                    <a:pt x="18493" y="1852"/>
                  </a:lnTo>
                  <a:lnTo>
                    <a:pt x="18388" y="1683"/>
                  </a:lnTo>
                  <a:lnTo>
                    <a:pt x="18283" y="1515"/>
                  </a:lnTo>
                  <a:lnTo>
                    <a:pt x="18157" y="1368"/>
                  </a:lnTo>
                  <a:lnTo>
                    <a:pt x="18031" y="1241"/>
                  </a:lnTo>
                  <a:lnTo>
                    <a:pt x="17904" y="1115"/>
                  </a:lnTo>
                  <a:lnTo>
                    <a:pt x="17757" y="1010"/>
                  </a:lnTo>
                  <a:lnTo>
                    <a:pt x="17610" y="926"/>
                  </a:lnTo>
                  <a:lnTo>
                    <a:pt x="17463" y="842"/>
                  </a:lnTo>
                  <a:lnTo>
                    <a:pt x="17294" y="800"/>
                  </a:lnTo>
                  <a:lnTo>
                    <a:pt x="17126" y="758"/>
                  </a:lnTo>
                  <a:lnTo>
                    <a:pt x="16768" y="758"/>
                  </a:lnTo>
                  <a:lnTo>
                    <a:pt x="16600" y="779"/>
                  </a:lnTo>
                  <a:lnTo>
                    <a:pt x="16432" y="821"/>
                  </a:lnTo>
                  <a:lnTo>
                    <a:pt x="16263" y="884"/>
                  </a:lnTo>
                  <a:lnTo>
                    <a:pt x="16095" y="968"/>
                  </a:lnTo>
                  <a:lnTo>
                    <a:pt x="15948" y="1052"/>
                  </a:lnTo>
                  <a:lnTo>
                    <a:pt x="15779" y="1157"/>
                  </a:lnTo>
                  <a:lnTo>
                    <a:pt x="15632" y="1262"/>
                  </a:lnTo>
                  <a:lnTo>
                    <a:pt x="15485" y="1389"/>
                  </a:lnTo>
                  <a:lnTo>
                    <a:pt x="15211" y="1683"/>
                  </a:lnTo>
                  <a:lnTo>
                    <a:pt x="14980" y="1999"/>
                  </a:lnTo>
                  <a:lnTo>
                    <a:pt x="14770" y="2335"/>
                  </a:lnTo>
                  <a:lnTo>
                    <a:pt x="14580" y="2714"/>
                  </a:lnTo>
                  <a:lnTo>
                    <a:pt x="14433" y="3093"/>
                  </a:lnTo>
                  <a:lnTo>
                    <a:pt x="14286" y="3493"/>
                  </a:lnTo>
                  <a:lnTo>
                    <a:pt x="14180" y="3892"/>
                  </a:lnTo>
                  <a:lnTo>
                    <a:pt x="14075" y="4313"/>
                  </a:lnTo>
                  <a:lnTo>
                    <a:pt x="13865" y="5134"/>
                  </a:lnTo>
                  <a:lnTo>
                    <a:pt x="13844" y="4313"/>
                  </a:lnTo>
                  <a:lnTo>
                    <a:pt x="13823" y="3892"/>
                  </a:lnTo>
                  <a:lnTo>
                    <a:pt x="13781" y="3493"/>
                  </a:lnTo>
                  <a:lnTo>
                    <a:pt x="13718" y="3072"/>
                  </a:lnTo>
                  <a:lnTo>
                    <a:pt x="13655" y="2672"/>
                  </a:lnTo>
                  <a:lnTo>
                    <a:pt x="13549" y="2293"/>
                  </a:lnTo>
                  <a:lnTo>
                    <a:pt x="13423" y="1894"/>
                  </a:lnTo>
                  <a:lnTo>
                    <a:pt x="13276" y="1536"/>
                  </a:lnTo>
                  <a:lnTo>
                    <a:pt x="13086" y="1178"/>
                  </a:lnTo>
                  <a:lnTo>
                    <a:pt x="12855" y="863"/>
                  </a:lnTo>
                  <a:lnTo>
                    <a:pt x="12603" y="589"/>
                  </a:lnTo>
                  <a:lnTo>
                    <a:pt x="12476" y="463"/>
                  </a:lnTo>
                  <a:lnTo>
                    <a:pt x="12329" y="358"/>
                  </a:lnTo>
                  <a:lnTo>
                    <a:pt x="12182" y="253"/>
                  </a:lnTo>
                  <a:lnTo>
                    <a:pt x="12035" y="168"/>
                  </a:lnTo>
                  <a:lnTo>
                    <a:pt x="11887" y="105"/>
                  </a:lnTo>
                  <a:lnTo>
                    <a:pt x="11719" y="42"/>
                  </a:lnTo>
                  <a:lnTo>
                    <a:pt x="11551" y="21"/>
                  </a:lnTo>
                  <a:lnTo>
                    <a:pt x="113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9"/>
            <p:cNvSpPr/>
            <p:nvPr/>
          </p:nvSpPr>
          <p:spPr>
            <a:xfrm>
              <a:off x="4252660" y="3744711"/>
              <a:ext cx="234401" cy="114985"/>
            </a:xfrm>
            <a:custGeom>
              <a:rect b="b" l="l" r="r" t="t"/>
              <a:pathLst>
                <a:path extrusionOk="0" h="3788" w="7722">
                  <a:moveTo>
                    <a:pt x="1200" y="0"/>
                  </a:moveTo>
                  <a:lnTo>
                    <a:pt x="1074" y="21"/>
                  </a:lnTo>
                  <a:lnTo>
                    <a:pt x="947" y="63"/>
                  </a:lnTo>
                  <a:lnTo>
                    <a:pt x="821" y="105"/>
                  </a:lnTo>
                  <a:lnTo>
                    <a:pt x="695" y="169"/>
                  </a:lnTo>
                  <a:lnTo>
                    <a:pt x="590" y="232"/>
                  </a:lnTo>
                  <a:lnTo>
                    <a:pt x="400" y="400"/>
                  </a:lnTo>
                  <a:lnTo>
                    <a:pt x="232" y="589"/>
                  </a:lnTo>
                  <a:lnTo>
                    <a:pt x="169" y="694"/>
                  </a:lnTo>
                  <a:lnTo>
                    <a:pt x="106" y="821"/>
                  </a:lnTo>
                  <a:lnTo>
                    <a:pt x="64" y="947"/>
                  </a:lnTo>
                  <a:lnTo>
                    <a:pt x="22" y="1073"/>
                  </a:lnTo>
                  <a:lnTo>
                    <a:pt x="1" y="1199"/>
                  </a:lnTo>
                  <a:lnTo>
                    <a:pt x="1" y="1347"/>
                  </a:lnTo>
                  <a:lnTo>
                    <a:pt x="1" y="2462"/>
                  </a:lnTo>
                  <a:lnTo>
                    <a:pt x="1" y="2588"/>
                  </a:lnTo>
                  <a:lnTo>
                    <a:pt x="22" y="2735"/>
                  </a:lnTo>
                  <a:lnTo>
                    <a:pt x="64" y="2861"/>
                  </a:lnTo>
                  <a:lnTo>
                    <a:pt x="106" y="2988"/>
                  </a:lnTo>
                  <a:lnTo>
                    <a:pt x="169" y="3093"/>
                  </a:lnTo>
                  <a:lnTo>
                    <a:pt x="232" y="3198"/>
                  </a:lnTo>
                  <a:lnTo>
                    <a:pt x="400" y="3408"/>
                  </a:lnTo>
                  <a:lnTo>
                    <a:pt x="590" y="3577"/>
                  </a:lnTo>
                  <a:lnTo>
                    <a:pt x="695" y="3640"/>
                  </a:lnTo>
                  <a:lnTo>
                    <a:pt x="821" y="3682"/>
                  </a:lnTo>
                  <a:lnTo>
                    <a:pt x="947" y="3745"/>
                  </a:lnTo>
                  <a:lnTo>
                    <a:pt x="1074" y="3766"/>
                  </a:lnTo>
                  <a:lnTo>
                    <a:pt x="1200" y="3787"/>
                  </a:lnTo>
                  <a:lnTo>
                    <a:pt x="6523" y="3787"/>
                  </a:lnTo>
                  <a:lnTo>
                    <a:pt x="6649" y="3766"/>
                  </a:lnTo>
                  <a:lnTo>
                    <a:pt x="6775" y="3745"/>
                  </a:lnTo>
                  <a:lnTo>
                    <a:pt x="6901" y="3682"/>
                  </a:lnTo>
                  <a:lnTo>
                    <a:pt x="7028" y="3640"/>
                  </a:lnTo>
                  <a:lnTo>
                    <a:pt x="7133" y="3577"/>
                  </a:lnTo>
                  <a:lnTo>
                    <a:pt x="7322" y="3408"/>
                  </a:lnTo>
                  <a:lnTo>
                    <a:pt x="7491" y="3198"/>
                  </a:lnTo>
                  <a:lnTo>
                    <a:pt x="7554" y="3093"/>
                  </a:lnTo>
                  <a:lnTo>
                    <a:pt x="7617" y="2988"/>
                  </a:lnTo>
                  <a:lnTo>
                    <a:pt x="7659" y="2861"/>
                  </a:lnTo>
                  <a:lnTo>
                    <a:pt x="7701" y="2735"/>
                  </a:lnTo>
                  <a:lnTo>
                    <a:pt x="7722" y="2588"/>
                  </a:lnTo>
                  <a:lnTo>
                    <a:pt x="7722" y="2462"/>
                  </a:lnTo>
                  <a:lnTo>
                    <a:pt x="7722" y="1347"/>
                  </a:lnTo>
                  <a:lnTo>
                    <a:pt x="7722" y="1199"/>
                  </a:lnTo>
                  <a:lnTo>
                    <a:pt x="7701" y="1073"/>
                  </a:lnTo>
                  <a:lnTo>
                    <a:pt x="7659" y="947"/>
                  </a:lnTo>
                  <a:lnTo>
                    <a:pt x="7617" y="821"/>
                  </a:lnTo>
                  <a:lnTo>
                    <a:pt x="7554" y="694"/>
                  </a:lnTo>
                  <a:lnTo>
                    <a:pt x="7491" y="589"/>
                  </a:lnTo>
                  <a:lnTo>
                    <a:pt x="7322" y="400"/>
                  </a:lnTo>
                  <a:lnTo>
                    <a:pt x="7133" y="232"/>
                  </a:lnTo>
                  <a:lnTo>
                    <a:pt x="7028" y="169"/>
                  </a:lnTo>
                  <a:lnTo>
                    <a:pt x="6901" y="105"/>
                  </a:lnTo>
                  <a:lnTo>
                    <a:pt x="6775" y="63"/>
                  </a:lnTo>
                  <a:lnTo>
                    <a:pt x="6649" y="21"/>
                  </a:lnTo>
                  <a:lnTo>
                    <a:pt x="65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9"/>
            <p:cNvSpPr/>
            <p:nvPr/>
          </p:nvSpPr>
          <p:spPr>
            <a:xfrm>
              <a:off x="4284594" y="3767690"/>
              <a:ext cx="41556" cy="51118"/>
            </a:xfrm>
            <a:custGeom>
              <a:rect b="b" l="l" r="r" t="t"/>
              <a:pathLst>
                <a:path extrusionOk="0" h="1684" w="1369">
                  <a:moveTo>
                    <a:pt x="1" y="1"/>
                  </a:moveTo>
                  <a:lnTo>
                    <a:pt x="1" y="316"/>
                  </a:lnTo>
                  <a:lnTo>
                    <a:pt x="506" y="316"/>
                  </a:lnTo>
                  <a:lnTo>
                    <a:pt x="506" y="1684"/>
                  </a:lnTo>
                  <a:lnTo>
                    <a:pt x="863" y="1684"/>
                  </a:lnTo>
                  <a:lnTo>
                    <a:pt x="863" y="316"/>
                  </a:lnTo>
                  <a:lnTo>
                    <a:pt x="1368" y="316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9"/>
            <p:cNvSpPr/>
            <p:nvPr/>
          </p:nvSpPr>
          <p:spPr>
            <a:xfrm>
              <a:off x="4324207" y="3767690"/>
              <a:ext cx="49843" cy="51118"/>
            </a:xfrm>
            <a:custGeom>
              <a:rect b="b" l="l" r="r" t="t"/>
              <a:pathLst>
                <a:path extrusionOk="0" h="1684" w="1642">
                  <a:moveTo>
                    <a:pt x="821" y="421"/>
                  </a:moveTo>
                  <a:lnTo>
                    <a:pt x="1052" y="1032"/>
                  </a:lnTo>
                  <a:lnTo>
                    <a:pt x="610" y="1032"/>
                  </a:lnTo>
                  <a:lnTo>
                    <a:pt x="821" y="421"/>
                  </a:lnTo>
                  <a:close/>
                  <a:moveTo>
                    <a:pt x="631" y="1"/>
                  </a:moveTo>
                  <a:lnTo>
                    <a:pt x="0" y="1684"/>
                  </a:lnTo>
                  <a:lnTo>
                    <a:pt x="379" y="1684"/>
                  </a:lnTo>
                  <a:lnTo>
                    <a:pt x="505" y="1326"/>
                  </a:lnTo>
                  <a:lnTo>
                    <a:pt x="1136" y="1326"/>
                  </a:lnTo>
                  <a:lnTo>
                    <a:pt x="1262" y="1684"/>
                  </a:lnTo>
                  <a:lnTo>
                    <a:pt x="1641" y="1684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9"/>
            <p:cNvSpPr/>
            <p:nvPr/>
          </p:nvSpPr>
          <p:spPr>
            <a:xfrm>
              <a:off x="4377845" y="3767690"/>
              <a:ext cx="48568" cy="51118"/>
            </a:xfrm>
            <a:custGeom>
              <a:rect b="b" l="l" r="r" t="t"/>
              <a:pathLst>
                <a:path extrusionOk="0" h="1684" w="1600">
                  <a:moveTo>
                    <a:pt x="42" y="1"/>
                  </a:moveTo>
                  <a:lnTo>
                    <a:pt x="589" y="800"/>
                  </a:lnTo>
                  <a:lnTo>
                    <a:pt x="0" y="1684"/>
                  </a:lnTo>
                  <a:lnTo>
                    <a:pt x="400" y="1684"/>
                  </a:lnTo>
                  <a:lnTo>
                    <a:pt x="779" y="1116"/>
                  </a:lnTo>
                  <a:lnTo>
                    <a:pt x="1157" y="1684"/>
                  </a:lnTo>
                  <a:lnTo>
                    <a:pt x="1599" y="1684"/>
                  </a:lnTo>
                  <a:lnTo>
                    <a:pt x="1010" y="821"/>
                  </a:lnTo>
                  <a:lnTo>
                    <a:pt x="1536" y="1"/>
                  </a:lnTo>
                  <a:lnTo>
                    <a:pt x="1136" y="1"/>
                  </a:lnTo>
                  <a:lnTo>
                    <a:pt x="800" y="548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9"/>
            <p:cNvSpPr/>
            <p:nvPr/>
          </p:nvSpPr>
          <p:spPr>
            <a:xfrm>
              <a:off x="4434670" y="3767690"/>
              <a:ext cx="11535" cy="51118"/>
            </a:xfrm>
            <a:custGeom>
              <a:rect b="b" l="l" r="r" t="t"/>
              <a:pathLst>
                <a:path extrusionOk="0" h="1684" w="380">
                  <a:moveTo>
                    <a:pt x="1" y="1"/>
                  </a:moveTo>
                  <a:lnTo>
                    <a:pt x="1" y="1684"/>
                  </a:lnTo>
                  <a:lnTo>
                    <a:pt x="379" y="1684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9"/>
            <p:cNvSpPr/>
            <p:nvPr/>
          </p:nvSpPr>
          <p:spPr>
            <a:xfrm>
              <a:off x="3595499" y="4244115"/>
              <a:ext cx="1947880" cy="334026"/>
            </a:xfrm>
            <a:custGeom>
              <a:rect b="b" l="l" r="r" t="t"/>
              <a:pathLst>
                <a:path extrusionOk="0" h="11004" w="64170">
                  <a:moveTo>
                    <a:pt x="1" y="1"/>
                  </a:moveTo>
                  <a:lnTo>
                    <a:pt x="1" y="11004"/>
                  </a:lnTo>
                  <a:lnTo>
                    <a:pt x="64169" y="11004"/>
                  </a:lnTo>
                  <a:lnTo>
                    <a:pt x="64169" y="1"/>
                  </a:lnTo>
                  <a:close/>
                </a:path>
              </a:pathLst>
            </a:custGeom>
            <a:solidFill>
              <a:srgbClr val="2021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9"/>
            <p:cNvSpPr/>
            <p:nvPr/>
          </p:nvSpPr>
          <p:spPr>
            <a:xfrm>
              <a:off x="3463302" y="3832832"/>
              <a:ext cx="2251855" cy="788107"/>
            </a:xfrm>
            <a:custGeom>
              <a:rect b="b" l="l" r="r" t="t"/>
              <a:pathLst>
                <a:path extrusionOk="0" h="25963" w="74184">
                  <a:moveTo>
                    <a:pt x="30549" y="1"/>
                  </a:moveTo>
                  <a:lnTo>
                    <a:pt x="29623" y="22"/>
                  </a:lnTo>
                  <a:lnTo>
                    <a:pt x="28677" y="43"/>
                  </a:lnTo>
                  <a:lnTo>
                    <a:pt x="27688" y="106"/>
                  </a:lnTo>
                  <a:lnTo>
                    <a:pt x="26678" y="190"/>
                  </a:lnTo>
                  <a:lnTo>
                    <a:pt x="25626" y="295"/>
                  </a:lnTo>
                  <a:lnTo>
                    <a:pt x="24574" y="421"/>
                  </a:lnTo>
                  <a:lnTo>
                    <a:pt x="23459" y="590"/>
                  </a:lnTo>
                  <a:lnTo>
                    <a:pt x="22344" y="779"/>
                  </a:lnTo>
                  <a:lnTo>
                    <a:pt x="21187" y="1010"/>
                  </a:lnTo>
                  <a:lnTo>
                    <a:pt x="1200" y="7217"/>
                  </a:lnTo>
                  <a:lnTo>
                    <a:pt x="1116" y="7575"/>
                  </a:lnTo>
                  <a:lnTo>
                    <a:pt x="926" y="8479"/>
                  </a:lnTo>
                  <a:lnTo>
                    <a:pt x="695" y="9826"/>
                  </a:lnTo>
                  <a:lnTo>
                    <a:pt x="569" y="10646"/>
                  </a:lnTo>
                  <a:lnTo>
                    <a:pt x="442" y="11551"/>
                  </a:lnTo>
                  <a:lnTo>
                    <a:pt x="316" y="12519"/>
                  </a:lnTo>
                  <a:lnTo>
                    <a:pt x="211" y="13550"/>
                  </a:lnTo>
                  <a:lnTo>
                    <a:pt x="127" y="14391"/>
                  </a:lnTo>
                  <a:lnTo>
                    <a:pt x="85" y="15275"/>
                  </a:lnTo>
                  <a:lnTo>
                    <a:pt x="43" y="16179"/>
                  </a:lnTo>
                  <a:lnTo>
                    <a:pt x="1" y="17084"/>
                  </a:lnTo>
                  <a:lnTo>
                    <a:pt x="1" y="18283"/>
                  </a:lnTo>
                  <a:lnTo>
                    <a:pt x="64" y="19504"/>
                  </a:lnTo>
                  <a:lnTo>
                    <a:pt x="127" y="20471"/>
                  </a:lnTo>
                  <a:lnTo>
                    <a:pt x="232" y="21439"/>
                  </a:lnTo>
                  <a:lnTo>
                    <a:pt x="379" y="22386"/>
                  </a:lnTo>
                  <a:lnTo>
                    <a:pt x="569" y="23291"/>
                  </a:lnTo>
                  <a:lnTo>
                    <a:pt x="695" y="23753"/>
                  </a:lnTo>
                  <a:lnTo>
                    <a:pt x="821" y="24174"/>
                  </a:lnTo>
                  <a:lnTo>
                    <a:pt x="3051" y="24448"/>
                  </a:lnTo>
                  <a:lnTo>
                    <a:pt x="5029" y="24658"/>
                  </a:lnTo>
                  <a:lnTo>
                    <a:pt x="6018" y="24742"/>
                  </a:lnTo>
                  <a:lnTo>
                    <a:pt x="6901" y="24805"/>
                  </a:lnTo>
                  <a:lnTo>
                    <a:pt x="6880" y="24448"/>
                  </a:lnTo>
                  <a:lnTo>
                    <a:pt x="6880" y="24027"/>
                  </a:lnTo>
                  <a:lnTo>
                    <a:pt x="6901" y="23501"/>
                  </a:lnTo>
                  <a:lnTo>
                    <a:pt x="6964" y="22849"/>
                  </a:lnTo>
                  <a:lnTo>
                    <a:pt x="7049" y="22133"/>
                  </a:lnTo>
                  <a:lnTo>
                    <a:pt x="7133" y="21755"/>
                  </a:lnTo>
                  <a:lnTo>
                    <a:pt x="7217" y="21376"/>
                  </a:lnTo>
                  <a:lnTo>
                    <a:pt x="7322" y="20976"/>
                  </a:lnTo>
                  <a:lnTo>
                    <a:pt x="7448" y="20598"/>
                  </a:lnTo>
                  <a:lnTo>
                    <a:pt x="7596" y="20198"/>
                  </a:lnTo>
                  <a:lnTo>
                    <a:pt x="7764" y="19798"/>
                  </a:lnTo>
                  <a:lnTo>
                    <a:pt x="7953" y="19419"/>
                  </a:lnTo>
                  <a:lnTo>
                    <a:pt x="8164" y="19041"/>
                  </a:lnTo>
                  <a:lnTo>
                    <a:pt x="8395" y="18683"/>
                  </a:lnTo>
                  <a:lnTo>
                    <a:pt x="8669" y="18346"/>
                  </a:lnTo>
                  <a:lnTo>
                    <a:pt x="8963" y="18010"/>
                  </a:lnTo>
                  <a:lnTo>
                    <a:pt x="9300" y="17715"/>
                  </a:lnTo>
                  <a:lnTo>
                    <a:pt x="9657" y="17442"/>
                  </a:lnTo>
                  <a:lnTo>
                    <a:pt x="10057" y="17189"/>
                  </a:lnTo>
                  <a:lnTo>
                    <a:pt x="10478" y="16958"/>
                  </a:lnTo>
                  <a:lnTo>
                    <a:pt x="10941" y="16790"/>
                  </a:lnTo>
                  <a:lnTo>
                    <a:pt x="11446" y="16642"/>
                  </a:lnTo>
                  <a:lnTo>
                    <a:pt x="11993" y="16537"/>
                  </a:lnTo>
                  <a:lnTo>
                    <a:pt x="12582" y="16474"/>
                  </a:lnTo>
                  <a:lnTo>
                    <a:pt x="13213" y="16453"/>
                  </a:lnTo>
                  <a:lnTo>
                    <a:pt x="13802" y="16453"/>
                  </a:lnTo>
                  <a:lnTo>
                    <a:pt x="14223" y="16495"/>
                  </a:lnTo>
                  <a:lnTo>
                    <a:pt x="14707" y="16600"/>
                  </a:lnTo>
                  <a:lnTo>
                    <a:pt x="14959" y="16663"/>
                  </a:lnTo>
                  <a:lnTo>
                    <a:pt x="15233" y="16748"/>
                  </a:lnTo>
                  <a:lnTo>
                    <a:pt x="15506" y="16874"/>
                  </a:lnTo>
                  <a:lnTo>
                    <a:pt x="15801" y="17000"/>
                  </a:lnTo>
                  <a:lnTo>
                    <a:pt x="16095" y="17168"/>
                  </a:lnTo>
                  <a:lnTo>
                    <a:pt x="16390" y="17337"/>
                  </a:lnTo>
                  <a:lnTo>
                    <a:pt x="16663" y="17568"/>
                  </a:lnTo>
                  <a:lnTo>
                    <a:pt x="16958" y="17820"/>
                  </a:lnTo>
                  <a:lnTo>
                    <a:pt x="17231" y="18094"/>
                  </a:lnTo>
                  <a:lnTo>
                    <a:pt x="17505" y="18410"/>
                  </a:lnTo>
                  <a:lnTo>
                    <a:pt x="17757" y="18767"/>
                  </a:lnTo>
                  <a:lnTo>
                    <a:pt x="18010" y="19167"/>
                  </a:lnTo>
                  <a:lnTo>
                    <a:pt x="18241" y="19609"/>
                  </a:lnTo>
                  <a:lnTo>
                    <a:pt x="18452" y="20093"/>
                  </a:lnTo>
                  <a:lnTo>
                    <a:pt x="18641" y="20619"/>
                  </a:lnTo>
                  <a:lnTo>
                    <a:pt x="18809" y="21208"/>
                  </a:lnTo>
                  <a:lnTo>
                    <a:pt x="18957" y="21839"/>
                  </a:lnTo>
                  <a:lnTo>
                    <a:pt x="19062" y="22512"/>
                  </a:lnTo>
                  <a:lnTo>
                    <a:pt x="19146" y="23249"/>
                  </a:lnTo>
                  <a:lnTo>
                    <a:pt x="19188" y="24048"/>
                  </a:lnTo>
                  <a:lnTo>
                    <a:pt x="19188" y="24911"/>
                  </a:lnTo>
                  <a:lnTo>
                    <a:pt x="19167" y="25836"/>
                  </a:lnTo>
                  <a:lnTo>
                    <a:pt x="53587" y="25963"/>
                  </a:lnTo>
                  <a:lnTo>
                    <a:pt x="53566" y="25521"/>
                  </a:lnTo>
                  <a:lnTo>
                    <a:pt x="53566" y="25037"/>
                  </a:lnTo>
                  <a:lnTo>
                    <a:pt x="53587" y="24385"/>
                  </a:lnTo>
                  <a:lnTo>
                    <a:pt x="53650" y="23648"/>
                  </a:lnTo>
                  <a:lnTo>
                    <a:pt x="53734" y="22807"/>
                  </a:lnTo>
                  <a:lnTo>
                    <a:pt x="53818" y="22365"/>
                  </a:lnTo>
                  <a:lnTo>
                    <a:pt x="53902" y="21902"/>
                  </a:lnTo>
                  <a:lnTo>
                    <a:pt x="54007" y="21439"/>
                  </a:lnTo>
                  <a:lnTo>
                    <a:pt x="54134" y="20976"/>
                  </a:lnTo>
                  <a:lnTo>
                    <a:pt x="54281" y="20513"/>
                  </a:lnTo>
                  <a:lnTo>
                    <a:pt x="54449" y="20072"/>
                  </a:lnTo>
                  <a:lnTo>
                    <a:pt x="54639" y="19609"/>
                  </a:lnTo>
                  <a:lnTo>
                    <a:pt x="54870" y="19188"/>
                  </a:lnTo>
                  <a:lnTo>
                    <a:pt x="55122" y="18767"/>
                  </a:lnTo>
                  <a:lnTo>
                    <a:pt x="55396" y="18346"/>
                  </a:lnTo>
                  <a:lnTo>
                    <a:pt x="55712" y="17968"/>
                  </a:lnTo>
                  <a:lnTo>
                    <a:pt x="56048" y="17631"/>
                  </a:lnTo>
                  <a:lnTo>
                    <a:pt x="56427" y="17295"/>
                  </a:lnTo>
                  <a:lnTo>
                    <a:pt x="56637" y="17147"/>
                  </a:lnTo>
                  <a:lnTo>
                    <a:pt x="56848" y="17021"/>
                  </a:lnTo>
                  <a:lnTo>
                    <a:pt x="57058" y="16874"/>
                  </a:lnTo>
                  <a:lnTo>
                    <a:pt x="57289" y="16769"/>
                  </a:lnTo>
                  <a:lnTo>
                    <a:pt x="57542" y="16642"/>
                  </a:lnTo>
                  <a:lnTo>
                    <a:pt x="57794" y="16558"/>
                  </a:lnTo>
                  <a:lnTo>
                    <a:pt x="58047" y="16474"/>
                  </a:lnTo>
                  <a:lnTo>
                    <a:pt x="58320" y="16390"/>
                  </a:lnTo>
                  <a:lnTo>
                    <a:pt x="58594" y="16327"/>
                  </a:lnTo>
                  <a:lnTo>
                    <a:pt x="58888" y="16285"/>
                  </a:lnTo>
                  <a:lnTo>
                    <a:pt x="59204" y="16243"/>
                  </a:lnTo>
                  <a:lnTo>
                    <a:pt x="59520" y="16222"/>
                  </a:lnTo>
                  <a:lnTo>
                    <a:pt x="59835" y="16200"/>
                  </a:lnTo>
                  <a:lnTo>
                    <a:pt x="60466" y="16200"/>
                  </a:lnTo>
                  <a:lnTo>
                    <a:pt x="60782" y="16222"/>
                  </a:lnTo>
                  <a:lnTo>
                    <a:pt x="61203" y="16285"/>
                  </a:lnTo>
                  <a:lnTo>
                    <a:pt x="61687" y="16390"/>
                  </a:lnTo>
                  <a:lnTo>
                    <a:pt x="61960" y="16453"/>
                  </a:lnTo>
                  <a:lnTo>
                    <a:pt x="62255" y="16558"/>
                  </a:lnTo>
                  <a:lnTo>
                    <a:pt x="62528" y="16663"/>
                  </a:lnTo>
                  <a:lnTo>
                    <a:pt x="62823" y="16790"/>
                  </a:lnTo>
                  <a:lnTo>
                    <a:pt x="63138" y="16958"/>
                  </a:lnTo>
                  <a:lnTo>
                    <a:pt x="63433" y="17147"/>
                  </a:lnTo>
                  <a:lnTo>
                    <a:pt x="63727" y="17358"/>
                  </a:lnTo>
                  <a:lnTo>
                    <a:pt x="64043" y="17589"/>
                  </a:lnTo>
                  <a:lnTo>
                    <a:pt x="64338" y="17863"/>
                  </a:lnTo>
                  <a:lnTo>
                    <a:pt x="64611" y="18178"/>
                  </a:lnTo>
                  <a:lnTo>
                    <a:pt x="64885" y="18515"/>
                  </a:lnTo>
                  <a:lnTo>
                    <a:pt x="65158" y="18893"/>
                  </a:lnTo>
                  <a:lnTo>
                    <a:pt x="65389" y="19314"/>
                  </a:lnTo>
                  <a:lnTo>
                    <a:pt x="65621" y="19777"/>
                  </a:lnTo>
                  <a:lnTo>
                    <a:pt x="65831" y="20282"/>
                  </a:lnTo>
                  <a:lnTo>
                    <a:pt x="66021" y="20829"/>
                  </a:lnTo>
                  <a:lnTo>
                    <a:pt x="66168" y="21439"/>
                  </a:lnTo>
                  <a:lnTo>
                    <a:pt x="66315" y="22091"/>
                  </a:lnTo>
                  <a:lnTo>
                    <a:pt x="66399" y="22786"/>
                  </a:lnTo>
                  <a:lnTo>
                    <a:pt x="66483" y="23522"/>
                  </a:lnTo>
                  <a:lnTo>
                    <a:pt x="66505" y="24343"/>
                  </a:lnTo>
                  <a:lnTo>
                    <a:pt x="66505" y="25184"/>
                  </a:lnTo>
                  <a:lnTo>
                    <a:pt x="73847" y="25437"/>
                  </a:lnTo>
                  <a:lnTo>
                    <a:pt x="73931" y="25121"/>
                  </a:lnTo>
                  <a:lnTo>
                    <a:pt x="73994" y="24721"/>
                  </a:lnTo>
                  <a:lnTo>
                    <a:pt x="74079" y="24216"/>
                  </a:lnTo>
                  <a:lnTo>
                    <a:pt x="74142" y="23564"/>
                  </a:lnTo>
                  <a:lnTo>
                    <a:pt x="74184" y="22849"/>
                  </a:lnTo>
                  <a:lnTo>
                    <a:pt x="74184" y="22449"/>
                  </a:lnTo>
                  <a:lnTo>
                    <a:pt x="74163" y="22028"/>
                  </a:lnTo>
                  <a:lnTo>
                    <a:pt x="74142" y="21586"/>
                  </a:lnTo>
                  <a:lnTo>
                    <a:pt x="74100" y="21145"/>
                  </a:lnTo>
                  <a:lnTo>
                    <a:pt x="74036" y="20682"/>
                  </a:lnTo>
                  <a:lnTo>
                    <a:pt x="73931" y="20219"/>
                  </a:lnTo>
                  <a:lnTo>
                    <a:pt x="73826" y="19735"/>
                  </a:lnTo>
                  <a:lnTo>
                    <a:pt x="73700" y="19251"/>
                  </a:lnTo>
                  <a:lnTo>
                    <a:pt x="73532" y="18746"/>
                  </a:lnTo>
                  <a:lnTo>
                    <a:pt x="73342" y="18262"/>
                  </a:lnTo>
                  <a:lnTo>
                    <a:pt x="73111" y="17757"/>
                  </a:lnTo>
                  <a:lnTo>
                    <a:pt x="72858" y="17273"/>
                  </a:lnTo>
                  <a:lnTo>
                    <a:pt x="72564" y="16769"/>
                  </a:lnTo>
                  <a:lnTo>
                    <a:pt x="72227" y="16285"/>
                  </a:lnTo>
                  <a:lnTo>
                    <a:pt x="71869" y="15801"/>
                  </a:lnTo>
                  <a:lnTo>
                    <a:pt x="71449" y="15317"/>
                  </a:lnTo>
                  <a:lnTo>
                    <a:pt x="71007" y="14854"/>
                  </a:lnTo>
                  <a:lnTo>
                    <a:pt x="70502" y="14412"/>
                  </a:lnTo>
                  <a:lnTo>
                    <a:pt x="69955" y="13970"/>
                  </a:lnTo>
                  <a:lnTo>
                    <a:pt x="69366" y="13550"/>
                  </a:lnTo>
                  <a:lnTo>
                    <a:pt x="68819" y="13213"/>
                  </a:lnTo>
                  <a:lnTo>
                    <a:pt x="68230" y="12876"/>
                  </a:lnTo>
                  <a:lnTo>
                    <a:pt x="67599" y="12561"/>
                  </a:lnTo>
                  <a:lnTo>
                    <a:pt x="66946" y="12266"/>
                  </a:lnTo>
                  <a:lnTo>
                    <a:pt x="66231" y="11993"/>
                  </a:lnTo>
                  <a:lnTo>
                    <a:pt x="65474" y="11719"/>
                  </a:lnTo>
                  <a:lnTo>
                    <a:pt x="64695" y="11488"/>
                  </a:lnTo>
                  <a:lnTo>
                    <a:pt x="63854" y="11277"/>
                  </a:lnTo>
                  <a:lnTo>
                    <a:pt x="61224" y="10099"/>
                  </a:lnTo>
                  <a:lnTo>
                    <a:pt x="54996" y="7385"/>
                  </a:lnTo>
                  <a:lnTo>
                    <a:pt x="51314" y="5786"/>
                  </a:lnTo>
                  <a:lnTo>
                    <a:pt x="47675" y="4229"/>
                  </a:lnTo>
                  <a:lnTo>
                    <a:pt x="44351" y="2841"/>
                  </a:lnTo>
                  <a:lnTo>
                    <a:pt x="42920" y="2252"/>
                  </a:lnTo>
                  <a:lnTo>
                    <a:pt x="41700" y="1789"/>
                  </a:lnTo>
                  <a:lnTo>
                    <a:pt x="41321" y="1642"/>
                  </a:lnTo>
                  <a:lnTo>
                    <a:pt x="40858" y="1473"/>
                  </a:lnTo>
                  <a:lnTo>
                    <a:pt x="40248" y="1284"/>
                  </a:lnTo>
                  <a:lnTo>
                    <a:pt x="39449" y="1074"/>
                  </a:lnTo>
                  <a:lnTo>
                    <a:pt x="38481" y="842"/>
                  </a:lnTo>
                  <a:lnTo>
                    <a:pt x="37366" y="611"/>
                  </a:lnTo>
                  <a:lnTo>
                    <a:pt x="36103" y="400"/>
                  </a:lnTo>
                  <a:lnTo>
                    <a:pt x="35409" y="316"/>
                  </a:lnTo>
                  <a:lnTo>
                    <a:pt x="34694" y="232"/>
                  </a:lnTo>
                  <a:lnTo>
                    <a:pt x="33915" y="148"/>
                  </a:lnTo>
                  <a:lnTo>
                    <a:pt x="33137" y="85"/>
                  </a:lnTo>
                  <a:lnTo>
                    <a:pt x="32295" y="43"/>
                  </a:lnTo>
                  <a:lnTo>
                    <a:pt x="31454" y="22"/>
                  </a:lnTo>
                  <a:lnTo>
                    <a:pt x="305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9"/>
            <p:cNvSpPr/>
            <p:nvPr/>
          </p:nvSpPr>
          <p:spPr>
            <a:xfrm>
              <a:off x="3463302" y="3832832"/>
              <a:ext cx="2251855" cy="788107"/>
            </a:xfrm>
            <a:custGeom>
              <a:rect b="b" l="l" r="r" t="t"/>
              <a:pathLst>
                <a:path extrusionOk="0" fill="none" h="25963" w="74184">
                  <a:moveTo>
                    <a:pt x="73847" y="25437"/>
                  </a:moveTo>
                  <a:lnTo>
                    <a:pt x="66505" y="25184"/>
                  </a:lnTo>
                  <a:lnTo>
                    <a:pt x="66505" y="25184"/>
                  </a:lnTo>
                  <a:lnTo>
                    <a:pt x="66505" y="24343"/>
                  </a:lnTo>
                  <a:lnTo>
                    <a:pt x="66483" y="23522"/>
                  </a:lnTo>
                  <a:lnTo>
                    <a:pt x="66399" y="22786"/>
                  </a:lnTo>
                  <a:lnTo>
                    <a:pt x="66315" y="22091"/>
                  </a:lnTo>
                  <a:lnTo>
                    <a:pt x="66168" y="21439"/>
                  </a:lnTo>
                  <a:lnTo>
                    <a:pt x="66021" y="20829"/>
                  </a:lnTo>
                  <a:lnTo>
                    <a:pt x="65831" y="20282"/>
                  </a:lnTo>
                  <a:lnTo>
                    <a:pt x="65621" y="19777"/>
                  </a:lnTo>
                  <a:lnTo>
                    <a:pt x="65389" y="19314"/>
                  </a:lnTo>
                  <a:lnTo>
                    <a:pt x="65158" y="18893"/>
                  </a:lnTo>
                  <a:lnTo>
                    <a:pt x="64885" y="18515"/>
                  </a:lnTo>
                  <a:lnTo>
                    <a:pt x="64611" y="18178"/>
                  </a:lnTo>
                  <a:lnTo>
                    <a:pt x="64338" y="17863"/>
                  </a:lnTo>
                  <a:lnTo>
                    <a:pt x="64043" y="17589"/>
                  </a:lnTo>
                  <a:lnTo>
                    <a:pt x="63727" y="17358"/>
                  </a:lnTo>
                  <a:lnTo>
                    <a:pt x="63433" y="17147"/>
                  </a:lnTo>
                  <a:lnTo>
                    <a:pt x="63138" y="16958"/>
                  </a:lnTo>
                  <a:lnTo>
                    <a:pt x="62823" y="16790"/>
                  </a:lnTo>
                  <a:lnTo>
                    <a:pt x="62528" y="16663"/>
                  </a:lnTo>
                  <a:lnTo>
                    <a:pt x="62255" y="16558"/>
                  </a:lnTo>
                  <a:lnTo>
                    <a:pt x="61960" y="16453"/>
                  </a:lnTo>
                  <a:lnTo>
                    <a:pt x="61687" y="16390"/>
                  </a:lnTo>
                  <a:lnTo>
                    <a:pt x="61203" y="16285"/>
                  </a:lnTo>
                  <a:lnTo>
                    <a:pt x="60782" y="16222"/>
                  </a:lnTo>
                  <a:lnTo>
                    <a:pt x="60466" y="16200"/>
                  </a:lnTo>
                  <a:lnTo>
                    <a:pt x="60172" y="16200"/>
                  </a:lnTo>
                  <a:lnTo>
                    <a:pt x="60172" y="16200"/>
                  </a:lnTo>
                  <a:lnTo>
                    <a:pt x="59835" y="16200"/>
                  </a:lnTo>
                  <a:lnTo>
                    <a:pt x="59520" y="16222"/>
                  </a:lnTo>
                  <a:lnTo>
                    <a:pt x="59204" y="16243"/>
                  </a:lnTo>
                  <a:lnTo>
                    <a:pt x="58888" y="16285"/>
                  </a:lnTo>
                  <a:lnTo>
                    <a:pt x="58594" y="16327"/>
                  </a:lnTo>
                  <a:lnTo>
                    <a:pt x="58320" y="16390"/>
                  </a:lnTo>
                  <a:lnTo>
                    <a:pt x="58047" y="16474"/>
                  </a:lnTo>
                  <a:lnTo>
                    <a:pt x="57794" y="16558"/>
                  </a:lnTo>
                  <a:lnTo>
                    <a:pt x="57542" y="16642"/>
                  </a:lnTo>
                  <a:lnTo>
                    <a:pt x="57289" y="16769"/>
                  </a:lnTo>
                  <a:lnTo>
                    <a:pt x="57058" y="16874"/>
                  </a:lnTo>
                  <a:lnTo>
                    <a:pt x="56848" y="17021"/>
                  </a:lnTo>
                  <a:lnTo>
                    <a:pt x="56637" y="17147"/>
                  </a:lnTo>
                  <a:lnTo>
                    <a:pt x="56427" y="17295"/>
                  </a:lnTo>
                  <a:lnTo>
                    <a:pt x="56048" y="17631"/>
                  </a:lnTo>
                  <a:lnTo>
                    <a:pt x="55712" y="17968"/>
                  </a:lnTo>
                  <a:lnTo>
                    <a:pt x="55396" y="18346"/>
                  </a:lnTo>
                  <a:lnTo>
                    <a:pt x="55122" y="18767"/>
                  </a:lnTo>
                  <a:lnTo>
                    <a:pt x="54870" y="19188"/>
                  </a:lnTo>
                  <a:lnTo>
                    <a:pt x="54639" y="19609"/>
                  </a:lnTo>
                  <a:lnTo>
                    <a:pt x="54449" y="20072"/>
                  </a:lnTo>
                  <a:lnTo>
                    <a:pt x="54281" y="20513"/>
                  </a:lnTo>
                  <a:lnTo>
                    <a:pt x="54134" y="20976"/>
                  </a:lnTo>
                  <a:lnTo>
                    <a:pt x="54007" y="21439"/>
                  </a:lnTo>
                  <a:lnTo>
                    <a:pt x="53902" y="21902"/>
                  </a:lnTo>
                  <a:lnTo>
                    <a:pt x="53818" y="22365"/>
                  </a:lnTo>
                  <a:lnTo>
                    <a:pt x="53734" y="22807"/>
                  </a:lnTo>
                  <a:lnTo>
                    <a:pt x="53650" y="23648"/>
                  </a:lnTo>
                  <a:lnTo>
                    <a:pt x="53587" y="24385"/>
                  </a:lnTo>
                  <a:lnTo>
                    <a:pt x="53566" y="25037"/>
                  </a:lnTo>
                  <a:lnTo>
                    <a:pt x="53566" y="25521"/>
                  </a:lnTo>
                  <a:lnTo>
                    <a:pt x="53587" y="25963"/>
                  </a:lnTo>
                  <a:lnTo>
                    <a:pt x="19167" y="25836"/>
                  </a:lnTo>
                  <a:lnTo>
                    <a:pt x="19167" y="25836"/>
                  </a:lnTo>
                  <a:lnTo>
                    <a:pt x="19188" y="24911"/>
                  </a:lnTo>
                  <a:lnTo>
                    <a:pt x="19188" y="24048"/>
                  </a:lnTo>
                  <a:lnTo>
                    <a:pt x="19146" y="23249"/>
                  </a:lnTo>
                  <a:lnTo>
                    <a:pt x="19062" y="22512"/>
                  </a:lnTo>
                  <a:lnTo>
                    <a:pt x="18957" y="21839"/>
                  </a:lnTo>
                  <a:lnTo>
                    <a:pt x="18809" y="21208"/>
                  </a:lnTo>
                  <a:lnTo>
                    <a:pt x="18641" y="20619"/>
                  </a:lnTo>
                  <a:lnTo>
                    <a:pt x="18452" y="20093"/>
                  </a:lnTo>
                  <a:lnTo>
                    <a:pt x="18241" y="19609"/>
                  </a:lnTo>
                  <a:lnTo>
                    <a:pt x="18010" y="19167"/>
                  </a:lnTo>
                  <a:lnTo>
                    <a:pt x="17757" y="18767"/>
                  </a:lnTo>
                  <a:lnTo>
                    <a:pt x="17505" y="18410"/>
                  </a:lnTo>
                  <a:lnTo>
                    <a:pt x="17231" y="18094"/>
                  </a:lnTo>
                  <a:lnTo>
                    <a:pt x="16958" y="17820"/>
                  </a:lnTo>
                  <a:lnTo>
                    <a:pt x="16663" y="17568"/>
                  </a:lnTo>
                  <a:lnTo>
                    <a:pt x="16390" y="17337"/>
                  </a:lnTo>
                  <a:lnTo>
                    <a:pt x="16095" y="17168"/>
                  </a:lnTo>
                  <a:lnTo>
                    <a:pt x="15801" y="17000"/>
                  </a:lnTo>
                  <a:lnTo>
                    <a:pt x="15506" y="16874"/>
                  </a:lnTo>
                  <a:lnTo>
                    <a:pt x="15233" y="16748"/>
                  </a:lnTo>
                  <a:lnTo>
                    <a:pt x="14959" y="16663"/>
                  </a:lnTo>
                  <a:lnTo>
                    <a:pt x="14707" y="16600"/>
                  </a:lnTo>
                  <a:lnTo>
                    <a:pt x="14223" y="16495"/>
                  </a:lnTo>
                  <a:lnTo>
                    <a:pt x="13802" y="16453"/>
                  </a:lnTo>
                  <a:lnTo>
                    <a:pt x="13487" y="16453"/>
                  </a:lnTo>
                  <a:lnTo>
                    <a:pt x="13213" y="16453"/>
                  </a:lnTo>
                  <a:lnTo>
                    <a:pt x="13213" y="16453"/>
                  </a:lnTo>
                  <a:lnTo>
                    <a:pt x="12582" y="16474"/>
                  </a:lnTo>
                  <a:lnTo>
                    <a:pt x="11993" y="16537"/>
                  </a:lnTo>
                  <a:lnTo>
                    <a:pt x="11446" y="16642"/>
                  </a:lnTo>
                  <a:lnTo>
                    <a:pt x="10941" y="16790"/>
                  </a:lnTo>
                  <a:lnTo>
                    <a:pt x="10478" y="16958"/>
                  </a:lnTo>
                  <a:lnTo>
                    <a:pt x="10057" y="17189"/>
                  </a:lnTo>
                  <a:lnTo>
                    <a:pt x="9657" y="17442"/>
                  </a:lnTo>
                  <a:lnTo>
                    <a:pt x="9300" y="17715"/>
                  </a:lnTo>
                  <a:lnTo>
                    <a:pt x="8963" y="18010"/>
                  </a:lnTo>
                  <a:lnTo>
                    <a:pt x="8669" y="18346"/>
                  </a:lnTo>
                  <a:lnTo>
                    <a:pt x="8395" y="18683"/>
                  </a:lnTo>
                  <a:lnTo>
                    <a:pt x="8164" y="19041"/>
                  </a:lnTo>
                  <a:lnTo>
                    <a:pt x="7953" y="19419"/>
                  </a:lnTo>
                  <a:lnTo>
                    <a:pt x="7764" y="19798"/>
                  </a:lnTo>
                  <a:lnTo>
                    <a:pt x="7596" y="20198"/>
                  </a:lnTo>
                  <a:lnTo>
                    <a:pt x="7448" y="20598"/>
                  </a:lnTo>
                  <a:lnTo>
                    <a:pt x="7322" y="20976"/>
                  </a:lnTo>
                  <a:lnTo>
                    <a:pt x="7217" y="21376"/>
                  </a:lnTo>
                  <a:lnTo>
                    <a:pt x="7133" y="21755"/>
                  </a:lnTo>
                  <a:lnTo>
                    <a:pt x="7049" y="22133"/>
                  </a:lnTo>
                  <a:lnTo>
                    <a:pt x="6964" y="22849"/>
                  </a:lnTo>
                  <a:lnTo>
                    <a:pt x="6901" y="23501"/>
                  </a:lnTo>
                  <a:lnTo>
                    <a:pt x="6880" y="24027"/>
                  </a:lnTo>
                  <a:lnTo>
                    <a:pt x="6880" y="24448"/>
                  </a:lnTo>
                  <a:lnTo>
                    <a:pt x="6901" y="24805"/>
                  </a:lnTo>
                  <a:lnTo>
                    <a:pt x="6901" y="24805"/>
                  </a:lnTo>
                  <a:lnTo>
                    <a:pt x="6018" y="24742"/>
                  </a:lnTo>
                  <a:lnTo>
                    <a:pt x="5029" y="24658"/>
                  </a:lnTo>
                  <a:lnTo>
                    <a:pt x="3051" y="24448"/>
                  </a:lnTo>
                  <a:lnTo>
                    <a:pt x="821" y="24174"/>
                  </a:lnTo>
                  <a:lnTo>
                    <a:pt x="821" y="24174"/>
                  </a:lnTo>
                  <a:lnTo>
                    <a:pt x="695" y="23753"/>
                  </a:lnTo>
                  <a:lnTo>
                    <a:pt x="569" y="23291"/>
                  </a:lnTo>
                  <a:lnTo>
                    <a:pt x="569" y="23291"/>
                  </a:lnTo>
                  <a:lnTo>
                    <a:pt x="379" y="22386"/>
                  </a:lnTo>
                  <a:lnTo>
                    <a:pt x="232" y="21439"/>
                  </a:lnTo>
                  <a:lnTo>
                    <a:pt x="127" y="20471"/>
                  </a:lnTo>
                  <a:lnTo>
                    <a:pt x="64" y="19504"/>
                  </a:lnTo>
                  <a:lnTo>
                    <a:pt x="64" y="19504"/>
                  </a:lnTo>
                  <a:lnTo>
                    <a:pt x="1" y="18283"/>
                  </a:lnTo>
                  <a:lnTo>
                    <a:pt x="1" y="17084"/>
                  </a:lnTo>
                  <a:lnTo>
                    <a:pt x="1" y="17084"/>
                  </a:lnTo>
                  <a:lnTo>
                    <a:pt x="43" y="16179"/>
                  </a:lnTo>
                  <a:lnTo>
                    <a:pt x="85" y="15275"/>
                  </a:lnTo>
                  <a:lnTo>
                    <a:pt x="127" y="14391"/>
                  </a:lnTo>
                  <a:lnTo>
                    <a:pt x="211" y="13550"/>
                  </a:lnTo>
                  <a:lnTo>
                    <a:pt x="211" y="13550"/>
                  </a:lnTo>
                  <a:lnTo>
                    <a:pt x="316" y="12519"/>
                  </a:lnTo>
                  <a:lnTo>
                    <a:pt x="442" y="11551"/>
                  </a:lnTo>
                  <a:lnTo>
                    <a:pt x="569" y="10646"/>
                  </a:lnTo>
                  <a:lnTo>
                    <a:pt x="695" y="9826"/>
                  </a:lnTo>
                  <a:lnTo>
                    <a:pt x="926" y="8479"/>
                  </a:lnTo>
                  <a:lnTo>
                    <a:pt x="1116" y="7575"/>
                  </a:lnTo>
                  <a:lnTo>
                    <a:pt x="1116" y="7575"/>
                  </a:lnTo>
                  <a:lnTo>
                    <a:pt x="1200" y="7217"/>
                  </a:lnTo>
                  <a:lnTo>
                    <a:pt x="21187" y="1010"/>
                  </a:lnTo>
                  <a:lnTo>
                    <a:pt x="21187" y="1010"/>
                  </a:lnTo>
                  <a:lnTo>
                    <a:pt x="22344" y="779"/>
                  </a:lnTo>
                  <a:lnTo>
                    <a:pt x="23459" y="590"/>
                  </a:lnTo>
                  <a:lnTo>
                    <a:pt x="24574" y="421"/>
                  </a:lnTo>
                  <a:lnTo>
                    <a:pt x="25626" y="295"/>
                  </a:lnTo>
                  <a:lnTo>
                    <a:pt x="26678" y="190"/>
                  </a:lnTo>
                  <a:lnTo>
                    <a:pt x="27688" y="106"/>
                  </a:lnTo>
                  <a:lnTo>
                    <a:pt x="28677" y="43"/>
                  </a:lnTo>
                  <a:lnTo>
                    <a:pt x="29623" y="22"/>
                  </a:lnTo>
                  <a:lnTo>
                    <a:pt x="30549" y="1"/>
                  </a:lnTo>
                  <a:lnTo>
                    <a:pt x="31454" y="22"/>
                  </a:lnTo>
                  <a:lnTo>
                    <a:pt x="32295" y="43"/>
                  </a:lnTo>
                  <a:lnTo>
                    <a:pt x="33137" y="85"/>
                  </a:lnTo>
                  <a:lnTo>
                    <a:pt x="33915" y="148"/>
                  </a:lnTo>
                  <a:lnTo>
                    <a:pt x="34694" y="232"/>
                  </a:lnTo>
                  <a:lnTo>
                    <a:pt x="35409" y="316"/>
                  </a:lnTo>
                  <a:lnTo>
                    <a:pt x="36103" y="400"/>
                  </a:lnTo>
                  <a:lnTo>
                    <a:pt x="37366" y="611"/>
                  </a:lnTo>
                  <a:lnTo>
                    <a:pt x="38481" y="842"/>
                  </a:lnTo>
                  <a:lnTo>
                    <a:pt x="39449" y="1074"/>
                  </a:lnTo>
                  <a:lnTo>
                    <a:pt x="40248" y="1284"/>
                  </a:lnTo>
                  <a:lnTo>
                    <a:pt x="40858" y="1473"/>
                  </a:lnTo>
                  <a:lnTo>
                    <a:pt x="41321" y="1642"/>
                  </a:lnTo>
                  <a:lnTo>
                    <a:pt x="41700" y="1789"/>
                  </a:lnTo>
                  <a:lnTo>
                    <a:pt x="41700" y="1789"/>
                  </a:lnTo>
                  <a:lnTo>
                    <a:pt x="42920" y="2252"/>
                  </a:lnTo>
                  <a:lnTo>
                    <a:pt x="44351" y="2841"/>
                  </a:lnTo>
                  <a:lnTo>
                    <a:pt x="47675" y="4229"/>
                  </a:lnTo>
                  <a:lnTo>
                    <a:pt x="51314" y="5786"/>
                  </a:lnTo>
                  <a:lnTo>
                    <a:pt x="54996" y="7385"/>
                  </a:lnTo>
                  <a:lnTo>
                    <a:pt x="61224" y="10099"/>
                  </a:lnTo>
                  <a:lnTo>
                    <a:pt x="63854" y="11277"/>
                  </a:lnTo>
                  <a:lnTo>
                    <a:pt x="63854" y="11277"/>
                  </a:lnTo>
                  <a:lnTo>
                    <a:pt x="64695" y="11488"/>
                  </a:lnTo>
                  <a:lnTo>
                    <a:pt x="65474" y="11719"/>
                  </a:lnTo>
                  <a:lnTo>
                    <a:pt x="66231" y="11993"/>
                  </a:lnTo>
                  <a:lnTo>
                    <a:pt x="66946" y="12266"/>
                  </a:lnTo>
                  <a:lnTo>
                    <a:pt x="67599" y="12561"/>
                  </a:lnTo>
                  <a:lnTo>
                    <a:pt x="68230" y="12876"/>
                  </a:lnTo>
                  <a:lnTo>
                    <a:pt x="68819" y="13213"/>
                  </a:lnTo>
                  <a:lnTo>
                    <a:pt x="69366" y="13550"/>
                  </a:lnTo>
                  <a:lnTo>
                    <a:pt x="69366" y="13550"/>
                  </a:lnTo>
                  <a:lnTo>
                    <a:pt x="69955" y="13970"/>
                  </a:lnTo>
                  <a:lnTo>
                    <a:pt x="70502" y="14412"/>
                  </a:lnTo>
                  <a:lnTo>
                    <a:pt x="71007" y="14854"/>
                  </a:lnTo>
                  <a:lnTo>
                    <a:pt x="71449" y="15317"/>
                  </a:lnTo>
                  <a:lnTo>
                    <a:pt x="71869" y="15801"/>
                  </a:lnTo>
                  <a:lnTo>
                    <a:pt x="72227" y="16285"/>
                  </a:lnTo>
                  <a:lnTo>
                    <a:pt x="72564" y="16769"/>
                  </a:lnTo>
                  <a:lnTo>
                    <a:pt x="72858" y="17273"/>
                  </a:lnTo>
                  <a:lnTo>
                    <a:pt x="73111" y="17757"/>
                  </a:lnTo>
                  <a:lnTo>
                    <a:pt x="73342" y="18262"/>
                  </a:lnTo>
                  <a:lnTo>
                    <a:pt x="73532" y="18746"/>
                  </a:lnTo>
                  <a:lnTo>
                    <a:pt x="73700" y="19251"/>
                  </a:lnTo>
                  <a:lnTo>
                    <a:pt x="73826" y="19735"/>
                  </a:lnTo>
                  <a:lnTo>
                    <a:pt x="73931" y="20219"/>
                  </a:lnTo>
                  <a:lnTo>
                    <a:pt x="74036" y="20682"/>
                  </a:lnTo>
                  <a:lnTo>
                    <a:pt x="74100" y="21145"/>
                  </a:lnTo>
                  <a:lnTo>
                    <a:pt x="74142" y="21586"/>
                  </a:lnTo>
                  <a:lnTo>
                    <a:pt x="74163" y="22028"/>
                  </a:lnTo>
                  <a:lnTo>
                    <a:pt x="74184" y="22449"/>
                  </a:lnTo>
                  <a:lnTo>
                    <a:pt x="74184" y="22849"/>
                  </a:lnTo>
                  <a:lnTo>
                    <a:pt x="74142" y="23564"/>
                  </a:lnTo>
                  <a:lnTo>
                    <a:pt x="74079" y="24216"/>
                  </a:lnTo>
                  <a:lnTo>
                    <a:pt x="73994" y="24721"/>
                  </a:lnTo>
                  <a:lnTo>
                    <a:pt x="73931" y="25121"/>
                  </a:lnTo>
                  <a:lnTo>
                    <a:pt x="73847" y="2543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9"/>
            <p:cNvSpPr/>
            <p:nvPr/>
          </p:nvSpPr>
          <p:spPr>
            <a:xfrm>
              <a:off x="3463302" y="4244115"/>
              <a:ext cx="2251855" cy="376827"/>
            </a:xfrm>
            <a:custGeom>
              <a:rect b="b" l="l" r="r" t="t"/>
              <a:pathLst>
                <a:path extrusionOk="0" h="12414" w="74184">
                  <a:moveTo>
                    <a:pt x="211" y="1"/>
                  </a:moveTo>
                  <a:lnTo>
                    <a:pt x="127" y="842"/>
                  </a:lnTo>
                  <a:lnTo>
                    <a:pt x="85" y="1726"/>
                  </a:lnTo>
                  <a:lnTo>
                    <a:pt x="43" y="2630"/>
                  </a:lnTo>
                  <a:lnTo>
                    <a:pt x="1" y="3535"/>
                  </a:lnTo>
                  <a:lnTo>
                    <a:pt x="1" y="4734"/>
                  </a:lnTo>
                  <a:lnTo>
                    <a:pt x="64" y="5955"/>
                  </a:lnTo>
                  <a:lnTo>
                    <a:pt x="127" y="6796"/>
                  </a:lnTo>
                  <a:lnTo>
                    <a:pt x="211" y="7638"/>
                  </a:lnTo>
                  <a:lnTo>
                    <a:pt x="274" y="8164"/>
                  </a:lnTo>
                  <a:lnTo>
                    <a:pt x="358" y="8711"/>
                  </a:lnTo>
                  <a:lnTo>
                    <a:pt x="463" y="9237"/>
                  </a:lnTo>
                  <a:lnTo>
                    <a:pt x="569" y="9742"/>
                  </a:lnTo>
                  <a:lnTo>
                    <a:pt x="695" y="10204"/>
                  </a:lnTo>
                  <a:lnTo>
                    <a:pt x="821" y="10625"/>
                  </a:lnTo>
                  <a:lnTo>
                    <a:pt x="3051" y="10899"/>
                  </a:lnTo>
                  <a:lnTo>
                    <a:pt x="5029" y="11109"/>
                  </a:lnTo>
                  <a:lnTo>
                    <a:pt x="6018" y="11193"/>
                  </a:lnTo>
                  <a:lnTo>
                    <a:pt x="6901" y="11256"/>
                  </a:lnTo>
                  <a:lnTo>
                    <a:pt x="6901" y="11256"/>
                  </a:lnTo>
                  <a:lnTo>
                    <a:pt x="6880" y="11046"/>
                  </a:lnTo>
                  <a:lnTo>
                    <a:pt x="6880" y="10436"/>
                  </a:lnTo>
                  <a:lnTo>
                    <a:pt x="6901" y="10036"/>
                  </a:lnTo>
                  <a:lnTo>
                    <a:pt x="6922" y="9552"/>
                  </a:lnTo>
                  <a:lnTo>
                    <a:pt x="6986" y="9026"/>
                  </a:lnTo>
                  <a:lnTo>
                    <a:pt x="7070" y="8458"/>
                  </a:lnTo>
                  <a:lnTo>
                    <a:pt x="7175" y="7995"/>
                  </a:lnTo>
                  <a:lnTo>
                    <a:pt x="7301" y="7511"/>
                  </a:lnTo>
                  <a:lnTo>
                    <a:pt x="7448" y="7028"/>
                  </a:lnTo>
                  <a:lnTo>
                    <a:pt x="7617" y="6544"/>
                  </a:lnTo>
                  <a:lnTo>
                    <a:pt x="7848" y="6081"/>
                  </a:lnTo>
                  <a:lnTo>
                    <a:pt x="8101" y="5618"/>
                  </a:lnTo>
                  <a:lnTo>
                    <a:pt x="8374" y="5155"/>
                  </a:lnTo>
                  <a:lnTo>
                    <a:pt x="8542" y="4945"/>
                  </a:lnTo>
                  <a:lnTo>
                    <a:pt x="8711" y="4734"/>
                  </a:lnTo>
                  <a:lnTo>
                    <a:pt x="8900" y="4545"/>
                  </a:lnTo>
                  <a:lnTo>
                    <a:pt x="9089" y="4356"/>
                  </a:lnTo>
                  <a:lnTo>
                    <a:pt x="9300" y="4166"/>
                  </a:lnTo>
                  <a:lnTo>
                    <a:pt x="9510" y="3998"/>
                  </a:lnTo>
                  <a:lnTo>
                    <a:pt x="9742" y="3830"/>
                  </a:lnTo>
                  <a:lnTo>
                    <a:pt x="9994" y="3661"/>
                  </a:lnTo>
                  <a:lnTo>
                    <a:pt x="10247" y="3535"/>
                  </a:lnTo>
                  <a:lnTo>
                    <a:pt x="10520" y="3409"/>
                  </a:lnTo>
                  <a:lnTo>
                    <a:pt x="10794" y="3283"/>
                  </a:lnTo>
                  <a:lnTo>
                    <a:pt x="11109" y="3177"/>
                  </a:lnTo>
                  <a:lnTo>
                    <a:pt x="11425" y="3093"/>
                  </a:lnTo>
                  <a:lnTo>
                    <a:pt x="11740" y="3030"/>
                  </a:lnTo>
                  <a:lnTo>
                    <a:pt x="12098" y="2967"/>
                  </a:lnTo>
                  <a:lnTo>
                    <a:pt x="12456" y="2925"/>
                  </a:lnTo>
                  <a:lnTo>
                    <a:pt x="12834" y="2904"/>
                  </a:lnTo>
                  <a:lnTo>
                    <a:pt x="13697" y="2904"/>
                  </a:lnTo>
                  <a:lnTo>
                    <a:pt x="14034" y="2925"/>
                  </a:lnTo>
                  <a:lnTo>
                    <a:pt x="14454" y="2988"/>
                  </a:lnTo>
                  <a:lnTo>
                    <a:pt x="14896" y="3093"/>
                  </a:lnTo>
                  <a:lnTo>
                    <a:pt x="15149" y="3177"/>
                  </a:lnTo>
                  <a:lnTo>
                    <a:pt x="15401" y="3262"/>
                  </a:lnTo>
                  <a:lnTo>
                    <a:pt x="15654" y="3367"/>
                  </a:lnTo>
                  <a:lnTo>
                    <a:pt x="15906" y="3514"/>
                  </a:lnTo>
                  <a:lnTo>
                    <a:pt x="16158" y="3661"/>
                  </a:lnTo>
                  <a:lnTo>
                    <a:pt x="16432" y="3830"/>
                  </a:lnTo>
                  <a:lnTo>
                    <a:pt x="16684" y="4019"/>
                  </a:lnTo>
                  <a:lnTo>
                    <a:pt x="16937" y="4250"/>
                  </a:lnTo>
                  <a:lnTo>
                    <a:pt x="17189" y="4503"/>
                  </a:lnTo>
                  <a:lnTo>
                    <a:pt x="17442" y="4776"/>
                  </a:lnTo>
                  <a:lnTo>
                    <a:pt x="17673" y="5092"/>
                  </a:lnTo>
                  <a:lnTo>
                    <a:pt x="17905" y="5429"/>
                  </a:lnTo>
                  <a:lnTo>
                    <a:pt x="18115" y="5807"/>
                  </a:lnTo>
                  <a:lnTo>
                    <a:pt x="18304" y="6207"/>
                  </a:lnTo>
                  <a:lnTo>
                    <a:pt x="18494" y="6649"/>
                  </a:lnTo>
                  <a:lnTo>
                    <a:pt x="18662" y="7133"/>
                  </a:lnTo>
                  <a:lnTo>
                    <a:pt x="18809" y="7659"/>
                  </a:lnTo>
                  <a:lnTo>
                    <a:pt x="18936" y="8227"/>
                  </a:lnTo>
                  <a:lnTo>
                    <a:pt x="19041" y="8837"/>
                  </a:lnTo>
                  <a:lnTo>
                    <a:pt x="19125" y="9489"/>
                  </a:lnTo>
                  <a:lnTo>
                    <a:pt x="19167" y="10120"/>
                  </a:lnTo>
                  <a:lnTo>
                    <a:pt x="19188" y="10794"/>
                  </a:lnTo>
                  <a:lnTo>
                    <a:pt x="19188" y="11509"/>
                  </a:lnTo>
                  <a:lnTo>
                    <a:pt x="19167" y="12287"/>
                  </a:lnTo>
                  <a:lnTo>
                    <a:pt x="53587" y="12414"/>
                  </a:lnTo>
                  <a:lnTo>
                    <a:pt x="53587" y="12245"/>
                  </a:lnTo>
                  <a:lnTo>
                    <a:pt x="53566" y="11761"/>
                  </a:lnTo>
                  <a:lnTo>
                    <a:pt x="53587" y="11067"/>
                  </a:lnTo>
                  <a:lnTo>
                    <a:pt x="53608" y="10625"/>
                  </a:lnTo>
                  <a:lnTo>
                    <a:pt x="53629" y="10162"/>
                  </a:lnTo>
                  <a:lnTo>
                    <a:pt x="53692" y="9594"/>
                  </a:lnTo>
                  <a:lnTo>
                    <a:pt x="53776" y="8984"/>
                  </a:lnTo>
                  <a:lnTo>
                    <a:pt x="53902" y="8374"/>
                  </a:lnTo>
                  <a:lnTo>
                    <a:pt x="54050" y="7722"/>
                  </a:lnTo>
                  <a:lnTo>
                    <a:pt x="54239" y="7091"/>
                  </a:lnTo>
                  <a:lnTo>
                    <a:pt x="54470" y="6460"/>
                  </a:lnTo>
                  <a:lnTo>
                    <a:pt x="54618" y="6144"/>
                  </a:lnTo>
                  <a:lnTo>
                    <a:pt x="54765" y="5828"/>
                  </a:lnTo>
                  <a:lnTo>
                    <a:pt x="54912" y="5534"/>
                  </a:lnTo>
                  <a:lnTo>
                    <a:pt x="55101" y="5239"/>
                  </a:lnTo>
                  <a:lnTo>
                    <a:pt x="55291" y="4966"/>
                  </a:lnTo>
                  <a:lnTo>
                    <a:pt x="55480" y="4692"/>
                  </a:lnTo>
                  <a:lnTo>
                    <a:pt x="55712" y="4440"/>
                  </a:lnTo>
                  <a:lnTo>
                    <a:pt x="55943" y="4187"/>
                  </a:lnTo>
                  <a:lnTo>
                    <a:pt x="56195" y="3956"/>
                  </a:lnTo>
                  <a:lnTo>
                    <a:pt x="56448" y="3724"/>
                  </a:lnTo>
                  <a:lnTo>
                    <a:pt x="56742" y="3535"/>
                  </a:lnTo>
                  <a:lnTo>
                    <a:pt x="57037" y="3346"/>
                  </a:lnTo>
                  <a:lnTo>
                    <a:pt x="57374" y="3177"/>
                  </a:lnTo>
                  <a:lnTo>
                    <a:pt x="57710" y="3030"/>
                  </a:lnTo>
                  <a:lnTo>
                    <a:pt x="58068" y="2904"/>
                  </a:lnTo>
                  <a:lnTo>
                    <a:pt x="58447" y="2820"/>
                  </a:lnTo>
                  <a:lnTo>
                    <a:pt x="58846" y="2736"/>
                  </a:lnTo>
                  <a:lnTo>
                    <a:pt x="59267" y="2673"/>
                  </a:lnTo>
                  <a:lnTo>
                    <a:pt x="59709" y="2651"/>
                  </a:lnTo>
                  <a:lnTo>
                    <a:pt x="60424" y="2651"/>
                  </a:lnTo>
                  <a:lnTo>
                    <a:pt x="60698" y="2673"/>
                  </a:lnTo>
                  <a:lnTo>
                    <a:pt x="61055" y="2715"/>
                  </a:lnTo>
                  <a:lnTo>
                    <a:pt x="61497" y="2778"/>
                  </a:lnTo>
                  <a:lnTo>
                    <a:pt x="61981" y="2904"/>
                  </a:lnTo>
                  <a:lnTo>
                    <a:pt x="62255" y="3009"/>
                  </a:lnTo>
                  <a:lnTo>
                    <a:pt x="62528" y="3114"/>
                  </a:lnTo>
                  <a:lnTo>
                    <a:pt x="62802" y="3220"/>
                  </a:lnTo>
                  <a:lnTo>
                    <a:pt x="63075" y="3367"/>
                  </a:lnTo>
                  <a:lnTo>
                    <a:pt x="63349" y="3535"/>
                  </a:lnTo>
                  <a:lnTo>
                    <a:pt x="63622" y="3724"/>
                  </a:lnTo>
                  <a:lnTo>
                    <a:pt x="63917" y="3935"/>
                  </a:lnTo>
                  <a:lnTo>
                    <a:pt x="64190" y="4187"/>
                  </a:lnTo>
                  <a:lnTo>
                    <a:pt x="64443" y="4440"/>
                  </a:lnTo>
                  <a:lnTo>
                    <a:pt x="64716" y="4734"/>
                  </a:lnTo>
                  <a:lnTo>
                    <a:pt x="64969" y="5071"/>
                  </a:lnTo>
                  <a:lnTo>
                    <a:pt x="65200" y="5429"/>
                  </a:lnTo>
                  <a:lnTo>
                    <a:pt x="65432" y="5828"/>
                  </a:lnTo>
                  <a:lnTo>
                    <a:pt x="65642" y="6249"/>
                  </a:lnTo>
                  <a:lnTo>
                    <a:pt x="65831" y="6733"/>
                  </a:lnTo>
                  <a:lnTo>
                    <a:pt x="66000" y="7238"/>
                  </a:lnTo>
                  <a:lnTo>
                    <a:pt x="66147" y="7785"/>
                  </a:lnTo>
                  <a:lnTo>
                    <a:pt x="66273" y="8353"/>
                  </a:lnTo>
                  <a:lnTo>
                    <a:pt x="66378" y="8984"/>
                  </a:lnTo>
                  <a:lnTo>
                    <a:pt x="66441" y="9657"/>
                  </a:lnTo>
                  <a:lnTo>
                    <a:pt x="66483" y="10141"/>
                  </a:lnTo>
                  <a:lnTo>
                    <a:pt x="66505" y="10625"/>
                  </a:lnTo>
                  <a:lnTo>
                    <a:pt x="66505" y="11130"/>
                  </a:lnTo>
                  <a:lnTo>
                    <a:pt x="66505" y="11635"/>
                  </a:lnTo>
                  <a:lnTo>
                    <a:pt x="73847" y="11888"/>
                  </a:lnTo>
                  <a:lnTo>
                    <a:pt x="73889" y="11698"/>
                  </a:lnTo>
                  <a:lnTo>
                    <a:pt x="74015" y="11151"/>
                  </a:lnTo>
                  <a:lnTo>
                    <a:pt x="74057" y="10751"/>
                  </a:lnTo>
                  <a:lnTo>
                    <a:pt x="74121" y="10289"/>
                  </a:lnTo>
                  <a:lnTo>
                    <a:pt x="74163" y="9763"/>
                  </a:lnTo>
                  <a:lnTo>
                    <a:pt x="74184" y="9174"/>
                  </a:lnTo>
                  <a:lnTo>
                    <a:pt x="74163" y="8690"/>
                  </a:lnTo>
                  <a:lnTo>
                    <a:pt x="74142" y="8164"/>
                  </a:lnTo>
                  <a:lnTo>
                    <a:pt x="74100" y="7596"/>
                  </a:lnTo>
                  <a:lnTo>
                    <a:pt x="74015" y="7028"/>
                  </a:lnTo>
                  <a:lnTo>
                    <a:pt x="73889" y="6460"/>
                  </a:lnTo>
                  <a:lnTo>
                    <a:pt x="73742" y="5849"/>
                  </a:lnTo>
                  <a:lnTo>
                    <a:pt x="73553" y="5239"/>
                  </a:lnTo>
                  <a:lnTo>
                    <a:pt x="73300" y="4629"/>
                  </a:lnTo>
                  <a:lnTo>
                    <a:pt x="73027" y="4019"/>
                  </a:lnTo>
                  <a:lnTo>
                    <a:pt x="72690" y="3409"/>
                  </a:lnTo>
                  <a:lnTo>
                    <a:pt x="72501" y="3114"/>
                  </a:lnTo>
                  <a:lnTo>
                    <a:pt x="72290" y="2820"/>
                  </a:lnTo>
                  <a:lnTo>
                    <a:pt x="72080" y="2504"/>
                  </a:lnTo>
                  <a:lnTo>
                    <a:pt x="71848" y="2210"/>
                  </a:lnTo>
                  <a:lnTo>
                    <a:pt x="71596" y="1915"/>
                  </a:lnTo>
                  <a:lnTo>
                    <a:pt x="71322" y="1642"/>
                  </a:lnTo>
                  <a:lnTo>
                    <a:pt x="71049" y="1347"/>
                  </a:lnTo>
                  <a:lnTo>
                    <a:pt x="70733" y="1074"/>
                  </a:lnTo>
                  <a:lnTo>
                    <a:pt x="70418" y="800"/>
                  </a:lnTo>
                  <a:lnTo>
                    <a:pt x="70081" y="527"/>
                  </a:lnTo>
                  <a:lnTo>
                    <a:pt x="69723" y="253"/>
                  </a:lnTo>
                  <a:lnTo>
                    <a:pt x="693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9"/>
            <p:cNvSpPr/>
            <p:nvPr/>
          </p:nvSpPr>
          <p:spPr>
            <a:xfrm>
              <a:off x="4033617" y="4309257"/>
              <a:ext cx="55580" cy="56217"/>
            </a:xfrm>
            <a:custGeom>
              <a:rect b="b" l="l" r="r" t="t"/>
              <a:pathLst>
                <a:path extrusionOk="0" h="1852" w="1831">
                  <a:moveTo>
                    <a:pt x="0" y="1"/>
                  </a:moveTo>
                  <a:lnTo>
                    <a:pt x="0" y="1852"/>
                  </a:lnTo>
                  <a:lnTo>
                    <a:pt x="1831" y="1852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9"/>
            <p:cNvSpPr/>
            <p:nvPr/>
          </p:nvSpPr>
          <p:spPr>
            <a:xfrm>
              <a:off x="4144747" y="4309257"/>
              <a:ext cx="56217" cy="56217"/>
            </a:xfrm>
            <a:custGeom>
              <a:rect b="b" l="l" r="r" t="t"/>
              <a:pathLst>
                <a:path extrusionOk="0" h="1852" w="1852">
                  <a:moveTo>
                    <a:pt x="0" y="1"/>
                  </a:moveTo>
                  <a:lnTo>
                    <a:pt x="0" y="1852"/>
                  </a:lnTo>
                  <a:lnTo>
                    <a:pt x="1852" y="1852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9"/>
            <p:cNvSpPr/>
            <p:nvPr/>
          </p:nvSpPr>
          <p:spPr>
            <a:xfrm>
              <a:off x="4089167" y="4365445"/>
              <a:ext cx="55610" cy="55610"/>
            </a:xfrm>
            <a:custGeom>
              <a:rect b="b" l="l" r="r" t="t"/>
              <a:pathLst>
                <a:path extrusionOk="0" h="1832" w="1832">
                  <a:moveTo>
                    <a:pt x="1" y="1"/>
                  </a:moveTo>
                  <a:lnTo>
                    <a:pt x="1" y="1831"/>
                  </a:lnTo>
                  <a:lnTo>
                    <a:pt x="1831" y="183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9"/>
            <p:cNvSpPr/>
            <p:nvPr/>
          </p:nvSpPr>
          <p:spPr>
            <a:xfrm>
              <a:off x="4256485" y="4309257"/>
              <a:ext cx="55610" cy="56217"/>
            </a:xfrm>
            <a:custGeom>
              <a:rect b="b" l="l" r="r" t="t"/>
              <a:pathLst>
                <a:path extrusionOk="0" h="1852" w="1832">
                  <a:moveTo>
                    <a:pt x="1" y="1"/>
                  </a:moveTo>
                  <a:lnTo>
                    <a:pt x="1" y="1852"/>
                  </a:lnTo>
                  <a:lnTo>
                    <a:pt x="1831" y="1852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4200935" y="4365445"/>
              <a:ext cx="55580" cy="55610"/>
            </a:xfrm>
            <a:custGeom>
              <a:rect b="b" l="l" r="r" t="t"/>
              <a:pathLst>
                <a:path extrusionOk="0" h="1832" w="1831">
                  <a:moveTo>
                    <a:pt x="1" y="1"/>
                  </a:moveTo>
                  <a:lnTo>
                    <a:pt x="1" y="1831"/>
                  </a:lnTo>
                  <a:lnTo>
                    <a:pt x="1831" y="183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9"/>
            <p:cNvSpPr/>
            <p:nvPr/>
          </p:nvSpPr>
          <p:spPr>
            <a:xfrm>
              <a:off x="4813382" y="4313082"/>
              <a:ext cx="55610" cy="56248"/>
            </a:xfrm>
            <a:custGeom>
              <a:rect b="b" l="l" r="r" t="t"/>
              <a:pathLst>
                <a:path extrusionOk="0" h="1853" w="1832">
                  <a:moveTo>
                    <a:pt x="1" y="1"/>
                  </a:moveTo>
                  <a:lnTo>
                    <a:pt x="1" y="1852"/>
                  </a:lnTo>
                  <a:lnTo>
                    <a:pt x="1831" y="1852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9"/>
            <p:cNvSpPr/>
            <p:nvPr/>
          </p:nvSpPr>
          <p:spPr>
            <a:xfrm>
              <a:off x="4925150" y="4313082"/>
              <a:ext cx="55580" cy="56248"/>
            </a:xfrm>
            <a:custGeom>
              <a:rect b="b" l="l" r="r" t="t"/>
              <a:pathLst>
                <a:path extrusionOk="0" h="1853" w="1831">
                  <a:moveTo>
                    <a:pt x="1" y="1"/>
                  </a:moveTo>
                  <a:lnTo>
                    <a:pt x="1" y="1852"/>
                  </a:lnTo>
                  <a:lnTo>
                    <a:pt x="1831" y="1852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4868963" y="4369300"/>
              <a:ext cx="56217" cy="55580"/>
            </a:xfrm>
            <a:custGeom>
              <a:rect b="b" l="l" r="r" t="t"/>
              <a:pathLst>
                <a:path extrusionOk="0" h="1831" w="1852">
                  <a:moveTo>
                    <a:pt x="0" y="0"/>
                  </a:moveTo>
                  <a:lnTo>
                    <a:pt x="0" y="1831"/>
                  </a:lnTo>
                  <a:lnTo>
                    <a:pt x="1852" y="1831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5036281" y="4313082"/>
              <a:ext cx="55580" cy="56248"/>
            </a:xfrm>
            <a:custGeom>
              <a:rect b="b" l="l" r="r" t="t"/>
              <a:pathLst>
                <a:path extrusionOk="0" h="1853" w="1831">
                  <a:moveTo>
                    <a:pt x="0" y="1"/>
                  </a:moveTo>
                  <a:lnTo>
                    <a:pt x="0" y="1852"/>
                  </a:lnTo>
                  <a:lnTo>
                    <a:pt x="1831" y="1852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4980700" y="4369300"/>
              <a:ext cx="55610" cy="55580"/>
            </a:xfrm>
            <a:custGeom>
              <a:rect b="b" l="l" r="r" t="t"/>
              <a:pathLst>
                <a:path extrusionOk="0" h="1831" w="1832">
                  <a:moveTo>
                    <a:pt x="1" y="0"/>
                  </a:moveTo>
                  <a:lnTo>
                    <a:pt x="1" y="1831"/>
                  </a:lnTo>
                  <a:lnTo>
                    <a:pt x="1831" y="1831"/>
                  </a:lnTo>
                  <a:lnTo>
                    <a:pt x="183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4378483" y="4305432"/>
              <a:ext cx="93281" cy="113710"/>
            </a:xfrm>
            <a:custGeom>
              <a:rect b="b" l="l" r="r" t="t"/>
              <a:pathLst>
                <a:path extrusionOk="0" h="3746" w="3073">
                  <a:moveTo>
                    <a:pt x="0" y="0"/>
                  </a:moveTo>
                  <a:lnTo>
                    <a:pt x="0" y="695"/>
                  </a:lnTo>
                  <a:lnTo>
                    <a:pt x="1136" y="695"/>
                  </a:lnTo>
                  <a:lnTo>
                    <a:pt x="1136" y="3745"/>
                  </a:lnTo>
                  <a:lnTo>
                    <a:pt x="1957" y="3745"/>
                  </a:lnTo>
                  <a:lnTo>
                    <a:pt x="1957" y="695"/>
                  </a:lnTo>
                  <a:lnTo>
                    <a:pt x="3072" y="695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4467879" y="4305432"/>
              <a:ext cx="110523" cy="113710"/>
            </a:xfrm>
            <a:custGeom>
              <a:rect b="b" l="l" r="r" t="t"/>
              <a:pathLst>
                <a:path extrusionOk="0" h="3746" w="3641">
                  <a:moveTo>
                    <a:pt x="1831" y="926"/>
                  </a:moveTo>
                  <a:lnTo>
                    <a:pt x="2294" y="2294"/>
                  </a:lnTo>
                  <a:lnTo>
                    <a:pt x="1326" y="2294"/>
                  </a:lnTo>
                  <a:lnTo>
                    <a:pt x="1810" y="926"/>
                  </a:lnTo>
                  <a:close/>
                  <a:moveTo>
                    <a:pt x="1410" y="0"/>
                  </a:moveTo>
                  <a:lnTo>
                    <a:pt x="1" y="3745"/>
                  </a:lnTo>
                  <a:lnTo>
                    <a:pt x="821" y="3745"/>
                  </a:lnTo>
                  <a:lnTo>
                    <a:pt x="1116" y="2904"/>
                  </a:lnTo>
                  <a:lnTo>
                    <a:pt x="2504" y="2904"/>
                  </a:lnTo>
                  <a:lnTo>
                    <a:pt x="2799" y="3745"/>
                  </a:lnTo>
                  <a:lnTo>
                    <a:pt x="3641" y="3745"/>
                  </a:lnTo>
                  <a:lnTo>
                    <a:pt x="225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4586021" y="4305432"/>
              <a:ext cx="107973" cy="113710"/>
            </a:xfrm>
            <a:custGeom>
              <a:rect b="b" l="l" r="r" t="t"/>
              <a:pathLst>
                <a:path extrusionOk="0" h="3746" w="3557">
                  <a:moveTo>
                    <a:pt x="106" y="0"/>
                  </a:moveTo>
                  <a:lnTo>
                    <a:pt x="1305" y="1789"/>
                  </a:lnTo>
                  <a:lnTo>
                    <a:pt x="1" y="3745"/>
                  </a:lnTo>
                  <a:lnTo>
                    <a:pt x="927" y="3745"/>
                  </a:lnTo>
                  <a:lnTo>
                    <a:pt x="1747" y="2441"/>
                  </a:lnTo>
                  <a:lnTo>
                    <a:pt x="2568" y="3745"/>
                  </a:lnTo>
                  <a:lnTo>
                    <a:pt x="3557" y="3745"/>
                  </a:lnTo>
                  <a:lnTo>
                    <a:pt x="2252" y="1789"/>
                  </a:lnTo>
                  <a:lnTo>
                    <a:pt x="3451" y="0"/>
                  </a:lnTo>
                  <a:lnTo>
                    <a:pt x="2547" y="0"/>
                  </a:lnTo>
                  <a:lnTo>
                    <a:pt x="1789" y="1200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4713119" y="4305432"/>
              <a:ext cx="24952" cy="113710"/>
            </a:xfrm>
            <a:custGeom>
              <a:rect b="b" l="l" r="r" t="t"/>
              <a:pathLst>
                <a:path extrusionOk="0" h="3746" w="822">
                  <a:moveTo>
                    <a:pt x="1" y="0"/>
                  </a:moveTo>
                  <a:lnTo>
                    <a:pt x="1" y="3745"/>
                  </a:lnTo>
                  <a:lnTo>
                    <a:pt x="821" y="3745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9"/>
            <p:cNvSpPr/>
            <p:nvPr/>
          </p:nvSpPr>
          <p:spPr>
            <a:xfrm>
              <a:off x="3463302" y="4062743"/>
              <a:ext cx="159060" cy="288706"/>
            </a:xfrm>
            <a:custGeom>
              <a:rect b="b" l="l" r="r" t="t"/>
              <a:pathLst>
                <a:path extrusionOk="0" h="9511" w="5240">
                  <a:moveTo>
                    <a:pt x="1116" y="1"/>
                  </a:moveTo>
                  <a:lnTo>
                    <a:pt x="926" y="905"/>
                  </a:lnTo>
                  <a:lnTo>
                    <a:pt x="695" y="2252"/>
                  </a:lnTo>
                  <a:lnTo>
                    <a:pt x="569" y="3072"/>
                  </a:lnTo>
                  <a:lnTo>
                    <a:pt x="442" y="3977"/>
                  </a:lnTo>
                  <a:lnTo>
                    <a:pt x="316" y="4945"/>
                  </a:lnTo>
                  <a:lnTo>
                    <a:pt x="211" y="5976"/>
                  </a:lnTo>
                  <a:lnTo>
                    <a:pt x="127" y="6817"/>
                  </a:lnTo>
                  <a:lnTo>
                    <a:pt x="85" y="7701"/>
                  </a:lnTo>
                  <a:lnTo>
                    <a:pt x="43" y="8605"/>
                  </a:lnTo>
                  <a:lnTo>
                    <a:pt x="1" y="9510"/>
                  </a:lnTo>
                  <a:lnTo>
                    <a:pt x="379" y="9447"/>
                  </a:lnTo>
                  <a:lnTo>
                    <a:pt x="716" y="9342"/>
                  </a:lnTo>
                  <a:lnTo>
                    <a:pt x="1053" y="9216"/>
                  </a:lnTo>
                  <a:lnTo>
                    <a:pt x="1368" y="9068"/>
                  </a:lnTo>
                  <a:lnTo>
                    <a:pt x="1663" y="8900"/>
                  </a:lnTo>
                  <a:lnTo>
                    <a:pt x="1957" y="8711"/>
                  </a:lnTo>
                  <a:lnTo>
                    <a:pt x="2231" y="8500"/>
                  </a:lnTo>
                  <a:lnTo>
                    <a:pt x="2483" y="8248"/>
                  </a:lnTo>
                  <a:lnTo>
                    <a:pt x="2715" y="8016"/>
                  </a:lnTo>
                  <a:lnTo>
                    <a:pt x="2946" y="7743"/>
                  </a:lnTo>
                  <a:lnTo>
                    <a:pt x="3178" y="7469"/>
                  </a:lnTo>
                  <a:lnTo>
                    <a:pt x="3367" y="7196"/>
                  </a:lnTo>
                  <a:lnTo>
                    <a:pt x="3556" y="6901"/>
                  </a:lnTo>
                  <a:lnTo>
                    <a:pt x="3725" y="6586"/>
                  </a:lnTo>
                  <a:lnTo>
                    <a:pt x="4061" y="5976"/>
                  </a:lnTo>
                  <a:lnTo>
                    <a:pt x="4229" y="5597"/>
                  </a:lnTo>
                  <a:lnTo>
                    <a:pt x="4377" y="5239"/>
                  </a:lnTo>
                  <a:lnTo>
                    <a:pt x="4629" y="4503"/>
                  </a:lnTo>
                  <a:lnTo>
                    <a:pt x="4840" y="3830"/>
                  </a:lnTo>
                  <a:lnTo>
                    <a:pt x="5008" y="3198"/>
                  </a:lnTo>
                  <a:lnTo>
                    <a:pt x="5113" y="2694"/>
                  </a:lnTo>
                  <a:lnTo>
                    <a:pt x="5197" y="2273"/>
                  </a:lnTo>
                  <a:lnTo>
                    <a:pt x="5239" y="1915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3469707" y="4475938"/>
              <a:ext cx="208205" cy="109885"/>
            </a:xfrm>
            <a:custGeom>
              <a:rect b="b" l="l" r="r" t="t"/>
              <a:pathLst>
                <a:path extrusionOk="0" h="3620" w="6859">
                  <a:moveTo>
                    <a:pt x="0" y="1"/>
                  </a:moveTo>
                  <a:lnTo>
                    <a:pt x="63" y="527"/>
                  </a:lnTo>
                  <a:lnTo>
                    <a:pt x="147" y="1074"/>
                  </a:lnTo>
                  <a:lnTo>
                    <a:pt x="252" y="1600"/>
                  </a:lnTo>
                  <a:lnTo>
                    <a:pt x="358" y="2105"/>
                  </a:lnTo>
                  <a:lnTo>
                    <a:pt x="484" y="2567"/>
                  </a:lnTo>
                  <a:lnTo>
                    <a:pt x="610" y="2988"/>
                  </a:lnTo>
                  <a:lnTo>
                    <a:pt x="2840" y="3262"/>
                  </a:lnTo>
                  <a:lnTo>
                    <a:pt x="4818" y="3472"/>
                  </a:lnTo>
                  <a:lnTo>
                    <a:pt x="5807" y="3556"/>
                  </a:lnTo>
                  <a:lnTo>
                    <a:pt x="6690" y="3619"/>
                  </a:lnTo>
                  <a:lnTo>
                    <a:pt x="6690" y="3619"/>
                  </a:lnTo>
                  <a:lnTo>
                    <a:pt x="6669" y="3409"/>
                  </a:lnTo>
                  <a:lnTo>
                    <a:pt x="6669" y="2799"/>
                  </a:lnTo>
                  <a:lnTo>
                    <a:pt x="6690" y="2399"/>
                  </a:lnTo>
                  <a:lnTo>
                    <a:pt x="6711" y="1915"/>
                  </a:lnTo>
                  <a:lnTo>
                    <a:pt x="6775" y="1389"/>
                  </a:lnTo>
                  <a:lnTo>
                    <a:pt x="6859" y="821"/>
                  </a:lnTo>
                  <a:lnTo>
                    <a:pt x="4713" y="590"/>
                  </a:lnTo>
                  <a:lnTo>
                    <a:pt x="2840" y="358"/>
                  </a:lnTo>
                  <a:lnTo>
                    <a:pt x="126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9"/>
            <p:cNvSpPr/>
            <p:nvPr/>
          </p:nvSpPr>
          <p:spPr>
            <a:xfrm>
              <a:off x="4043816" y="4532156"/>
              <a:ext cx="1047399" cy="88788"/>
            </a:xfrm>
            <a:custGeom>
              <a:rect b="b" l="l" r="r" t="t"/>
              <a:pathLst>
                <a:path extrusionOk="0" h="2925" w="34505">
                  <a:moveTo>
                    <a:pt x="1" y="0"/>
                  </a:moveTo>
                  <a:lnTo>
                    <a:pt x="43" y="631"/>
                  </a:lnTo>
                  <a:lnTo>
                    <a:pt x="64" y="1305"/>
                  </a:lnTo>
                  <a:lnTo>
                    <a:pt x="64" y="2020"/>
                  </a:lnTo>
                  <a:lnTo>
                    <a:pt x="43" y="2798"/>
                  </a:lnTo>
                  <a:lnTo>
                    <a:pt x="34463" y="2925"/>
                  </a:lnTo>
                  <a:lnTo>
                    <a:pt x="34463" y="2756"/>
                  </a:lnTo>
                  <a:lnTo>
                    <a:pt x="34442" y="2272"/>
                  </a:lnTo>
                  <a:lnTo>
                    <a:pt x="34463" y="1578"/>
                  </a:lnTo>
                  <a:lnTo>
                    <a:pt x="34484" y="1136"/>
                  </a:lnTo>
                  <a:lnTo>
                    <a:pt x="34505" y="673"/>
                  </a:lnTo>
                  <a:lnTo>
                    <a:pt x="31959" y="736"/>
                  </a:lnTo>
                  <a:lnTo>
                    <a:pt x="29455" y="758"/>
                  </a:lnTo>
                  <a:lnTo>
                    <a:pt x="26994" y="779"/>
                  </a:lnTo>
                  <a:lnTo>
                    <a:pt x="22239" y="779"/>
                  </a:lnTo>
                  <a:lnTo>
                    <a:pt x="19925" y="758"/>
                  </a:lnTo>
                  <a:lnTo>
                    <a:pt x="17674" y="736"/>
                  </a:lnTo>
                  <a:lnTo>
                    <a:pt x="15486" y="673"/>
                  </a:lnTo>
                  <a:lnTo>
                    <a:pt x="11257" y="568"/>
                  </a:lnTo>
                  <a:lnTo>
                    <a:pt x="7280" y="400"/>
                  </a:lnTo>
                  <a:lnTo>
                    <a:pt x="3514" y="2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5480135" y="4522563"/>
              <a:ext cx="235039" cy="82414"/>
            </a:xfrm>
            <a:custGeom>
              <a:rect b="b" l="l" r="r" t="t"/>
              <a:pathLst>
                <a:path extrusionOk="0" h="2715" w="7743">
                  <a:moveTo>
                    <a:pt x="7743" y="1"/>
                  </a:moveTo>
                  <a:lnTo>
                    <a:pt x="3829" y="274"/>
                  </a:lnTo>
                  <a:lnTo>
                    <a:pt x="0" y="484"/>
                  </a:lnTo>
                  <a:lnTo>
                    <a:pt x="42" y="968"/>
                  </a:lnTo>
                  <a:lnTo>
                    <a:pt x="64" y="1452"/>
                  </a:lnTo>
                  <a:lnTo>
                    <a:pt x="64" y="1957"/>
                  </a:lnTo>
                  <a:lnTo>
                    <a:pt x="64" y="2462"/>
                  </a:lnTo>
                  <a:lnTo>
                    <a:pt x="7406" y="2715"/>
                  </a:lnTo>
                  <a:lnTo>
                    <a:pt x="7448" y="2525"/>
                  </a:lnTo>
                  <a:lnTo>
                    <a:pt x="7574" y="1978"/>
                  </a:lnTo>
                  <a:lnTo>
                    <a:pt x="7616" y="1578"/>
                  </a:lnTo>
                  <a:lnTo>
                    <a:pt x="7680" y="1116"/>
                  </a:lnTo>
                  <a:lnTo>
                    <a:pt x="7722" y="590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3691938" y="4362895"/>
              <a:ext cx="334026" cy="334694"/>
            </a:xfrm>
            <a:custGeom>
              <a:rect b="b" l="l" r="r" t="t"/>
              <a:pathLst>
                <a:path extrusionOk="0" h="11026" w="11004">
                  <a:moveTo>
                    <a:pt x="5492" y="1"/>
                  </a:moveTo>
                  <a:lnTo>
                    <a:pt x="5218" y="22"/>
                  </a:lnTo>
                  <a:lnTo>
                    <a:pt x="4945" y="43"/>
                  </a:lnTo>
                  <a:lnTo>
                    <a:pt x="4650" y="85"/>
                  </a:lnTo>
                  <a:lnTo>
                    <a:pt x="4398" y="127"/>
                  </a:lnTo>
                  <a:lnTo>
                    <a:pt x="4124" y="190"/>
                  </a:lnTo>
                  <a:lnTo>
                    <a:pt x="3851" y="253"/>
                  </a:lnTo>
                  <a:lnTo>
                    <a:pt x="3598" y="337"/>
                  </a:lnTo>
                  <a:lnTo>
                    <a:pt x="3346" y="443"/>
                  </a:lnTo>
                  <a:lnTo>
                    <a:pt x="3114" y="548"/>
                  </a:lnTo>
                  <a:lnTo>
                    <a:pt x="2883" y="674"/>
                  </a:lnTo>
                  <a:lnTo>
                    <a:pt x="2651" y="800"/>
                  </a:lnTo>
                  <a:lnTo>
                    <a:pt x="2420" y="948"/>
                  </a:lnTo>
                  <a:lnTo>
                    <a:pt x="2210" y="1095"/>
                  </a:lnTo>
                  <a:lnTo>
                    <a:pt x="1999" y="1263"/>
                  </a:lnTo>
                  <a:lnTo>
                    <a:pt x="1600" y="1621"/>
                  </a:lnTo>
                  <a:lnTo>
                    <a:pt x="1242" y="2021"/>
                  </a:lnTo>
                  <a:lnTo>
                    <a:pt x="1095" y="2231"/>
                  </a:lnTo>
                  <a:lnTo>
                    <a:pt x="926" y="2441"/>
                  </a:lnTo>
                  <a:lnTo>
                    <a:pt x="779" y="2652"/>
                  </a:lnTo>
                  <a:lnTo>
                    <a:pt x="653" y="2883"/>
                  </a:lnTo>
                  <a:lnTo>
                    <a:pt x="527" y="3136"/>
                  </a:lnTo>
                  <a:lnTo>
                    <a:pt x="421" y="3367"/>
                  </a:lnTo>
                  <a:lnTo>
                    <a:pt x="316" y="3620"/>
                  </a:lnTo>
                  <a:lnTo>
                    <a:pt x="232" y="3872"/>
                  </a:lnTo>
                  <a:lnTo>
                    <a:pt x="169" y="4145"/>
                  </a:lnTo>
                  <a:lnTo>
                    <a:pt x="106" y="4398"/>
                  </a:lnTo>
                  <a:lnTo>
                    <a:pt x="64" y="4671"/>
                  </a:lnTo>
                  <a:lnTo>
                    <a:pt x="22" y="4945"/>
                  </a:lnTo>
                  <a:lnTo>
                    <a:pt x="1" y="5240"/>
                  </a:lnTo>
                  <a:lnTo>
                    <a:pt x="1" y="5513"/>
                  </a:lnTo>
                  <a:lnTo>
                    <a:pt x="1" y="5808"/>
                  </a:lnTo>
                  <a:lnTo>
                    <a:pt x="22" y="6081"/>
                  </a:lnTo>
                  <a:lnTo>
                    <a:pt x="64" y="6355"/>
                  </a:lnTo>
                  <a:lnTo>
                    <a:pt x="106" y="6628"/>
                  </a:lnTo>
                  <a:lnTo>
                    <a:pt x="169" y="6902"/>
                  </a:lnTo>
                  <a:lnTo>
                    <a:pt x="232" y="7154"/>
                  </a:lnTo>
                  <a:lnTo>
                    <a:pt x="316" y="7407"/>
                  </a:lnTo>
                  <a:lnTo>
                    <a:pt x="421" y="7659"/>
                  </a:lnTo>
                  <a:lnTo>
                    <a:pt x="527" y="7911"/>
                  </a:lnTo>
                  <a:lnTo>
                    <a:pt x="653" y="8143"/>
                  </a:lnTo>
                  <a:lnTo>
                    <a:pt x="779" y="8374"/>
                  </a:lnTo>
                  <a:lnTo>
                    <a:pt x="926" y="8585"/>
                  </a:lnTo>
                  <a:lnTo>
                    <a:pt x="1095" y="8816"/>
                  </a:lnTo>
                  <a:lnTo>
                    <a:pt x="1242" y="9026"/>
                  </a:lnTo>
                  <a:lnTo>
                    <a:pt x="1600" y="9405"/>
                  </a:lnTo>
                  <a:lnTo>
                    <a:pt x="1999" y="9763"/>
                  </a:lnTo>
                  <a:lnTo>
                    <a:pt x="2210" y="9931"/>
                  </a:lnTo>
                  <a:lnTo>
                    <a:pt x="2420" y="10078"/>
                  </a:lnTo>
                  <a:lnTo>
                    <a:pt x="2651" y="10226"/>
                  </a:lnTo>
                  <a:lnTo>
                    <a:pt x="2883" y="10352"/>
                  </a:lnTo>
                  <a:lnTo>
                    <a:pt x="3114" y="10478"/>
                  </a:lnTo>
                  <a:lnTo>
                    <a:pt x="3346" y="10583"/>
                  </a:lnTo>
                  <a:lnTo>
                    <a:pt x="3598" y="10689"/>
                  </a:lnTo>
                  <a:lnTo>
                    <a:pt x="3851" y="10773"/>
                  </a:lnTo>
                  <a:lnTo>
                    <a:pt x="4124" y="10857"/>
                  </a:lnTo>
                  <a:lnTo>
                    <a:pt x="4398" y="10920"/>
                  </a:lnTo>
                  <a:lnTo>
                    <a:pt x="4650" y="10962"/>
                  </a:lnTo>
                  <a:lnTo>
                    <a:pt x="4945" y="11004"/>
                  </a:lnTo>
                  <a:lnTo>
                    <a:pt x="5218" y="11025"/>
                  </a:lnTo>
                  <a:lnTo>
                    <a:pt x="5786" y="11025"/>
                  </a:lnTo>
                  <a:lnTo>
                    <a:pt x="6060" y="11004"/>
                  </a:lnTo>
                  <a:lnTo>
                    <a:pt x="6333" y="10962"/>
                  </a:lnTo>
                  <a:lnTo>
                    <a:pt x="6607" y="10920"/>
                  </a:lnTo>
                  <a:lnTo>
                    <a:pt x="6880" y="10857"/>
                  </a:lnTo>
                  <a:lnTo>
                    <a:pt x="7133" y="10773"/>
                  </a:lnTo>
                  <a:lnTo>
                    <a:pt x="7385" y="10689"/>
                  </a:lnTo>
                  <a:lnTo>
                    <a:pt x="7638" y="10583"/>
                  </a:lnTo>
                  <a:lnTo>
                    <a:pt x="7890" y="10478"/>
                  </a:lnTo>
                  <a:lnTo>
                    <a:pt x="8122" y="10352"/>
                  </a:lnTo>
                  <a:lnTo>
                    <a:pt x="8353" y="10226"/>
                  </a:lnTo>
                  <a:lnTo>
                    <a:pt x="8584" y="10078"/>
                  </a:lnTo>
                  <a:lnTo>
                    <a:pt x="8795" y="9931"/>
                  </a:lnTo>
                  <a:lnTo>
                    <a:pt x="9005" y="9763"/>
                  </a:lnTo>
                  <a:lnTo>
                    <a:pt x="9384" y="9405"/>
                  </a:lnTo>
                  <a:lnTo>
                    <a:pt x="9742" y="9026"/>
                  </a:lnTo>
                  <a:lnTo>
                    <a:pt x="9910" y="8816"/>
                  </a:lnTo>
                  <a:lnTo>
                    <a:pt x="10057" y="8585"/>
                  </a:lnTo>
                  <a:lnTo>
                    <a:pt x="10204" y="8374"/>
                  </a:lnTo>
                  <a:lnTo>
                    <a:pt x="10331" y="8143"/>
                  </a:lnTo>
                  <a:lnTo>
                    <a:pt x="10457" y="7911"/>
                  </a:lnTo>
                  <a:lnTo>
                    <a:pt x="10562" y="7659"/>
                  </a:lnTo>
                  <a:lnTo>
                    <a:pt x="10667" y="7407"/>
                  </a:lnTo>
                  <a:lnTo>
                    <a:pt x="10751" y="7154"/>
                  </a:lnTo>
                  <a:lnTo>
                    <a:pt x="10836" y="6902"/>
                  </a:lnTo>
                  <a:lnTo>
                    <a:pt x="10899" y="6628"/>
                  </a:lnTo>
                  <a:lnTo>
                    <a:pt x="10941" y="6355"/>
                  </a:lnTo>
                  <a:lnTo>
                    <a:pt x="10983" y="6081"/>
                  </a:lnTo>
                  <a:lnTo>
                    <a:pt x="11004" y="5808"/>
                  </a:lnTo>
                  <a:lnTo>
                    <a:pt x="11004" y="5513"/>
                  </a:lnTo>
                  <a:lnTo>
                    <a:pt x="11004" y="5240"/>
                  </a:lnTo>
                  <a:lnTo>
                    <a:pt x="10983" y="4945"/>
                  </a:lnTo>
                  <a:lnTo>
                    <a:pt x="10941" y="4671"/>
                  </a:lnTo>
                  <a:lnTo>
                    <a:pt x="10899" y="4398"/>
                  </a:lnTo>
                  <a:lnTo>
                    <a:pt x="10836" y="4145"/>
                  </a:lnTo>
                  <a:lnTo>
                    <a:pt x="10751" y="3872"/>
                  </a:lnTo>
                  <a:lnTo>
                    <a:pt x="10667" y="3620"/>
                  </a:lnTo>
                  <a:lnTo>
                    <a:pt x="10562" y="3367"/>
                  </a:lnTo>
                  <a:lnTo>
                    <a:pt x="10457" y="3136"/>
                  </a:lnTo>
                  <a:lnTo>
                    <a:pt x="10331" y="2883"/>
                  </a:lnTo>
                  <a:lnTo>
                    <a:pt x="10204" y="2652"/>
                  </a:lnTo>
                  <a:lnTo>
                    <a:pt x="10057" y="2441"/>
                  </a:lnTo>
                  <a:lnTo>
                    <a:pt x="9910" y="2231"/>
                  </a:lnTo>
                  <a:lnTo>
                    <a:pt x="9742" y="2021"/>
                  </a:lnTo>
                  <a:lnTo>
                    <a:pt x="9384" y="1621"/>
                  </a:lnTo>
                  <a:lnTo>
                    <a:pt x="9005" y="1263"/>
                  </a:lnTo>
                  <a:lnTo>
                    <a:pt x="8795" y="1095"/>
                  </a:lnTo>
                  <a:lnTo>
                    <a:pt x="8584" y="948"/>
                  </a:lnTo>
                  <a:lnTo>
                    <a:pt x="8353" y="800"/>
                  </a:lnTo>
                  <a:lnTo>
                    <a:pt x="8122" y="674"/>
                  </a:lnTo>
                  <a:lnTo>
                    <a:pt x="7890" y="548"/>
                  </a:lnTo>
                  <a:lnTo>
                    <a:pt x="7638" y="443"/>
                  </a:lnTo>
                  <a:lnTo>
                    <a:pt x="7385" y="337"/>
                  </a:lnTo>
                  <a:lnTo>
                    <a:pt x="7133" y="253"/>
                  </a:lnTo>
                  <a:lnTo>
                    <a:pt x="6880" y="190"/>
                  </a:lnTo>
                  <a:lnTo>
                    <a:pt x="6607" y="127"/>
                  </a:lnTo>
                  <a:lnTo>
                    <a:pt x="6333" y="85"/>
                  </a:lnTo>
                  <a:lnTo>
                    <a:pt x="6060" y="43"/>
                  </a:lnTo>
                  <a:lnTo>
                    <a:pt x="5786" y="22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rgbClr val="2021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3757080" y="4428675"/>
              <a:ext cx="203743" cy="203773"/>
            </a:xfrm>
            <a:custGeom>
              <a:rect b="b" l="l" r="r" t="t"/>
              <a:pathLst>
                <a:path extrusionOk="0" h="6713" w="6712">
                  <a:moveTo>
                    <a:pt x="3346" y="1"/>
                  </a:moveTo>
                  <a:lnTo>
                    <a:pt x="3009" y="22"/>
                  </a:lnTo>
                  <a:lnTo>
                    <a:pt x="2672" y="64"/>
                  </a:lnTo>
                  <a:lnTo>
                    <a:pt x="2357" y="148"/>
                  </a:lnTo>
                  <a:lnTo>
                    <a:pt x="2041" y="253"/>
                  </a:lnTo>
                  <a:lnTo>
                    <a:pt x="1747" y="401"/>
                  </a:lnTo>
                  <a:lnTo>
                    <a:pt x="1473" y="569"/>
                  </a:lnTo>
                  <a:lnTo>
                    <a:pt x="1221" y="758"/>
                  </a:lnTo>
                  <a:lnTo>
                    <a:pt x="989" y="969"/>
                  </a:lnTo>
                  <a:lnTo>
                    <a:pt x="758" y="1221"/>
                  </a:lnTo>
                  <a:lnTo>
                    <a:pt x="569" y="1474"/>
                  </a:lnTo>
                  <a:lnTo>
                    <a:pt x="400" y="1747"/>
                  </a:lnTo>
                  <a:lnTo>
                    <a:pt x="253" y="2042"/>
                  </a:lnTo>
                  <a:lnTo>
                    <a:pt x="148" y="2357"/>
                  </a:lnTo>
                  <a:lnTo>
                    <a:pt x="64" y="2673"/>
                  </a:lnTo>
                  <a:lnTo>
                    <a:pt x="22" y="3009"/>
                  </a:lnTo>
                  <a:lnTo>
                    <a:pt x="1" y="3346"/>
                  </a:lnTo>
                  <a:lnTo>
                    <a:pt x="22" y="3683"/>
                  </a:lnTo>
                  <a:lnTo>
                    <a:pt x="64" y="4019"/>
                  </a:lnTo>
                  <a:lnTo>
                    <a:pt x="148" y="4356"/>
                  </a:lnTo>
                  <a:lnTo>
                    <a:pt x="253" y="4650"/>
                  </a:lnTo>
                  <a:lnTo>
                    <a:pt x="400" y="4945"/>
                  </a:lnTo>
                  <a:lnTo>
                    <a:pt x="569" y="5218"/>
                  </a:lnTo>
                  <a:lnTo>
                    <a:pt x="758" y="5492"/>
                  </a:lnTo>
                  <a:lnTo>
                    <a:pt x="989" y="5723"/>
                  </a:lnTo>
                  <a:lnTo>
                    <a:pt x="1221" y="5934"/>
                  </a:lnTo>
                  <a:lnTo>
                    <a:pt x="1473" y="6123"/>
                  </a:lnTo>
                  <a:lnTo>
                    <a:pt x="1747" y="6291"/>
                  </a:lnTo>
                  <a:lnTo>
                    <a:pt x="2041" y="6439"/>
                  </a:lnTo>
                  <a:lnTo>
                    <a:pt x="2357" y="6544"/>
                  </a:lnTo>
                  <a:lnTo>
                    <a:pt x="2672" y="6628"/>
                  </a:lnTo>
                  <a:lnTo>
                    <a:pt x="3009" y="6691"/>
                  </a:lnTo>
                  <a:lnTo>
                    <a:pt x="3346" y="6712"/>
                  </a:lnTo>
                  <a:lnTo>
                    <a:pt x="3703" y="6691"/>
                  </a:lnTo>
                  <a:lnTo>
                    <a:pt x="4019" y="6628"/>
                  </a:lnTo>
                  <a:lnTo>
                    <a:pt x="4356" y="6544"/>
                  </a:lnTo>
                  <a:lnTo>
                    <a:pt x="4650" y="6439"/>
                  </a:lnTo>
                  <a:lnTo>
                    <a:pt x="4945" y="6291"/>
                  </a:lnTo>
                  <a:lnTo>
                    <a:pt x="5218" y="6123"/>
                  </a:lnTo>
                  <a:lnTo>
                    <a:pt x="5492" y="5934"/>
                  </a:lnTo>
                  <a:lnTo>
                    <a:pt x="5723" y="5723"/>
                  </a:lnTo>
                  <a:lnTo>
                    <a:pt x="5933" y="5492"/>
                  </a:lnTo>
                  <a:lnTo>
                    <a:pt x="6123" y="5218"/>
                  </a:lnTo>
                  <a:lnTo>
                    <a:pt x="6291" y="4945"/>
                  </a:lnTo>
                  <a:lnTo>
                    <a:pt x="6438" y="4650"/>
                  </a:lnTo>
                  <a:lnTo>
                    <a:pt x="6565" y="4356"/>
                  </a:lnTo>
                  <a:lnTo>
                    <a:pt x="6628" y="4019"/>
                  </a:lnTo>
                  <a:lnTo>
                    <a:pt x="6691" y="3683"/>
                  </a:lnTo>
                  <a:lnTo>
                    <a:pt x="6712" y="3346"/>
                  </a:lnTo>
                  <a:lnTo>
                    <a:pt x="6691" y="3009"/>
                  </a:lnTo>
                  <a:lnTo>
                    <a:pt x="6628" y="2673"/>
                  </a:lnTo>
                  <a:lnTo>
                    <a:pt x="6565" y="2357"/>
                  </a:lnTo>
                  <a:lnTo>
                    <a:pt x="6438" y="2042"/>
                  </a:lnTo>
                  <a:lnTo>
                    <a:pt x="6291" y="1747"/>
                  </a:lnTo>
                  <a:lnTo>
                    <a:pt x="6123" y="1474"/>
                  </a:lnTo>
                  <a:lnTo>
                    <a:pt x="5933" y="1221"/>
                  </a:lnTo>
                  <a:lnTo>
                    <a:pt x="5723" y="969"/>
                  </a:lnTo>
                  <a:lnTo>
                    <a:pt x="5492" y="758"/>
                  </a:lnTo>
                  <a:lnTo>
                    <a:pt x="5218" y="569"/>
                  </a:lnTo>
                  <a:lnTo>
                    <a:pt x="4945" y="401"/>
                  </a:lnTo>
                  <a:lnTo>
                    <a:pt x="4650" y="253"/>
                  </a:lnTo>
                  <a:lnTo>
                    <a:pt x="4356" y="148"/>
                  </a:lnTo>
                  <a:lnTo>
                    <a:pt x="4019" y="64"/>
                  </a:lnTo>
                  <a:lnTo>
                    <a:pt x="3703" y="22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5116753" y="4362895"/>
              <a:ext cx="334664" cy="334694"/>
            </a:xfrm>
            <a:custGeom>
              <a:rect b="b" l="l" r="r" t="t"/>
              <a:pathLst>
                <a:path extrusionOk="0" h="11026" w="11025">
                  <a:moveTo>
                    <a:pt x="5512" y="1"/>
                  </a:moveTo>
                  <a:lnTo>
                    <a:pt x="5239" y="22"/>
                  </a:lnTo>
                  <a:lnTo>
                    <a:pt x="4944" y="43"/>
                  </a:lnTo>
                  <a:lnTo>
                    <a:pt x="4671" y="85"/>
                  </a:lnTo>
                  <a:lnTo>
                    <a:pt x="4397" y="127"/>
                  </a:lnTo>
                  <a:lnTo>
                    <a:pt x="4145" y="190"/>
                  </a:lnTo>
                  <a:lnTo>
                    <a:pt x="3871" y="253"/>
                  </a:lnTo>
                  <a:lnTo>
                    <a:pt x="3619" y="337"/>
                  </a:lnTo>
                  <a:lnTo>
                    <a:pt x="3366" y="443"/>
                  </a:lnTo>
                  <a:lnTo>
                    <a:pt x="3135" y="548"/>
                  </a:lnTo>
                  <a:lnTo>
                    <a:pt x="2883" y="674"/>
                  </a:lnTo>
                  <a:lnTo>
                    <a:pt x="2651" y="800"/>
                  </a:lnTo>
                  <a:lnTo>
                    <a:pt x="2441" y="948"/>
                  </a:lnTo>
                  <a:lnTo>
                    <a:pt x="2230" y="1095"/>
                  </a:lnTo>
                  <a:lnTo>
                    <a:pt x="2020" y="1263"/>
                  </a:lnTo>
                  <a:lnTo>
                    <a:pt x="1620" y="1621"/>
                  </a:lnTo>
                  <a:lnTo>
                    <a:pt x="1263" y="2021"/>
                  </a:lnTo>
                  <a:lnTo>
                    <a:pt x="1094" y="2231"/>
                  </a:lnTo>
                  <a:lnTo>
                    <a:pt x="947" y="2441"/>
                  </a:lnTo>
                  <a:lnTo>
                    <a:pt x="800" y="2652"/>
                  </a:lnTo>
                  <a:lnTo>
                    <a:pt x="674" y="2883"/>
                  </a:lnTo>
                  <a:lnTo>
                    <a:pt x="547" y="3136"/>
                  </a:lnTo>
                  <a:lnTo>
                    <a:pt x="442" y="3367"/>
                  </a:lnTo>
                  <a:lnTo>
                    <a:pt x="337" y="3620"/>
                  </a:lnTo>
                  <a:lnTo>
                    <a:pt x="253" y="3872"/>
                  </a:lnTo>
                  <a:lnTo>
                    <a:pt x="190" y="4145"/>
                  </a:lnTo>
                  <a:lnTo>
                    <a:pt x="127" y="4398"/>
                  </a:lnTo>
                  <a:lnTo>
                    <a:pt x="63" y="4671"/>
                  </a:lnTo>
                  <a:lnTo>
                    <a:pt x="42" y="4945"/>
                  </a:lnTo>
                  <a:lnTo>
                    <a:pt x="21" y="5240"/>
                  </a:lnTo>
                  <a:lnTo>
                    <a:pt x="0" y="5513"/>
                  </a:lnTo>
                  <a:lnTo>
                    <a:pt x="21" y="5808"/>
                  </a:lnTo>
                  <a:lnTo>
                    <a:pt x="42" y="6081"/>
                  </a:lnTo>
                  <a:lnTo>
                    <a:pt x="63" y="6355"/>
                  </a:lnTo>
                  <a:lnTo>
                    <a:pt x="127" y="6628"/>
                  </a:lnTo>
                  <a:lnTo>
                    <a:pt x="190" y="6902"/>
                  </a:lnTo>
                  <a:lnTo>
                    <a:pt x="253" y="7154"/>
                  </a:lnTo>
                  <a:lnTo>
                    <a:pt x="337" y="7407"/>
                  </a:lnTo>
                  <a:lnTo>
                    <a:pt x="442" y="7659"/>
                  </a:lnTo>
                  <a:lnTo>
                    <a:pt x="547" y="7911"/>
                  </a:lnTo>
                  <a:lnTo>
                    <a:pt x="674" y="8143"/>
                  </a:lnTo>
                  <a:lnTo>
                    <a:pt x="800" y="8374"/>
                  </a:lnTo>
                  <a:lnTo>
                    <a:pt x="947" y="8585"/>
                  </a:lnTo>
                  <a:lnTo>
                    <a:pt x="1094" y="8816"/>
                  </a:lnTo>
                  <a:lnTo>
                    <a:pt x="1263" y="9026"/>
                  </a:lnTo>
                  <a:lnTo>
                    <a:pt x="1620" y="9405"/>
                  </a:lnTo>
                  <a:lnTo>
                    <a:pt x="2020" y="9763"/>
                  </a:lnTo>
                  <a:lnTo>
                    <a:pt x="2230" y="9931"/>
                  </a:lnTo>
                  <a:lnTo>
                    <a:pt x="2441" y="10078"/>
                  </a:lnTo>
                  <a:lnTo>
                    <a:pt x="2651" y="10226"/>
                  </a:lnTo>
                  <a:lnTo>
                    <a:pt x="2883" y="10352"/>
                  </a:lnTo>
                  <a:lnTo>
                    <a:pt x="3135" y="10478"/>
                  </a:lnTo>
                  <a:lnTo>
                    <a:pt x="3366" y="10583"/>
                  </a:lnTo>
                  <a:lnTo>
                    <a:pt x="3619" y="10689"/>
                  </a:lnTo>
                  <a:lnTo>
                    <a:pt x="3871" y="10773"/>
                  </a:lnTo>
                  <a:lnTo>
                    <a:pt x="4145" y="10857"/>
                  </a:lnTo>
                  <a:lnTo>
                    <a:pt x="4397" y="10920"/>
                  </a:lnTo>
                  <a:lnTo>
                    <a:pt x="4671" y="10962"/>
                  </a:lnTo>
                  <a:lnTo>
                    <a:pt x="4944" y="11004"/>
                  </a:lnTo>
                  <a:lnTo>
                    <a:pt x="5239" y="11025"/>
                  </a:lnTo>
                  <a:lnTo>
                    <a:pt x="5807" y="11025"/>
                  </a:lnTo>
                  <a:lnTo>
                    <a:pt x="6081" y="11004"/>
                  </a:lnTo>
                  <a:lnTo>
                    <a:pt x="6354" y="10962"/>
                  </a:lnTo>
                  <a:lnTo>
                    <a:pt x="6628" y="10920"/>
                  </a:lnTo>
                  <a:lnTo>
                    <a:pt x="6901" y="10857"/>
                  </a:lnTo>
                  <a:lnTo>
                    <a:pt x="7153" y="10773"/>
                  </a:lnTo>
                  <a:lnTo>
                    <a:pt x="7406" y="10689"/>
                  </a:lnTo>
                  <a:lnTo>
                    <a:pt x="7658" y="10583"/>
                  </a:lnTo>
                  <a:lnTo>
                    <a:pt x="7911" y="10478"/>
                  </a:lnTo>
                  <a:lnTo>
                    <a:pt x="8142" y="10352"/>
                  </a:lnTo>
                  <a:lnTo>
                    <a:pt x="8374" y="10226"/>
                  </a:lnTo>
                  <a:lnTo>
                    <a:pt x="8584" y="10078"/>
                  </a:lnTo>
                  <a:lnTo>
                    <a:pt x="8816" y="9931"/>
                  </a:lnTo>
                  <a:lnTo>
                    <a:pt x="9026" y="9763"/>
                  </a:lnTo>
                  <a:lnTo>
                    <a:pt x="9405" y="9405"/>
                  </a:lnTo>
                  <a:lnTo>
                    <a:pt x="9762" y="9026"/>
                  </a:lnTo>
                  <a:lnTo>
                    <a:pt x="9931" y="8816"/>
                  </a:lnTo>
                  <a:lnTo>
                    <a:pt x="10078" y="8585"/>
                  </a:lnTo>
                  <a:lnTo>
                    <a:pt x="10225" y="8374"/>
                  </a:lnTo>
                  <a:lnTo>
                    <a:pt x="10351" y="8143"/>
                  </a:lnTo>
                  <a:lnTo>
                    <a:pt x="10478" y="7911"/>
                  </a:lnTo>
                  <a:lnTo>
                    <a:pt x="10583" y="7659"/>
                  </a:lnTo>
                  <a:lnTo>
                    <a:pt x="10688" y="7407"/>
                  </a:lnTo>
                  <a:lnTo>
                    <a:pt x="10772" y="7154"/>
                  </a:lnTo>
                  <a:lnTo>
                    <a:pt x="10856" y="6902"/>
                  </a:lnTo>
                  <a:lnTo>
                    <a:pt x="10919" y="6628"/>
                  </a:lnTo>
                  <a:lnTo>
                    <a:pt x="10962" y="6355"/>
                  </a:lnTo>
                  <a:lnTo>
                    <a:pt x="11004" y="6081"/>
                  </a:lnTo>
                  <a:lnTo>
                    <a:pt x="11025" y="5808"/>
                  </a:lnTo>
                  <a:lnTo>
                    <a:pt x="11025" y="5513"/>
                  </a:lnTo>
                  <a:lnTo>
                    <a:pt x="11025" y="5240"/>
                  </a:lnTo>
                  <a:lnTo>
                    <a:pt x="11004" y="4945"/>
                  </a:lnTo>
                  <a:lnTo>
                    <a:pt x="10962" y="4671"/>
                  </a:lnTo>
                  <a:lnTo>
                    <a:pt x="10919" y="4398"/>
                  </a:lnTo>
                  <a:lnTo>
                    <a:pt x="10856" y="4145"/>
                  </a:lnTo>
                  <a:lnTo>
                    <a:pt x="10772" y="3872"/>
                  </a:lnTo>
                  <a:lnTo>
                    <a:pt x="10688" y="3620"/>
                  </a:lnTo>
                  <a:lnTo>
                    <a:pt x="10583" y="3367"/>
                  </a:lnTo>
                  <a:lnTo>
                    <a:pt x="10478" y="3136"/>
                  </a:lnTo>
                  <a:lnTo>
                    <a:pt x="10351" y="2883"/>
                  </a:lnTo>
                  <a:lnTo>
                    <a:pt x="10225" y="2652"/>
                  </a:lnTo>
                  <a:lnTo>
                    <a:pt x="10078" y="2441"/>
                  </a:lnTo>
                  <a:lnTo>
                    <a:pt x="9931" y="2231"/>
                  </a:lnTo>
                  <a:lnTo>
                    <a:pt x="9762" y="2021"/>
                  </a:lnTo>
                  <a:lnTo>
                    <a:pt x="9405" y="1621"/>
                  </a:lnTo>
                  <a:lnTo>
                    <a:pt x="9026" y="1263"/>
                  </a:lnTo>
                  <a:lnTo>
                    <a:pt x="8816" y="1095"/>
                  </a:lnTo>
                  <a:lnTo>
                    <a:pt x="8584" y="948"/>
                  </a:lnTo>
                  <a:lnTo>
                    <a:pt x="8374" y="800"/>
                  </a:lnTo>
                  <a:lnTo>
                    <a:pt x="8142" y="674"/>
                  </a:lnTo>
                  <a:lnTo>
                    <a:pt x="7911" y="548"/>
                  </a:lnTo>
                  <a:lnTo>
                    <a:pt x="7658" y="443"/>
                  </a:lnTo>
                  <a:lnTo>
                    <a:pt x="7406" y="337"/>
                  </a:lnTo>
                  <a:lnTo>
                    <a:pt x="7153" y="253"/>
                  </a:lnTo>
                  <a:lnTo>
                    <a:pt x="6901" y="190"/>
                  </a:lnTo>
                  <a:lnTo>
                    <a:pt x="6628" y="127"/>
                  </a:lnTo>
                  <a:lnTo>
                    <a:pt x="6354" y="85"/>
                  </a:lnTo>
                  <a:lnTo>
                    <a:pt x="6081" y="43"/>
                  </a:lnTo>
                  <a:lnTo>
                    <a:pt x="5807" y="22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rgbClr val="2021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5182532" y="4428675"/>
              <a:ext cx="203743" cy="203773"/>
            </a:xfrm>
            <a:custGeom>
              <a:rect b="b" l="l" r="r" t="t"/>
              <a:pathLst>
                <a:path extrusionOk="0" h="6713" w="6712">
                  <a:moveTo>
                    <a:pt x="3345" y="1"/>
                  </a:moveTo>
                  <a:lnTo>
                    <a:pt x="3009" y="22"/>
                  </a:lnTo>
                  <a:lnTo>
                    <a:pt x="2672" y="64"/>
                  </a:lnTo>
                  <a:lnTo>
                    <a:pt x="2357" y="148"/>
                  </a:lnTo>
                  <a:lnTo>
                    <a:pt x="2041" y="253"/>
                  </a:lnTo>
                  <a:lnTo>
                    <a:pt x="1747" y="401"/>
                  </a:lnTo>
                  <a:lnTo>
                    <a:pt x="1473" y="569"/>
                  </a:lnTo>
                  <a:lnTo>
                    <a:pt x="1221" y="758"/>
                  </a:lnTo>
                  <a:lnTo>
                    <a:pt x="968" y="969"/>
                  </a:lnTo>
                  <a:lnTo>
                    <a:pt x="758" y="1221"/>
                  </a:lnTo>
                  <a:lnTo>
                    <a:pt x="568" y="1474"/>
                  </a:lnTo>
                  <a:lnTo>
                    <a:pt x="400" y="1747"/>
                  </a:lnTo>
                  <a:lnTo>
                    <a:pt x="253" y="2042"/>
                  </a:lnTo>
                  <a:lnTo>
                    <a:pt x="148" y="2357"/>
                  </a:lnTo>
                  <a:lnTo>
                    <a:pt x="63" y="2673"/>
                  </a:lnTo>
                  <a:lnTo>
                    <a:pt x="21" y="3009"/>
                  </a:lnTo>
                  <a:lnTo>
                    <a:pt x="0" y="3346"/>
                  </a:lnTo>
                  <a:lnTo>
                    <a:pt x="21" y="3683"/>
                  </a:lnTo>
                  <a:lnTo>
                    <a:pt x="63" y="4019"/>
                  </a:lnTo>
                  <a:lnTo>
                    <a:pt x="148" y="4356"/>
                  </a:lnTo>
                  <a:lnTo>
                    <a:pt x="253" y="4650"/>
                  </a:lnTo>
                  <a:lnTo>
                    <a:pt x="400" y="4945"/>
                  </a:lnTo>
                  <a:lnTo>
                    <a:pt x="568" y="5218"/>
                  </a:lnTo>
                  <a:lnTo>
                    <a:pt x="758" y="5492"/>
                  </a:lnTo>
                  <a:lnTo>
                    <a:pt x="968" y="5723"/>
                  </a:lnTo>
                  <a:lnTo>
                    <a:pt x="1221" y="5934"/>
                  </a:lnTo>
                  <a:lnTo>
                    <a:pt x="1473" y="6123"/>
                  </a:lnTo>
                  <a:lnTo>
                    <a:pt x="1747" y="6291"/>
                  </a:lnTo>
                  <a:lnTo>
                    <a:pt x="2041" y="6439"/>
                  </a:lnTo>
                  <a:lnTo>
                    <a:pt x="2357" y="6544"/>
                  </a:lnTo>
                  <a:lnTo>
                    <a:pt x="2672" y="6628"/>
                  </a:lnTo>
                  <a:lnTo>
                    <a:pt x="3009" y="6691"/>
                  </a:lnTo>
                  <a:lnTo>
                    <a:pt x="3345" y="6712"/>
                  </a:lnTo>
                  <a:lnTo>
                    <a:pt x="3682" y="6691"/>
                  </a:lnTo>
                  <a:lnTo>
                    <a:pt x="4019" y="6628"/>
                  </a:lnTo>
                  <a:lnTo>
                    <a:pt x="4355" y="6544"/>
                  </a:lnTo>
                  <a:lnTo>
                    <a:pt x="4650" y="6439"/>
                  </a:lnTo>
                  <a:lnTo>
                    <a:pt x="4944" y="6291"/>
                  </a:lnTo>
                  <a:lnTo>
                    <a:pt x="5218" y="6123"/>
                  </a:lnTo>
                  <a:lnTo>
                    <a:pt x="5491" y="5934"/>
                  </a:lnTo>
                  <a:lnTo>
                    <a:pt x="5723" y="5723"/>
                  </a:lnTo>
                  <a:lnTo>
                    <a:pt x="5933" y="5492"/>
                  </a:lnTo>
                  <a:lnTo>
                    <a:pt x="6123" y="5218"/>
                  </a:lnTo>
                  <a:lnTo>
                    <a:pt x="6291" y="4945"/>
                  </a:lnTo>
                  <a:lnTo>
                    <a:pt x="6438" y="4650"/>
                  </a:lnTo>
                  <a:lnTo>
                    <a:pt x="6543" y="4356"/>
                  </a:lnTo>
                  <a:lnTo>
                    <a:pt x="6628" y="4019"/>
                  </a:lnTo>
                  <a:lnTo>
                    <a:pt x="6691" y="3683"/>
                  </a:lnTo>
                  <a:lnTo>
                    <a:pt x="6712" y="3346"/>
                  </a:lnTo>
                  <a:lnTo>
                    <a:pt x="6691" y="3009"/>
                  </a:lnTo>
                  <a:lnTo>
                    <a:pt x="6628" y="2673"/>
                  </a:lnTo>
                  <a:lnTo>
                    <a:pt x="6543" y="2357"/>
                  </a:lnTo>
                  <a:lnTo>
                    <a:pt x="6438" y="2042"/>
                  </a:lnTo>
                  <a:lnTo>
                    <a:pt x="6291" y="1747"/>
                  </a:lnTo>
                  <a:lnTo>
                    <a:pt x="6123" y="1474"/>
                  </a:lnTo>
                  <a:lnTo>
                    <a:pt x="5933" y="1221"/>
                  </a:lnTo>
                  <a:lnTo>
                    <a:pt x="5723" y="969"/>
                  </a:lnTo>
                  <a:lnTo>
                    <a:pt x="5491" y="758"/>
                  </a:lnTo>
                  <a:lnTo>
                    <a:pt x="5218" y="569"/>
                  </a:lnTo>
                  <a:lnTo>
                    <a:pt x="4944" y="401"/>
                  </a:lnTo>
                  <a:lnTo>
                    <a:pt x="4650" y="253"/>
                  </a:lnTo>
                  <a:lnTo>
                    <a:pt x="4355" y="148"/>
                  </a:lnTo>
                  <a:lnTo>
                    <a:pt x="4019" y="64"/>
                  </a:lnTo>
                  <a:lnTo>
                    <a:pt x="3682" y="22"/>
                  </a:lnTo>
                  <a:lnTo>
                    <a:pt x="33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3883540" y="3883282"/>
              <a:ext cx="418960" cy="268885"/>
            </a:xfrm>
            <a:custGeom>
              <a:rect b="b" l="l" r="r" t="t"/>
              <a:pathLst>
                <a:path extrusionOk="0" h="8858" w="13802">
                  <a:moveTo>
                    <a:pt x="13423" y="1"/>
                  </a:moveTo>
                  <a:lnTo>
                    <a:pt x="12161" y="106"/>
                  </a:lnTo>
                  <a:lnTo>
                    <a:pt x="10983" y="232"/>
                  </a:lnTo>
                  <a:lnTo>
                    <a:pt x="9867" y="379"/>
                  </a:lnTo>
                  <a:lnTo>
                    <a:pt x="8837" y="569"/>
                  </a:lnTo>
                  <a:lnTo>
                    <a:pt x="7911" y="737"/>
                  </a:lnTo>
                  <a:lnTo>
                    <a:pt x="7048" y="926"/>
                  </a:lnTo>
                  <a:lnTo>
                    <a:pt x="6270" y="1137"/>
                  </a:lnTo>
                  <a:lnTo>
                    <a:pt x="5554" y="1326"/>
                  </a:lnTo>
                  <a:lnTo>
                    <a:pt x="4944" y="1515"/>
                  </a:lnTo>
                  <a:lnTo>
                    <a:pt x="4397" y="1684"/>
                  </a:lnTo>
                  <a:lnTo>
                    <a:pt x="3577" y="1978"/>
                  </a:lnTo>
                  <a:lnTo>
                    <a:pt x="3093" y="2189"/>
                  </a:lnTo>
                  <a:lnTo>
                    <a:pt x="2925" y="2273"/>
                  </a:lnTo>
                  <a:lnTo>
                    <a:pt x="2672" y="2462"/>
                  </a:lnTo>
                  <a:lnTo>
                    <a:pt x="2441" y="2652"/>
                  </a:lnTo>
                  <a:lnTo>
                    <a:pt x="2230" y="2883"/>
                  </a:lnTo>
                  <a:lnTo>
                    <a:pt x="2020" y="3114"/>
                  </a:lnTo>
                  <a:lnTo>
                    <a:pt x="1831" y="3367"/>
                  </a:lnTo>
                  <a:lnTo>
                    <a:pt x="1641" y="3619"/>
                  </a:lnTo>
                  <a:lnTo>
                    <a:pt x="1473" y="3872"/>
                  </a:lnTo>
                  <a:lnTo>
                    <a:pt x="1326" y="4145"/>
                  </a:lnTo>
                  <a:lnTo>
                    <a:pt x="1052" y="4713"/>
                  </a:lnTo>
                  <a:lnTo>
                    <a:pt x="800" y="5281"/>
                  </a:lnTo>
                  <a:lnTo>
                    <a:pt x="610" y="5870"/>
                  </a:lnTo>
                  <a:lnTo>
                    <a:pt x="442" y="6417"/>
                  </a:lnTo>
                  <a:lnTo>
                    <a:pt x="316" y="6880"/>
                  </a:lnTo>
                  <a:lnTo>
                    <a:pt x="232" y="7322"/>
                  </a:lnTo>
                  <a:lnTo>
                    <a:pt x="84" y="8059"/>
                  </a:lnTo>
                  <a:lnTo>
                    <a:pt x="21" y="8542"/>
                  </a:lnTo>
                  <a:lnTo>
                    <a:pt x="0" y="8732"/>
                  </a:lnTo>
                  <a:lnTo>
                    <a:pt x="13802" y="8858"/>
                  </a:lnTo>
                  <a:lnTo>
                    <a:pt x="13591" y="3977"/>
                  </a:lnTo>
                  <a:lnTo>
                    <a:pt x="134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3883540" y="3883282"/>
              <a:ext cx="418960" cy="268885"/>
            </a:xfrm>
            <a:custGeom>
              <a:rect b="b" l="l" r="r" t="t"/>
              <a:pathLst>
                <a:path extrusionOk="0" fill="none" h="8858" w="13802">
                  <a:moveTo>
                    <a:pt x="13802" y="8858"/>
                  </a:moveTo>
                  <a:lnTo>
                    <a:pt x="0" y="8732"/>
                  </a:lnTo>
                  <a:lnTo>
                    <a:pt x="0" y="8732"/>
                  </a:lnTo>
                  <a:lnTo>
                    <a:pt x="21" y="8542"/>
                  </a:lnTo>
                  <a:lnTo>
                    <a:pt x="84" y="8059"/>
                  </a:lnTo>
                  <a:lnTo>
                    <a:pt x="232" y="7322"/>
                  </a:lnTo>
                  <a:lnTo>
                    <a:pt x="316" y="6880"/>
                  </a:lnTo>
                  <a:lnTo>
                    <a:pt x="442" y="6417"/>
                  </a:lnTo>
                  <a:lnTo>
                    <a:pt x="442" y="6417"/>
                  </a:lnTo>
                  <a:lnTo>
                    <a:pt x="610" y="5870"/>
                  </a:lnTo>
                  <a:lnTo>
                    <a:pt x="800" y="5281"/>
                  </a:lnTo>
                  <a:lnTo>
                    <a:pt x="1052" y="4713"/>
                  </a:lnTo>
                  <a:lnTo>
                    <a:pt x="1326" y="4145"/>
                  </a:lnTo>
                  <a:lnTo>
                    <a:pt x="1473" y="3872"/>
                  </a:lnTo>
                  <a:lnTo>
                    <a:pt x="1641" y="3619"/>
                  </a:lnTo>
                  <a:lnTo>
                    <a:pt x="1831" y="3367"/>
                  </a:lnTo>
                  <a:lnTo>
                    <a:pt x="2020" y="3114"/>
                  </a:lnTo>
                  <a:lnTo>
                    <a:pt x="2230" y="2883"/>
                  </a:lnTo>
                  <a:lnTo>
                    <a:pt x="2441" y="2652"/>
                  </a:lnTo>
                  <a:lnTo>
                    <a:pt x="2672" y="2462"/>
                  </a:lnTo>
                  <a:lnTo>
                    <a:pt x="2925" y="2273"/>
                  </a:lnTo>
                  <a:lnTo>
                    <a:pt x="2925" y="2273"/>
                  </a:lnTo>
                  <a:lnTo>
                    <a:pt x="3093" y="2189"/>
                  </a:lnTo>
                  <a:lnTo>
                    <a:pt x="3577" y="1978"/>
                  </a:lnTo>
                  <a:lnTo>
                    <a:pt x="4397" y="1684"/>
                  </a:lnTo>
                  <a:lnTo>
                    <a:pt x="4944" y="1515"/>
                  </a:lnTo>
                  <a:lnTo>
                    <a:pt x="5554" y="1326"/>
                  </a:lnTo>
                  <a:lnTo>
                    <a:pt x="6270" y="1137"/>
                  </a:lnTo>
                  <a:lnTo>
                    <a:pt x="7048" y="926"/>
                  </a:lnTo>
                  <a:lnTo>
                    <a:pt x="7911" y="737"/>
                  </a:lnTo>
                  <a:lnTo>
                    <a:pt x="8837" y="569"/>
                  </a:lnTo>
                  <a:lnTo>
                    <a:pt x="9867" y="379"/>
                  </a:lnTo>
                  <a:lnTo>
                    <a:pt x="10983" y="232"/>
                  </a:lnTo>
                  <a:lnTo>
                    <a:pt x="12161" y="106"/>
                  </a:lnTo>
                  <a:lnTo>
                    <a:pt x="13423" y="1"/>
                  </a:lnTo>
                  <a:lnTo>
                    <a:pt x="13591" y="3977"/>
                  </a:lnTo>
                  <a:lnTo>
                    <a:pt x="13802" y="88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4356111" y="3878820"/>
              <a:ext cx="788107" cy="269522"/>
            </a:xfrm>
            <a:custGeom>
              <a:rect b="b" l="l" r="r" t="t"/>
              <a:pathLst>
                <a:path extrusionOk="0" h="8879" w="25963">
                  <a:moveTo>
                    <a:pt x="1" y="0"/>
                  </a:moveTo>
                  <a:lnTo>
                    <a:pt x="232" y="3935"/>
                  </a:lnTo>
                  <a:lnTo>
                    <a:pt x="506" y="8879"/>
                  </a:lnTo>
                  <a:lnTo>
                    <a:pt x="25963" y="8753"/>
                  </a:lnTo>
                  <a:lnTo>
                    <a:pt x="25563" y="8479"/>
                  </a:lnTo>
                  <a:lnTo>
                    <a:pt x="25079" y="8163"/>
                  </a:lnTo>
                  <a:lnTo>
                    <a:pt x="24427" y="7743"/>
                  </a:lnTo>
                  <a:lnTo>
                    <a:pt x="23607" y="7238"/>
                  </a:lnTo>
                  <a:lnTo>
                    <a:pt x="22618" y="6670"/>
                  </a:lnTo>
                  <a:lnTo>
                    <a:pt x="21503" y="6060"/>
                  </a:lnTo>
                  <a:lnTo>
                    <a:pt x="20261" y="5407"/>
                  </a:lnTo>
                  <a:lnTo>
                    <a:pt x="19294" y="4923"/>
                  </a:lnTo>
                  <a:lnTo>
                    <a:pt x="18284" y="4419"/>
                  </a:lnTo>
                  <a:lnTo>
                    <a:pt x="17190" y="3935"/>
                  </a:lnTo>
                  <a:lnTo>
                    <a:pt x="16075" y="3451"/>
                  </a:lnTo>
                  <a:lnTo>
                    <a:pt x="14897" y="2967"/>
                  </a:lnTo>
                  <a:lnTo>
                    <a:pt x="13676" y="2504"/>
                  </a:lnTo>
                  <a:lnTo>
                    <a:pt x="12435" y="2083"/>
                  </a:lnTo>
                  <a:lnTo>
                    <a:pt x="11131" y="1662"/>
                  </a:lnTo>
                  <a:lnTo>
                    <a:pt x="9826" y="1284"/>
                  </a:lnTo>
                  <a:lnTo>
                    <a:pt x="8459" y="947"/>
                  </a:lnTo>
                  <a:lnTo>
                    <a:pt x="7785" y="779"/>
                  </a:lnTo>
                  <a:lnTo>
                    <a:pt x="7091" y="653"/>
                  </a:lnTo>
                  <a:lnTo>
                    <a:pt x="6397" y="526"/>
                  </a:lnTo>
                  <a:lnTo>
                    <a:pt x="5703" y="400"/>
                  </a:lnTo>
                  <a:lnTo>
                    <a:pt x="5008" y="295"/>
                  </a:lnTo>
                  <a:lnTo>
                    <a:pt x="4293" y="211"/>
                  </a:lnTo>
                  <a:lnTo>
                    <a:pt x="3578" y="127"/>
                  </a:lnTo>
                  <a:lnTo>
                    <a:pt x="2862" y="63"/>
                  </a:lnTo>
                  <a:lnTo>
                    <a:pt x="2168" y="2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9"/>
            <p:cNvSpPr/>
            <p:nvPr/>
          </p:nvSpPr>
          <p:spPr>
            <a:xfrm>
              <a:off x="4356111" y="3878820"/>
              <a:ext cx="788107" cy="269522"/>
            </a:xfrm>
            <a:custGeom>
              <a:rect b="b" l="l" r="r" t="t"/>
              <a:pathLst>
                <a:path extrusionOk="0" fill="none" h="8879" w="25963">
                  <a:moveTo>
                    <a:pt x="25963" y="8753"/>
                  </a:moveTo>
                  <a:lnTo>
                    <a:pt x="506" y="8879"/>
                  </a:lnTo>
                  <a:lnTo>
                    <a:pt x="232" y="3935"/>
                  </a:lnTo>
                  <a:lnTo>
                    <a:pt x="1" y="0"/>
                  </a:lnTo>
                  <a:lnTo>
                    <a:pt x="1" y="0"/>
                  </a:lnTo>
                  <a:lnTo>
                    <a:pt x="716" y="0"/>
                  </a:lnTo>
                  <a:lnTo>
                    <a:pt x="1453" y="0"/>
                  </a:lnTo>
                  <a:lnTo>
                    <a:pt x="2168" y="21"/>
                  </a:lnTo>
                  <a:lnTo>
                    <a:pt x="2862" y="63"/>
                  </a:lnTo>
                  <a:lnTo>
                    <a:pt x="3578" y="127"/>
                  </a:lnTo>
                  <a:lnTo>
                    <a:pt x="4293" y="211"/>
                  </a:lnTo>
                  <a:lnTo>
                    <a:pt x="5008" y="295"/>
                  </a:lnTo>
                  <a:lnTo>
                    <a:pt x="5703" y="400"/>
                  </a:lnTo>
                  <a:lnTo>
                    <a:pt x="6397" y="526"/>
                  </a:lnTo>
                  <a:lnTo>
                    <a:pt x="7091" y="653"/>
                  </a:lnTo>
                  <a:lnTo>
                    <a:pt x="7785" y="779"/>
                  </a:lnTo>
                  <a:lnTo>
                    <a:pt x="8459" y="947"/>
                  </a:lnTo>
                  <a:lnTo>
                    <a:pt x="9826" y="1284"/>
                  </a:lnTo>
                  <a:lnTo>
                    <a:pt x="11131" y="1662"/>
                  </a:lnTo>
                  <a:lnTo>
                    <a:pt x="12435" y="2083"/>
                  </a:lnTo>
                  <a:lnTo>
                    <a:pt x="13676" y="2504"/>
                  </a:lnTo>
                  <a:lnTo>
                    <a:pt x="14897" y="2967"/>
                  </a:lnTo>
                  <a:lnTo>
                    <a:pt x="16075" y="3451"/>
                  </a:lnTo>
                  <a:lnTo>
                    <a:pt x="17190" y="3935"/>
                  </a:lnTo>
                  <a:lnTo>
                    <a:pt x="18284" y="4419"/>
                  </a:lnTo>
                  <a:lnTo>
                    <a:pt x="19294" y="4923"/>
                  </a:lnTo>
                  <a:lnTo>
                    <a:pt x="20261" y="5407"/>
                  </a:lnTo>
                  <a:lnTo>
                    <a:pt x="20261" y="5407"/>
                  </a:lnTo>
                  <a:lnTo>
                    <a:pt x="21503" y="6060"/>
                  </a:lnTo>
                  <a:lnTo>
                    <a:pt x="22618" y="6670"/>
                  </a:lnTo>
                  <a:lnTo>
                    <a:pt x="23607" y="7238"/>
                  </a:lnTo>
                  <a:lnTo>
                    <a:pt x="24427" y="7743"/>
                  </a:lnTo>
                  <a:lnTo>
                    <a:pt x="25079" y="8163"/>
                  </a:lnTo>
                  <a:lnTo>
                    <a:pt x="25563" y="8479"/>
                  </a:lnTo>
                  <a:lnTo>
                    <a:pt x="25963" y="875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9"/>
            <p:cNvSpPr/>
            <p:nvPr/>
          </p:nvSpPr>
          <p:spPr>
            <a:xfrm>
              <a:off x="5335796" y="4207719"/>
              <a:ext cx="235039" cy="101568"/>
            </a:xfrm>
            <a:custGeom>
              <a:rect b="b" l="l" r="r" t="t"/>
              <a:pathLst>
                <a:path extrusionOk="0" h="3346" w="7743">
                  <a:moveTo>
                    <a:pt x="1116" y="0"/>
                  </a:moveTo>
                  <a:lnTo>
                    <a:pt x="569" y="21"/>
                  </a:lnTo>
                  <a:lnTo>
                    <a:pt x="1" y="42"/>
                  </a:lnTo>
                  <a:lnTo>
                    <a:pt x="3135" y="2567"/>
                  </a:lnTo>
                  <a:lnTo>
                    <a:pt x="3556" y="2672"/>
                  </a:lnTo>
                  <a:lnTo>
                    <a:pt x="4629" y="2904"/>
                  </a:lnTo>
                  <a:lnTo>
                    <a:pt x="5344" y="3030"/>
                  </a:lnTo>
                  <a:lnTo>
                    <a:pt x="6123" y="3156"/>
                  </a:lnTo>
                  <a:lnTo>
                    <a:pt x="6922" y="3261"/>
                  </a:lnTo>
                  <a:lnTo>
                    <a:pt x="7743" y="3346"/>
                  </a:lnTo>
                  <a:lnTo>
                    <a:pt x="7680" y="3198"/>
                  </a:lnTo>
                  <a:lnTo>
                    <a:pt x="7575" y="3009"/>
                  </a:lnTo>
                  <a:lnTo>
                    <a:pt x="7406" y="2778"/>
                  </a:lnTo>
                  <a:lnTo>
                    <a:pt x="7196" y="2504"/>
                  </a:lnTo>
                  <a:lnTo>
                    <a:pt x="6922" y="2188"/>
                  </a:lnTo>
                  <a:lnTo>
                    <a:pt x="6607" y="1873"/>
                  </a:lnTo>
                  <a:lnTo>
                    <a:pt x="6207" y="1536"/>
                  </a:lnTo>
                  <a:lnTo>
                    <a:pt x="5976" y="1368"/>
                  </a:lnTo>
                  <a:lnTo>
                    <a:pt x="5723" y="1200"/>
                  </a:lnTo>
                  <a:lnTo>
                    <a:pt x="5450" y="1052"/>
                  </a:lnTo>
                  <a:lnTo>
                    <a:pt x="5176" y="905"/>
                  </a:lnTo>
                  <a:lnTo>
                    <a:pt x="4861" y="758"/>
                  </a:lnTo>
                  <a:lnTo>
                    <a:pt x="4545" y="611"/>
                  </a:lnTo>
                  <a:lnTo>
                    <a:pt x="4187" y="484"/>
                  </a:lnTo>
                  <a:lnTo>
                    <a:pt x="3830" y="379"/>
                  </a:lnTo>
                  <a:lnTo>
                    <a:pt x="3430" y="274"/>
                  </a:lnTo>
                  <a:lnTo>
                    <a:pt x="3009" y="190"/>
                  </a:lnTo>
                  <a:lnTo>
                    <a:pt x="2588" y="127"/>
                  </a:lnTo>
                  <a:lnTo>
                    <a:pt x="2126" y="63"/>
                  </a:lnTo>
                  <a:lnTo>
                    <a:pt x="1621" y="21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9"/>
            <p:cNvSpPr/>
            <p:nvPr/>
          </p:nvSpPr>
          <p:spPr>
            <a:xfrm>
              <a:off x="3883540" y="4003975"/>
              <a:ext cx="418960" cy="148193"/>
            </a:xfrm>
            <a:custGeom>
              <a:rect b="b" l="l" r="r" t="t"/>
              <a:pathLst>
                <a:path extrusionOk="0" h="4882" w="13802">
                  <a:moveTo>
                    <a:pt x="13591" y="1"/>
                  </a:moveTo>
                  <a:lnTo>
                    <a:pt x="12518" y="127"/>
                  </a:lnTo>
                  <a:lnTo>
                    <a:pt x="11487" y="253"/>
                  </a:lnTo>
                  <a:lnTo>
                    <a:pt x="10478" y="380"/>
                  </a:lnTo>
                  <a:lnTo>
                    <a:pt x="9489" y="527"/>
                  </a:lnTo>
                  <a:lnTo>
                    <a:pt x="7616" y="843"/>
                  </a:lnTo>
                  <a:lnTo>
                    <a:pt x="5870" y="1158"/>
                  </a:lnTo>
                  <a:lnTo>
                    <a:pt x="4271" y="1495"/>
                  </a:lnTo>
                  <a:lnTo>
                    <a:pt x="2840" y="1831"/>
                  </a:lnTo>
                  <a:lnTo>
                    <a:pt x="1557" y="2147"/>
                  </a:lnTo>
                  <a:lnTo>
                    <a:pt x="442" y="2441"/>
                  </a:lnTo>
                  <a:lnTo>
                    <a:pt x="316" y="2904"/>
                  </a:lnTo>
                  <a:lnTo>
                    <a:pt x="232" y="3346"/>
                  </a:lnTo>
                  <a:lnTo>
                    <a:pt x="84" y="4083"/>
                  </a:lnTo>
                  <a:lnTo>
                    <a:pt x="21" y="4566"/>
                  </a:lnTo>
                  <a:lnTo>
                    <a:pt x="0" y="4756"/>
                  </a:lnTo>
                  <a:lnTo>
                    <a:pt x="13802" y="4882"/>
                  </a:lnTo>
                  <a:lnTo>
                    <a:pt x="13591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9"/>
            <p:cNvSpPr/>
            <p:nvPr/>
          </p:nvSpPr>
          <p:spPr>
            <a:xfrm>
              <a:off x="3883540" y="4003975"/>
              <a:ext cx="418960" cy="148193"/>
            </a:xfrm>
            <a:custGeom>
              <a:rect b="b" l="l" r="r" t="t"/>
              <a:pathLst>
                <a:path extrusionOk="0" fill="none" h="4882" w="13802">
                  <a:moveTo>
                    <a:pt x="13591" y="1"/>
                  </a:moveTo>
                  <a:lnTo>
                    <a:pt x="13591" y="1"/>
                  </a:lnTo>
                  <a:lnTo>
                    <a:pt x="12518" y="127"/>
                  </a:lnTo>
                  <a:lnTo>
                    <a:pt x="11487" y="253"/>
                  </a:lnTo>
                  <a:lnTo>
                    <a:pt x="10478" y="380"/>
                  </a:lnTo>
                  <a:lnTo>
                    <a:pt x="9489" y="527"/>
                  </a:lnTo>
                  <a:lnTo>
                    <a:pt x="7616" y="843"/>
                  </a:lnTo>
                  <a:lnTo>
                    <a:pt x="5870" y="1158"/>
                  </a:lnTo>
                  <a:lnTo>
                    <a:pt x="4271" y="1495"/>
                  </a:lnTo>
                  <a:lnTo>
                    <a:pt x="2840" y="1831"/>
                  </a:lnTo>
                  <a:lnTo>
                    <a:pt x="1557" y="2147"/>
                  </a:lnTo>
                  <a:lnTo>
                    <a:pt x="442" y="2441"/>
                  </a:lnTo>
                  <a:lnTo>
                    <a:pt x="442" y="2441"/>
                  </a:lnTo>
                  <a:lnTo>
                    <a:pt x="442" y="2441"/>
                  </a:lnTo>
                  <a:lnTo>
                    <a:pt x="316" y="2904"/>
                  </a:lnTo>
                  <a:lnTo>
                    <a:pt x="232" y="3346"/>
                  </a:lnTo>
                  <a:lnTo>
                    <a:pt x="84" y="4083"/>
                  </a:lnTo>
                  <a:lnTo>
                    <a:pt x="21" y="4566"/>
                  </a:lnTo>
                  <a:lnTo>
                    <a:pt x="0" y="4756"/>
                  </a:lnTo>
                  <a:lnTo>
                    <a:pt x="13802" y="4882"/>
                  </a:lnTo>
                  <a:lnTo>
                    <a:pt x="1359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4363153" y="3992501"/>
              <a:ext cx="781065" cy="155843"/>
            </a:xfrm>
            <a:custGeom>
              <a:rect b="b" l="l" r="r" t="t"/>
              <a:pathLst>
                <a:path extrusionOk="0" h="5134" w="25731">
                  <a:moveTo>
                    <a:pt x="5365" y="0"/>
                  </a:moveTo>
                  <a:lnTo>
                    <a:pt x="3977" y="21"/>
                  </a:lnTo>
                  <a:lnTo>
                    <a:pt x="2630" y="42"/>
                  </a:lnTo>
                  <a:lnTo>
                    <a:pt x="1305" y="105"/>
                  </a:lnTo>
                  <a:lnTo>
                    <a:pt x="0" y="190"/>
                  </a:lnTo>
                  <a:lnTo>
                    <a:pt x="274" y="5134"/>
                  </a:lnTo>
                  <a:lnTo>
                    <a:pt x="25731" y="5008"/>
                  </a:lnTo>
                  <a:lnTo>
                    <a:pt x="25331" y="4734"/>
                  </a:lnTo>
                  <a:lnTo>
                    <a:pt x="24847" y="4418"/>
                  </a:lnTo>
                  <a:lnTo>
                    <a:pt x="24195" y="3998"/>
                  </a:lnTo>
                  <a:lnTo>
                    <a:pt x="23375" y="3493"/>
                  </a:lnTo>
                  <a:lnTo>
                    <a:pt x="22386" y="2925"/>
                  </a:lnTo>
                  <a:lnTo>
                    <a:pt x="21271" y="2315"/>
                  </a:lnTo>
                  <a:lnTo>
                    <a:pt x="20029" y="1662"/>
                  </a:lnTo>
                  <a:lnTo>
                    <a:pt x="19083" y="1431"/>
                  </a:lnTo>
                  <a:lnTo>
                    <a:pt x="18136" y="1242"/>
                  </a:lnTo>
                  <a:lnTo>
                    <a:pt x="17189" y="1052"/>
                  </a:lnTo>
                  <a:lnTo>
                    <a:pt x="16263" y="884"/>
                  </a:lnTo>
                  <a:lnTo>
                    <a:pt x="15317" y="737"/>
                  </a:lnTo>
                  <a:lnTo>
                    <a:pt x="14391" y="589"/>
                  </a:lnTo>
                  <a:lnTo>
                    <a:pt x="13465" y="484"/>
                  </a:lnTo>
                  <a:lnTo>
                    <a:pt x="12540" y="379"/>
                  </a:lnTo>
                  <a:lnTo>
                    <a:pt x="11614" y="274"/>
                  </a:lnTo>
                  <a:lnTo>
                    <a:pt x="10709" y="211"/>
                  </a:lnTo>
                  <a:lnTo>
                    <a:pt x="8900" y="84"/>
                  </a:lnTo>
                  <a:lnTo>
                    <a:pt x="7112" y="21"/>
                  </a:lnTo>
                  <a:lnTo>
                    <a:pt x="536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9"/>
            <p:cNvSpPr/>
            <p:nvPr/>
          </p:nvSpPr>
          <p:spPr>
            <a:xfrm>
              <a:off x="4363153" y="3992501"/>
              <a:ext cx="781065" cy="155843"/>
            </a:xfrm>
            <a:custGeom>
              <a:rect b="b" l="l" r="r" t="t"/>
              <a:pathLst>
                <a:path extrusionOk="0" fill="none" h="5134" w="25731">
                  <a:moveTo>
                    <a:pt x="5365" y="0"/>
                  </a:moveTo>
                  <a:lnTo>
                    <a:pt x="5365" y="0"/>
                  </a:lnTo>
                  <a:lnTo>
                    <a:pt x="3977" y="21"/>
                  </a:lnTo>
                  <a:lnTo>
                    <a:pt x="2630" y="42"/>
                  </a:lnTo>
                  <a:lnTo>
                    <a:pt x="1305" y="105"/>
                  </a:lnTo>
                  <a:lnTo>
                    <a:pt x="0" y="190"/>
                  </a:lnTo>
                  <a:lnTo>
                    <a:pt x="274" y="5134"/>
                  </a:lnTo>
                  <a:lnTo>
                    <a:pt x="25731" y="5008"/>
                  </a:lnTo>
                  <a:lnTo>
                    <a:pt x="25731" y="5008"/>
                  </a:lnTo>
                  <a:lnTo>
                    <a:pt x="25331" y="4734"/>
                  </a:lnTo>
                  <a:lnTo>
                    <a:pt x="24847" y="4418"/>
                  </a:lnTo>
                  <a:lnTo>
                    <a:pt x="24195" y="3998"/>
                  </a:lnTo>
                  <a:lnTo>
                    <a:pt x="23375" y="3493"/>
                  </a:lnTo>
                  <a:lnTo>
                    <a:pt x="22386" y="2925"/>
                  </a:lnTo>
                  <a:lnTo>
                    <a:pt x="21271" y="2315"/>
                  </a:lnTo>
                  <a:lnTo>
                    <a:pt x="20029" y="1662"/>
                  </a:lnTo>
                  <a:lnTo>
                    <a:pt x="20029" y="1662"/>
                  </a:lnTo>
                  <a:lnTo>
                    <a:pt x="20029" y="1662"/>
                  </a:lnTo>
                  <a:lnTo>
                    <a:pt x="19083" y="1431"/>
                  </a:lnTo>
                  <a:lnTo>
                    <a:pt x="18136" y="1242"/>
                  </a:lnTo>
                  <a:lnTo>
                    <a:pt x="17189" y="1052"/>
                  </a:lnTo>
                  <a:lnTo>
                    <a:pt x="16263" y="884"/>
                  </a:lnTo>
                  <a:lnTo>
                    <a:pt x="15317" y="737"/>
                  </a:lnTo>
                  <a:lnTo>
                    <a:pt x="14391" y="589"/>
                  </a:lnTo>
                  <a:lnTo>
                    <a:pt x="13465" y="484"/>
                  </a:lnTo>
                  <a:lnTo>
                    <a:pt x="12540" y="379"/>
                  </a:lnTo>
                  <a:lnTo>
                    <a:pt x="11614" y="274"/>
                  </a:lnTo>
                  <a:lnTo>
                    <a:pt x="10709" y="211"/>
                  </a:lnTo>
                  <a:lnTo>
                    <a:pt x="8900" y="84"/>
                  </a:lnTo>
                  <a:lnTo>
                    <a:pt x="7112" y="21"/>
                  </a:lnTo>
                  <a:lnTo>
                    <a:pt x="53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4913646" y="4094039"/>
              <a:ext cx="160973" cy="100293"/>
            </a:xfrm>
            <a:custGeom>
              <a:rect b="b" l="l" r="r" t="t"/>
              <a:pathLst>
                <a:path extrusionOk="0" h="3304" w="5303">
                  <a:moveTo>
                    <a:pt x="1158" y="0"/>
                  </a:moveTo>
                  <a:lnTo>
                    <a:pt x="927" y="43"/>
                  </a:lnTo>
                  <a:lnTo>
                    <a:pt x="695" y="106"/>
                  </a:lnTo>
                  <a:lnTo>
                    <a:pt x="506" y="211"/>
                  </a:lnTo>
                  <a:lnTo>
                    <a:pt x="338" y="358"/>
                  </a:lnTo>
                  <a:lnTo>
                    <a:pt x="190" y="526"/>
                  </a:lnTo>
                  <a:lnTo>
                    <a:pt x="85" y="716"/>
                  </a:lnTo>
                  <a:lnTo>
                    <a:pt x="22" y="947"/>
                  </a:lnTo>
                  <a:lnTo>
                    <a:pt x="1" y="1179"/>
                  </a:lnTo>
                  <a:lnTo>
                    <a:pt x="1" y="2146"/>
                  </a:lnTo>
                  <a:lnTo>
                    <a:pt x="22" y="2378"/>
                  </a:lnTo>
                  <a:lnTo>
                    <a:pt x="85" y="2588"/>
                  </a:lnTo>
                  <a:lnTo>
                    <a:pt x="190" y="2778"/>
                  </a:lnTo>
                  <a:lnTo>
                    <a:pt x="338" y="2967"/>
                  </a:lnTo>
                  <a:lnTo>
                    <a:pt x="506" y="3093"/>
                  </a:lnTo>
                  <a:lnTo>
                    <a:pt x="695" y="3198"/>
                  </a:lnTo>
                  <a:lnTo>
                    <a:pt x="927" y="3283"/>
                  </a:lnTo>
                  <a:lnTo>
                    <a:pt x="1158" y="3304"/>
                  </a:lnTo>
                  <a:lnTo>
                    <a:pt x="4146" y="3304"/>
                  </a:lnTo>
                  <a:lnTo>
                    <a:pt x="4377" y="3283"/>
                  </a:lnTo>
                  <a:lnTo>
                    <a:pt x="4608" y="3198"/>
                  </a:lnTo>
                  <a:lnTo>
                    <a:pt x="4798" y="3093"/>
                  </a:lnTo>
                  <a:lnTo>
                    <a:pt x="4966" y="2967"/>
                  </a:lnTo>
                  <a:lnTo>
                    <a:pt x="5113" y="2778"/>
                  </a:lnTo>
                  <a:lnTo>
                    <a:pt x="5219" y="2588"/>
                  </a:lnTo>
                  <a:lnTo>
                    <a:pt x="5282" y="2378"/>
                  </a:lnTo>
                  <a:lnTo>
                    <a:pt x="5303" y="2146"/>
                  </a:lnTo>
                  <a:lnTo>
                    <a:pt x="5303" y="1179"/>
                  </a:lnTo>
                  <a:lnTo>
                    <a:pt x="5282" y="947"/>
                  </a:lnTo>
                  <a:lnTo>
                    <a:pt x="5219" y="716"/>
                  </a:lnTo>
                  <a:lnTo>
                    <a:pt x="5113" y="526"/>
                  </a:lnTo>
                  <a:lnTo>
                    <a:pt x="4966" y="358"/>
                  </a:lnTo>
                  <a:lnTo>
                    <a:pt x="4798" y="211"/>
                  </a:lnTo>
                  <a:lnTo>
                    <a:pt x="4608" y="106"/>
                  </a:lnTo>
                  <a:lnTo>
                    <a:pt x="4377" y="43"/>
                  </a:lnTo>
                  <a:lnTo>
                    <a:pt x="41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0"/>
          <p:cNvSpPr txBox="1"/>
          <p:nvPr>
            <p:ph type="title"/>
          </p:nvPr>
        </p:nvSpPr>
        <p:spPr>
          <a:xfrm>
            <a:off x="457200" y="1332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 Decisions</a:t>
            </a:r>
            <a:endParaRPr/>
          </a:p>
        </p:txBody>
      </p:sp>
      <p:grpSp>
        <p:nvGrpSpPr>
          <p:cNvPr id="693" name="Google Shape;693;p20"/>
          <p:cNvGrpSpPr/>
          <p:nvPr/>
        </p:nvGrpSpPr>
        <p:grpSpPr>
          <a:xfrm>
            <a:off x="1057591" y="3118328"/>
            <a:ext cx="298169" cy="339253"/>
            <a:chOff x="1529350" y="258825"/>
            <a:chExt cx="423475" cy="481825"/>
          </a:xfrm>
        </p:grpSpPr>
        <p:sp>
          <p:nvSpPr>
            <p:cNvPr id="694" name="Google Shape;694;p20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6" name="Google Shape;696;p20"/>
          <p:cNvGrpSpPr/>
          <p:nvPr/>
        </p:nvGrpSpPr>
        <p:grpSpPr>
          <a:xfrm>
            <a:off x="4422916" y="3118328"/>
            <a:ext cx="298169" cy="339253"/>
            <a:chOff x="1529350" y="258825"/>
            <a:chExt cx="423475" cy="481825"/>
          </a:xfrm>
        </p:grpSpPr>
        <p:sp>
          <p:nvSpPr>
            <p:cNvPr id="697" name="Google Shape;697;p20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9" name="Google Shape;699;p20"/>
          <p:cNvGrpSpPr/>
          <p:nvPr/>
        </p:nvGrpSpPr>
        <p:grpSpPr>
          <a:xfrm>
            <a:off x="6130666" y="2301253"/>
            <a:ext cx="298169" cy="339253"/>
            <a:chOff x="1529350" y="258825"/>
            <a:chExt cx="423475" cy="481825"/>
          </a:xfrm>
        </p:grpSpPr>
        <p:sp>
          <p:nvSpPr>
            <p:cNvPr id="700" name="Google Shape;700;p20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" name="Google Shape;701;p20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2" name="Google Shape;702;p20"/>
          <p:cNvGrpSpPr/>
          <p:nvPr/>
        </p:nvGrpSpPr>
        <p:grpSpPr>
          <a:xfrm>
            <a:off x="7821691" y="3118328"/>
            <a:ext cx="298169" cy="339253"/>
            <a:chOff x="1529350" y="258825"/>
            <a:chExt cx="423475" cy="481825"/>
          </a:xfrm>
        </p:grpSpPr>
        <p:sp>
          <p:nvSpPr>
            <p:cNvPr id="703" name="Google Shape;703;p20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4" name="Google Shape;704;p20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5" name="Google Shape;705;p20"/>
          <p:cNvGrpSpPr/>
          <p:nvPr/>
        </p:nvGrpSpPr>
        <p:grpSpPr>
          <a:xfrm>
            <a:off x="284400" y="3525925"/>
            <a:ext cx="1803900" cy="1206150"/>
            <a:chOff x="284400" y="3525925"/>
            <a:chExt cx="1803900" cy="1206150"/>
          </a:xfrm>
        </p:grpSpPr>
        <p:sp>
          <p:nvSpPr>
            <p:cNvPr id="706" name="Google Shape;706;p20"/>
            <p:cNvSpPr txBox="1"/>
            <p:nvPr/>
          </p:nvSpPr>
          <p:spPr>
            <a:xfrm>
              <a:off x="284400" y="4196575"/>
              <a:ext cx="18039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Carefully chosen font (urbananist) to ease readability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7" name="Google Shape;707;p20"/>
            <p:cNvSpPr txBox="1"/>
            <p:nvPr/>
          </p:nvSpPr>
          <p:spPr>
            <a:xfrm>
              <a:off x="473925" y="3861325"/>
              <a:ext cx="12849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Typography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08" name="Google Shape;708;p20"/>
            <p:cNvSpPr txBox="1"/>
            <p:nvPr/>
          </p:nvSpPr>
          <p:spPr>
            <a:xfrm>
              <a:off x="952500" y="3525925"/>
              <a:ext cx="508500" cy="335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09" name="Google Shape;709;p20"/>
          <p:cNvGrpSpPr/>
          <p:nvPr/>
        </p:nvGrpSpPr>
        <p:grpSpPr>
          <a:xfrm>
            <a:off x="7083975" y="3525925"/>
            <a:ext cx="1845900" cy="1206138"/>
            <a:chOff x="7083975" y="3525925"/>
            <a:chExt cx="1845900" cy="1206138"/>
          </a:xfrm>
        </p:grpSpPr>
        <p:sp>
          <p:nvSpPr>
            <p:cNvPr id="710" name="Google Shape;710;p20"/>
            <p:cNvSpPr txBox="1"/>
            <p:nvPr/>
          </p:nvSpPr>
          <p:spPr>
            <a:xfrm>
              <a:off x="7238025" y="4196563"/>
              <a:ext cx="14655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Call to actions, icons and illustrations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1" name="Google Shape;711;p20"/>
            <p:cNvSpPr txBox="1"/>
            <p:nvPr/>
          </p:nvSpPr>
          <p:spPr>
            <a:xfrm>
              <a:off x="7083975" y="3861325"/>
              <a:ext cx="18459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Micro interactions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12" name="Google Shape;712;p20"/>
            <p:cNvSpPr txBox="1"/>
            <p:nvPr/>
          </p:nvSpPr>
          <p:spPr>
            <a:xfrm>
              <a:off x="7716450" y="3525925"/>
              <a:ext cx="508500" cy="335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13" name="Google Shape;713;p20"/>
          <p:cNvGrpSpPr/>
          <p:nvPr/>
        </p:nvGrpSpPr>
        <p:grpSpPr>
          <a:xfrm>
            <a:off x="2748616" y="2301253"/>
            <a:ext cx="298169" cy="339253"/>
            <a:chOff x="1529350" y="258825"/>
            <a:chExt cx="423475" cy="481825"/>
          </a:xfrm>
        </p:grpSpPr>
        <p:sp>
          <p:nvSpPr>
            <p:cNvPr id="714" name="Google Shape;714;p20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6" name="Google Shape;716;p20"/>
          <p:cNvGrpSpPr/>
          <p:nvPr/>
        </p:nvGrpSpPr>
        <p:grpSpPr>
          <a:xfrm>
            <a:off x="2088275" y="938800"/>
            <a:ext cx="1922683" cy="1294050"/>
            <a:chOff x="2104026" y="938800"/>
            <a:chExt cx="1526424" cy="1294050"/>
          </a:xfrm>
        </p:grpSpPr>
        <p:grpSp>
          <p:nvGrpSpPr>
            <p:cNvPr id="717" name="Google Shape;717;p20"/>
            <p:cNvGrpSpPr/>
            <p:nvPr/>
          </p:nvGrpSpPr>
          <p:grpSpPr>
            <a:xfrm>
              <a:off x="2104026" y="938800"/>
              <a:ext cx="1526424" cy="854550"/>
              <a:chOff x="2104026" y="2018538"/>
              <a:chExt cx="1526424" cy="854550"/>
            </a:xfrm>
          </p:grpSpPr>
          <p:sp>
            <p:nvSpPr>
              <p:cNvPr id="718" name="Google Shape;718;p20"/>
              <p:cNvSpPr txBox="1"/>
              <p:nvPr/>
            </p:nvSpPr>
            <p:spPr>
              <a:xfrm>
                <a:off x="2104026" y="2353788"/>
                <a:ext cx="1526400" cy="51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SImple palette with 4 main colors and multiple styles for each 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9" name="Google Shape;719;p20"/>
              <p:cNvSpPr txBox="1"/>
              <p:nvPr/>
            </p:nvSpPr>
            <p:spPr>
              <a:xfrm>
                <a:off x="2164950" y="2018538"/>
                <a:ext cx="1465500" cy="32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Color palette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720" name="Google Shape;720;p20"/>
            <p:cNvSpPr txBox="1"/>
            <p:nvPr/>
          </p:nvSpPr>
          <p:spPr>
            <a:xfrm>
              <a:off x="2643450" y="1897450"/>
              <a:ext cx="508500" cy="335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21" name="Google Shape;721;p20"/>
          <p:cNvGrpSpPr/>
          <p:nvPr/>
        </p:nvGrpSpPr>
        <p:grpSpPr>
          <a:xfrm>
            <a:off x="5265375" y="938788"/>
            <a:ext cx="2127600" cy="1294063"/>
            <a:chOff x="5265375" y="938788"/>
            <a:chExt cx="2127600" cy="1294063"/>
          </a:xfrm>
        </p:grpSpPr>
        <p:grpSp>
          <p:nvGrpSpPr>
            <p:cNvPr id="722" name="Google Shape;722;p20"/>
            <p:cNvGrpSpPr/>
            <p:nvPr/>
          </p:nvGrpSpPr>
          <p:grpSpPr>
            <a:xfrm>
              <a:off x="5265375" y="938788"/>
              <a:ext cx="2127600" cy="854563"/>
              <a:chOff x="5265375" y="3683250"/>
              <a:chExt cx="2127600" cy="854563"/>
            </a:xfrm>
          </p:grpSpPr>
          <p:sp>
            <p:nvSpPr>
              <p:cNvPr id="723" name="Google Shape;723;p20"/>
              <p:cNvSpPr txBox="1"/>
              <p:nvPr/>
            </p:nvSpPr>
            <p:spPr>
              <a:xfrm>
                <a:off x="5265375" y="4018513"/>
                <a:ext cx="2127600" cy="51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Mounted on iphone 13 promax </a:t>
                </a: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because of</a:t>
                </a: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 suitable dimensions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4" name="Google Shape;724;p20"/>
              <p:cNvSpPr txBox="1"/>
              <p:nvPr/>
            </p:nvSpPr>
            <p:spPr>
              <a:xfrm>
                <a:off x="5701050" y="3683250"/>
                <a:ext cx="1157400" cy="32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Lay out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725" name="Google Shape;725;p20"/>
            <p:cNvSpPr txBox="1"/>
            <p:nvPr/>
          </p:nvSpPr>
          <p:spPr>
            <a:xfrm>
              <a:off x="6025500" y="1897450"/>
              <a:ext cx="508500" cy="335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726" name="Google Shape;726;p20"/>
          <p:cNvSpPr/>
          <p:nvPr/>
        </p:nvSpPr>
        <p:spPr>
          <a:xfrm>
            <a:off x="1409675" y="3262300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0"/>
          <p:cNvSpPr/>
          <p:nvPr/>
        </p:nvSpPr>
        <p:spPr>
          <a:xfrm>
            <a:off x="2872050" y="266697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20"/>
          <p:cNvSpPr/>
          <p:nvPr/>
        </p:nvSpPr>
        <p:spPr>
          <a:xfrm>
            <a:off x="3100650" y="244522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0"/>
          <p:cNvSpPr/>
          <p:nvPr/>
        </p:nvSpPr>
        <p:spPr>
          <a:xfrm>
            <a:off x="4546350" y="302392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20"/>
          <p:cNvSpPr/>
          <p:nvPr/>
        </p:nvSpPr>
        <p:spPr>
          <a:xfrm>
            <a:off x="4778350" y="3262300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20"/>
          <p:cNvSpPr/>
          <p:nvPr/>
        </p:nvSpPr>
        <p:spPr>
          <a:xfrm>
            <a:off x="6254100" y="266697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20"/>
          <p:cNvSpPr/>
          <p:nvPr/>
        </p:nvSpPr>
        <p:spPr>
          <a:xfrm>
            <a:off x="6482700" y="244522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20"/>
          <p:cNvSpPr/>
          <p:nvPr/>
        </p:nvSpPr>
        <p:spPr>
          <a:xfrm>
            <a:off x="7945125" y="302392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4" name="Google Shape;734;p20"/>
          <p:cNvGrpSpPr/>
          <p:nvPr/>
        </p:nvGrpSpPr>
        <p:grpSpPr>
          <a:xfrm>
            <a:off x="1460975" y="2470875"/>
            <a:ext cx="6509725" cy="817075"/>
            <a:chOff x="1460975" y="2470875"/>
            <a:chExt cx="6509725" cy="817075"/>
          </a:xfrm>
        </p:grpSpPr>
        <p:cxnSp>
          <p:nvCxnSpPr>
            <p:cNvPr id="735" name="Google Shape;735;p20"/>
            <p:cNvCxnSpPr>
              <a:stCxn id="726" idx="6"/>
              <a:endCxn id="727" idx="4"/>
            </p:cNvCxnSpPr>
            <p:nvPr/>
          </p:nvCxnSpPr>
          <p:spPr>
            <a:xfrm flipH="1" rot="10800000">
              <a:off x="1460975" y="2718250"/>
              <a:ext cx="1436700" cy="569700"/>
            </a:xfrm>
            <a:prstGeom prst="bentConnector2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736" name="Google Shape;736;p20"/>
            <p:cNvCxnSpPr>
              <a:stCxn id="728" idx="6"/>
              <a:endCxn id="729" idx="0"/>
            </p:cNvCxnSpPr>
            <p:nvPr/>
          </p:nvCxnSpPr>
          <p:spPr>
            <a:xfrm>
              <a:off x="3151950" y="2470875"/>
              <a:ext cx="1420200" cy="553200"/>
            </a:xfrm>
            <a:prstGeom prst="bentConnector2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737" name="Google Shape;737;p20"/>
            <p:cNvCxnSpPr>
              <a:stCxn id="730" idx="6"/>
              <a:endCxn id="731" idx="4"/>
            </p:cNvCxnSpPr>
            <p:nvPr/>
          </p:nvCxnSpPr>
          <p:spPr>
            <a:xfrm flipH="1" rot="10800000">
              <a:off x="4829650" y="2718250"/>
              <a:ext cx="1450200" cy="569700"/>
            </a:xfrm>
            <a:prstGeom prst="bentConnector2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738" name="Google Shape;738;p20"/>
            <p:cNvCxnSpPr>
              <a:stCxn id="732" idx="6"/>
              <a:endCxn id="733" idx="0"/>
            </p:cNvCxnSpPr>
            <p:nvPr/>
          </p:nvCxnSpPr>
          <p:spPr>
            <a:xfrm>
              <a:off x="6534000" y="2470875"/>
              <a:ext cx="1436700" cy="553200"/>
            </a:xfrm>
            <a:prstGeom prst="bentConnector2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39" name="Google Shape;739;p20"/>
          <p:cNvGrpSpPr/>
          <p:nvPr/>
        </p:nvGrpSpPr>
        <p:grpSpPr>
          <a:xfrm>
            <a:off x="2025099" y="2912326"/>
            <a:ext cx="308472" cy="274510"/>
            <a:chOff x="883325" y="238125"/>
            <a:chExt cx="5853350" cy="5238750"/>
          </a:xfrm>
        </p:grpSpPr>
        <p:sp>
          <p:nvSpPr>
            <p:cNvPr id="740" name="Google Shape;740;p20"/>
            <p:cNvSpPr/>
            <p:nvPr/>
          </p:nvSpPr>
          <p:spPr>
            <a:xfrm>
              <a:off x="883325" y="238125"/>
              <a:ext cx="5853350" cy="5238750"/>
            </a:xfrm>
            <a:custGeom>
              <a:rect b="b" l="l" r="r" t="t"/>
              <a:pathLst>
                <a:path extrusionOk="0" h="209550" w="234134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0"/>
            <p:cNvSpPr/>
            <p:nvPr/>
          </p:nvSpPr>
          <p:spPr>
            <a:xfrm>
              <a:off x="3537025" y="644850"/>
              <a:ext cx="141025" cy="159100"/>
            </a:xfrm>
            <a:custGeom>
              <a:rect b="b" l="l" r="r" t="t"/>
              <a:pathLst>
                <a:path extrusionOk="0" h="6364" w="5641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" name="Google Shape;742;p20"/>
          <p:cNvGrpSpPr/>
          <p:nvPr/>
        </p:nvGrpSpPr>
        <p:grpSpPr>
          <a:xfrm>
            <a:off x="3707814" y="2565126"/>
            <a:ext cx="308472" cy="274510"/>
            <a:chOff x="883325" y="238125"/>
            <a:chExt cx="5853350" cy="5238750"/>
          </a:xfrm>
        </p:grpSpPr>
        <p:sp>
          <p:nvSpPr>
            <p:cNvPr id="743" name="Google Shape;743;p20"/>
            <p:cNvSpPr/>
            <p:nvPr/>
          </p:nvSpPr>
          <p:spPr>
            <a:xfrm>
              <a:off x="883325" y="238125"/>
              <a:ext cx="5853350" cy="5238750"/>
            </a:xfrm>
            <a:custGeom>
              <a:rect b="b" l="l" r="r" t="t"/>
              <a:pathLst>
                <a:path extrusionOk="0" h="209550" w="234134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0"/>
            <p:cNvSpPr/>
            <p:nvPr/>
          </p:nvSpPr>
          <p:spPr>
            <a:xfrm>
              <a:off x="3537025" y="644850"/>
              <a:ext cx="141025" cy="159100"/>
            </a:xfrm>
            <a:custGeom>
              <a:rect b="b" l="l" r="r" t="t"/>
              <a:pathLst>
                <a:path extrusionOk="0" h="6364" w="5641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" name="Google Shape;745;p20"/>
          <p:cNvGrpSpPr/>
          <p:nvPr/>
        </p:nvGrpSpPr>
        <p:grpSpPr>
          <a:xfrm>
            <a:off x="7093214" y="2565126"/>
            <a:ext cx="308472" cy="274510"/>
            <a:chOff x="883325" y="238125"/>
            <a:chExt cx="5853350" cy="5238750"/>
          </a:xfrm>
        </p:grpSpPr>
        <p:sp>
          <p:nvSpPr>
            <p:cNvPr id="746" name="Google Shape;746;p20"/>
            <p:cNvSpPr/>
            <p:nvPr/>
          </p:nvSpPr>
          <p:spPr>
            <a:xfrm>
              <a:off x="883325" y="238125"/>
              <a:ext cx="5853350" cy="5238750"/>
            </a:xfrm>
            <a:custGeom>
              <a:rect b="b" l="l" r="r" t="t"/>
              <a:pathLst>
                <a:path extrusionOk="0" h="209550" w="234134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3537025" y="644850"/>
              <a:ext cx="141025" cy="159100"/>
            </a:xfrm>
            <a:custGeom>
              <a:rect b="b" l="l" r="r" t="t"/>
              <a:pathLst>
                <a:path extrusionOk="0" h="6364" w="5641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8" name="Google Shape;748;p20"/>
          <p:cNvGrpSpPr/>
          <p:nvPr/>
        </p:nvGrpSpPr>
        <p:grpSpPr>
          <a:xfrm>
            <a:off x="5400514" y="2912326"/>
            <a:ext cx="308472" cy="274510"/>
            <a:chOff x="883325" y="238125"/>
            <a:chExt cx="5853350" cy="5238750"/>
          </a:xfrm>
        </p:grpSpPr>
        <p:sp>
          <p:nvSpPr>
            <p:cNvPr id="749" name="Google Shape;749;p20"/>
            <p:cNvSpPr/>
            <p:nvPr/>
          </p:nvSpPr>
          <p:spPr>
            <a:xfrm>
              <a:off x="883325" y="238125"/>
              <a:ext cx="5853350" cy="5238750"/>
            </a:xfrm>
            <a:custGeom>
              <a:rect b="b" l="l" r="r" t="t"/>
              <a:pathLst>
                <a:path extrusionOk="0" h="209550" w="234134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0"/>
            <p:cNvSpPr/>
            <p:nvPr/>
          </p:nvSpPr>
          <p:spPr>
            <a:xfrm>
              <a:off x="3537025" y="644850"/>
              <a:ext cx="141025" cy="159100"/>
            </a:xfrm>
            <a:custGeom>
              <a:rect b="b" l="l" r="r" t="t"/>
              <a:pathLst>
                <a:path extrusionOk="0" h="6364" w="5641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" name="Google Shape;751;p20"/>
          <p:cNvGrpSpPr/>
          <p:nvPr/>
        </p:nvGrpSpPr>
        <p:grpSpPr>
          <a:xfrm>
            <a:off x="3630450" y="3525925"/>
            <a:ext cx="2078400" cy="1198038"/>
            <a:chOff x="3630450" y="3525925"/>
            <a:chExt cx="2078400" cy="1198038"/>
          </a:xfrm>
        </p:grpSpPr>
        <p:sp>
          <p:nvSpPr>
            <p:cNvPr id="752" name="Google Shape;752;p20"/>
            <p:cNvSpPr txBox="1"/>
            <p:nvPr/>
          </p:nvSpPr>
          <p:spPr>
            <a:xfrm>
              <a:off x="3842638" y="4204663"/>
              <a:ext cx="1465500" cy="51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Putting important info on top of less </a:t>
              </a: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important info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3" name="Google Shape;753;p20"/>
            <p:cNvSpPr txBox="1"/>
            <p:nvPr/>
          </p:nvSpPr>
          <p:spPr>
            <a:xfrm>
              <a:off x="3630450" y="3868975"/>
              <a:ext cx="20784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  Visual Hierarchy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54" name="Google Shape;754;p20"/>
            <p:cNvSpPr txBox="1"/>
            <p:nvPr/>
          </p:nvSpPr>
          <p:spPr>
            <a:xfrm>
              <a:off x="4321138" y="3525925"/>
              <a:ext cx="508500" cy="335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2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Colors</a:t>
            </a:r>
            <a:endParaRPr/>
          </a:p>
        </p:txBody>
      </p:sp>
      <p:grpSp>
        <p:nvGrpSpPr>
          <p:cNvPr id="760" name="Google Shape;760;p21"/>
          <p:cNvGrpSpPr/>
          <p:nvPr/>
        </p:nvGrpSpPr>
        <p:grpSpPr>
          <a:xfrm>
            <a:off x="966660" y="1656166"/>
            <a:ext cx="1208882" cy="2299829"/>
            <a:chOff x="6994437" y="1739595"/>
            <a:chExt cx="1556032" cy="2960264"/>
          </a:xfrm>
        </p:grpSpPr>
        <p:sp>
          <p:nvSpPr>
            <p:cNvPr id="761" name="Google Shape;761;p21"/>
            <p:cNvSpPr/>
            <p:nvPr/>
          </p:nvSpPr>
          <p:spPr>
            <a:xfrm>
              <a:off x="7113484" y="3809018"/>
              <a:ext cx="109894" cy="208006"/>
            </a:xfrm>
            <a:custGeom>
              <a:rect b="b" l="l" r="r" t="t"/>
              <a:pathLst>
                <a:path extrusionOk="0" h="11317" w="5979">
                  <a:moveTo>
                    <a:pt x="3345" y="0"/>
                  </a:moveTo>
                  <a:lnTo>
                    <a:pt x="2776" y="36"/>
                  </a:lnTo>
                  <a:lnTo>
                    <a:pt x="2456" y="107"/>
                  </a:lnTo>
                  <a:lnTo>
                    <a:pt x="2171" y="178"/>
                  </a:lnTo>
                  <a:lnTo>
                    <a:pt x="1886" y="249"/>
                  </a:lnTo>
                  <a:lnTo>
                    <a:pt x="1602" y="392"/>
                  </a:lnTo>
                  <a:lnTo>
                    <a:pt x="1353" y="534"/>
                  </a:lnTo>
                  <a:lnTo>
                    <a:pt x="1139" y="712"/>
                  </a:lnTo>
                  <a:lnTo>
                    <a:pt x="961" y="961"/>
                  </a:lnTo>
                  <a:lnTo>
                    <a:pt x="854" y="1210"/>
                  </a:lnTo>
                  <a:lnTo>
                    <a:pt x="676" y="1922"/>
                  </a:lnTo>
                  <a:lnTo>
                    <a:pt x="463" y="2883"/>
                  </a:lnTo>
                  <a:lnTo>
                    <a:pt x="285" y="3950"/>
                  </a:lnTo>
                  <a:lnTo>
                    <a:pt x="143" y="5160"/>
                  </a:lnTo>
                  <a:lnTo>
                    <a:pt x="36" y="6370"/>
                  </a:lnTo>
                  <a:lnTo>
                    <a:pt x="0" y="7544"/>
                  </a:lnTo>
                  <a:lnTo>
                    <a:pt x="36" y="8114"/>
                  </a:lnTo>
                  <a:lnTo>
                    <a:pt x="36" y="8648"/>
                  </a:lnTo>
                  <a:lnTo>
                    <a:pt x="107" y="9146"/>
                  </a:lnTo>
                  <a:lnTo>
                    <a:pt x="178" y="9573"/>
                  </a:lnTo>
                  <a:lnTo>
                    <a:pt x="249" y="9786"/>
                  </a:lnTo>
                  <a:lnTo>
                    <a:pt x="321" y="9964"/>
                  </a:lnTo>
                  <a:lnTo>
                    <a:pt x="427" y="10142"/>
                  </a:lnTo>
                  <a:lnTo>
                    <a:pt x="534" y="10284"/>
                  </a:lnTo>
                  <a:lnTo>
                    <a:pt x="819" y="10569"/>
                  </a:lnTo>
                  <a:lnTo>
                    <a:pt x="1139" y="10783"/>
                  </a:lnTo>
                  <a:lnTo>
                    <a:pt x="1531" y="10961"/>
                  </a:lnTo>
                  <a:lnTo>
                    <a:pt x="1922" y="11103"/>
                  </a:lnTo>
                  <a:lnTo>
                    <a:pt x="2385" y="11174"/>
                  </a:lnTo>
                  <a:lnTo>
                    <a:pt x="2812" y="11245"/>
                  </a:lnTo>
                  <a:lnTo>
                    <a:pt x="3239" y="11281"/>
                  </a:lnTo>
                  <a:lnTo>
                    <a:pt x="3666" y="11316"/>
                  </a:lnTo>
                  <a:lnTo>
                    <a:pt x="4377" y="11281"/>
                  </a:lnTo>
                  <a:lnTo>
                    <a:pt x="5053" y="11245"/>
                  </a:lnTo>
                  <a:lnTo>
                    <a:pt x="5160" y="10925"/>
                  </a:lnTo>
                  <a:lnTo>
                    <a:pt x="5409" y="10071"/>
                  </a:lnTo>
                  <a:lnTo>
                    <a:pt x="5552" y="9466"/>
                  </a:lnTo>
                  <a:lnTo>
                    <a:pt x="5694" y="8790"/>
                  </a:lnTo>
                  <a:lnTo>
                    <a:pt x="5801" y="8007"/>
                  </a:lnTo>
                  <a:lnTo>
                    <a:pt x="5908" y="7189"/>
                  </a:lnTo>
                  <a:lnTo>
                    <a:pt x="5979" y="6335"/>
                  </a:lnTo>
                  <a:lnTo>
                    <a:pt x="5979" y="5409"/>
                  </a:lnTo>
                  <a:lnTo>
                    <a:pt x="5943" y="4484"/>
                  </a:lnTo>
                  <a:lnTo>
                    <a:pt x="5801" y="3523"/>
                  </a:lnTo>
                  <a:lnTo>
                    <a:pt x="5730" y="3061"/>
                  </a:lnTo>
                  <a:lnTo>
                    <a:pt x="5587" y="2598"/>
                  </a:lnTo>
                  <a:lnTo>
                    <a:pt x="5445" y="2171"/>
                  </a:lnTo>
                  <a:lnTo>
                    <a:pt x="5303" y="1708"/>
                  </a:lnTo>
                  <a:lnTo>
                    <a:pt x="5089" y="1281"/>
                  </a:lnTo>
                  <a:lnTo>
                    <a:pt x="4876" y="854"/>
                  </a:lnTo>
                  <a:lnTo>
                    <a:pt x="4591" y="427"/>
                  </a:lnTo>
                  <a:lnTo>
                    <a:pt x="4306" y="36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DC71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1"/>
            <p:cNvSpPr/>
            <p:nvPr/>
          </p:nvSpPr>
          <p:spPr>
            <a:xfrm>
              <a:off x="6994437" y="1739595"/>
              <a:ext cx="1556032" cy="2960264"/>
            </a:xfrm>
            <a:custGeom>
              <a:rect b="b" l="l" r="r" t="t"/>
              <a:pathLst>
                <a:path extrusionOk="0" h="161059" w="84659">
                  <a:moveTo>
                    <a:pt x="9146" y="0"/>
                  </a:moveTo>
                  <a:lnTo>
                    <a:pt x="8648" y="36"/>
                  </a:lnTo>
                  <a:lnTo>
                    <a:pt x="8185" y="107"/>
                  </a:lnTo>
                  <a:lnTo>
                    <a:pt x="7687" y="178"/>
                  </a:lnTo>
                  <a:lnTo>
                    <a:pt x="7225" y="285"/>
                  </a:lnTo>
                  <a:lnTo>
                    <a:pt x="6762" y="427"/>
                  </a:lnTo>
                  <a:lnTo>
                    <a:pt x="6335" y="569"/>
                  </a:lnTo>
                  <a:lnTo>
                    <a:pt x="5908" y="747"/>
                  </a:lnTo>
                  <a:lnTo>
                    <a:pt x="5481" y="925"/>
                  </a:lnTo>
                  <a:lnTo>
                    <a:pt x="5054" y="1139"/>
                  </a:lnTo>
                  <a:lnTo>
                    <a:pt x="4662" y="1388"/>
                  </a:lnTo>
                  <a:lnTo>
                    <a:pt x="4235" y="1637"/>
                  </a:lnTo>
                  <a:lnTo>
                    <a:pt x="3880" y="1886"/>
                  </a:lnTo>
                  <a:lnTo>
                    <a:pt x="3524" y="2171"/>
                  </a:lnTo>
                  <a:lnTo>
                    <a:pt x="3168" y="2491"/>
                  </a:lnTo>
                  <a:lnTo>
                    <a:pt x="2812" y="2811"/>
                  </a:lnTo>
                  <a:lnTo>
                    <a:pt x="2492" y="3131"/>
                  </a:lnTo>
                  <a:lnTo>
                    <a:pt x="2207" y="3487"/>
                  </a:lnTo>
                  <a:lnTo>
                    <a:pt x="1922" y="3843"/>
                  </a:lnTo>
                  <a:lnTo>
                    <a:pt x="1638" y="4235"/>
                  </a:lnTo>
                  <a:lnTo>
                    <a:pt x="1389" y="4626"/>
                  </a:lnTo>
                  <a:lnTo>
                    <a:pt x="1175" y="5053"/>
                  </a:lnTo>
                  <a:lnTo>
                    <a:pt x="962" y="5445"/>
                  </a:lnTo>
                  <a:lnTo>
                    <a:pt x="748" y="5872"/>
                  </a:lnTo>
                  <a:lnTo>
                    <a:pt x="570" y="6334"/>
                  </a:lnTo>
                  <a:lnTo>
                    <a:pt x="428" y="6761"/>
                  </a:lnTo>
                  <a:lnTo>
                    <a:pt x="286" y="7224"/>
                  </a:lnTo>
                  <a:lnTo>
                    <a:pt x="179" y="7686"/>
                  </a:lnTo>
                  <a:lnTo>
                    <a:pt x="108" y="8149"/>
                  </a:lnTo>
                  <a:lnTo>
                    <a:pt x="36" y="8647"/>
                  </a:lnTo>
                  <a:lnTo>
                    <a:pt x="1" y="9145"/>
                  </a:lnTo>
                  <a:lnTo>
                    <a:pt x="1" y="9644"/>
                  </a:lnTo>
                  <a:lnTo>
                    <a:pt x="1" y="151415"/>
                  </a:lnTo>
                  <a:lnTo>
                    <a:pt x="1" y="151913"/>
                  </a:lnTo>
                  <a:lnTo>
                    <a:pt x="36" y="152376"/>
                  </a:lnTo>
                  <a:lnTo>
                    <a:pt x="108" y="152874"/>
                  </a:lnTo>
                  <a:lnTo>
                    <a:pt x="179" y="153336"/>
                  </a:lnTo>
                  <a:lnTo>
                    <a:pt x="286" y="153799"/>
                  </a:lnTo>
                  <a:lnTo>
                    <a:pt x="428" y="154262"/>
                  </a:lnTo>
                  <a:lnTo>
                    <a:pt x="570" y="154724"/>
                  </a:lnTo>
                  <a:lnTo>
                    <a:pt x="748" y="155151"/>
                  </a:lnTo>
                  <a:lnTo>
                    <a:pt x="962" y="155578"/>
                  </a:lnTo>
                  <a:lnTo>
                    <a:pt x="1175" y="156005"/>
                  </a:lnTo>
                  <a:lnTo>
                    <a:pt x="1389" y="156397"/>
                  </a:lnTo>
                  <a:lnTo>
                    <a:pt x="1638" y="156788"/>
                  </a:lnTo>
                  <a:lnTo>
                    <a:pt x="1922" y="157180"/>
                  </a:lnTo>
                  <a:lnTo>
                    <a:pt x="2207" y="157535"/>
                  </a:lnTo>
                  <a:lnTo>
                    <a:pt x="2492" y="157891"/>
                  </a:lnTo>
                  <a:lnTo>
                    <a:pt x="2812" y="158212"/>
                  </a:lnTo>
                  <a:lnTo>
                    <a:pt x="3168" y="158532"/>
                  </a:lnTo>
                  <a:lnTo>
                    <a:pt x="3524" y="158852"/>
                  </a:lnTo>
                  <a:lnTo>
                    <a:pt x="3880" y="159137"/>
                  </a:lnTo>
                  <a:lnTo>
                    <a:pt x="4235" y="159421"/>
                  </a:lnTo>
                  <a:lnTo>
                    <a:pt x="4662" y="159671"/>
                  </a:lnTo>
                  <a:lnTo>
                    <a:pt x="5054" y="159884"/>
                  </a:lnTo>
                  <a:lnTo>
                    <a:pt x="5481" y="160098"/>
                  </a:lnTo>
                  <a:lnTo>
                    <a:pt x="5908" y="160311"/>
                  </a:lnTo>
                  <a:lnTo>
                    <a:pt x="6335" y="160453"/>
                  </a:lnTo>
                  <a:lnTo>
                    <a:pt x="6762" y="160631"/>
                  </a:lnTo>
                  <a:lnTo>
                    <a:pt x="7225" y="160738"/>
                  </a:lnTo>
                  <a:lnTo>
                    <a:pt x="7687" y="160845"/>
                  </a:lnTo>
                  <a:lnTo>
                    <a:pt x="8185" y="160952"/>
                  </a:lnTo>
                  <a:lnTo>
                    <a:pt x="8648" y="160987"/>
                  </a:lnTo>
                  <a:lnTo>
                    <a:pt x="9146" y="161023"/>
                  </a:lnTo>
                  <a:lnTo>
                    <a:pt x="9644" y="161058"/>
                  </a:lnTo>
                  <a:lnTo>
                    <a:pt x="74979" y="161058"/>
                  </a:lnTo>
                  <a:lnTo>
                    <a:pt x="75477" y="161023"/>
                  </a:lnTo>
                  <a:lnTo>
                    <a:pt x="75975" y="160987"/>
                  </a:lnTo>
                  <a:lnTo>
                    <a:pt x="76474" y="160952"/>
                  </a:lnTo>
                  <a:lnTo>
                    <a:pt x="76936" y="160845"/>
                  </a:lnTo>
                  <a:lnTo>
                    <a:pt x="77399" y="160738"/>
                  </a:lnTo>
                  <a:lnTo>
                    <a:pt x="77861" y="160631"/>
                  </a:lnTo>
                  <a:lnTo>
                    <a:pt x="78324" y="160453"/>
                  </a:lnTo>
                  <a:lnTo>
                    <a:pt x="78751" y="160311"/>
                  </a:lnTo>
                  <a:lnTo>
                    <a:pt x="79178" y="160098"/>
                  </a:lnTo>
                  <a:lnTo>
                    <a:pt x="79605" y="159884"/>
                  </a:lnTo>
                  <a:lnTo>
                    <a:pt x="79997" y="159671"/>
                  </a:lnTo>
                  <a:lnTo>
                    <a:pt x="80388" y="159421"/>
                  </a:lnTo>
                  <a:lnTo>
                    <a:pt x="80779" y="159137"/>
                  </a:lnTo>
                  <a:lnTo>
                    <a:pt x="81135" y="158852"/>
                  </a:lnTo>
                  <a:lnTo>
                    <a:pt x="81491" y="158532"/>
                  </a:lnTo>
                  <a:lnTo>
                    <a:pt x="81811" y="158212"/>
                  </a:lnTo>
                  <a:lnTo>
                    <a:pt x="82132" y="157891"/>
                  </a:lnTo>
                  <a:lnTo>
                    <a:pt x="82452" y="157535"/>
                  </a:lnTo>
                  <a:lnTo>
                    <a:pt x="82737" y="157180"/>
                  </a:lnTo>
                  <a:lnTo>
                    <a:pt x="82986" y="156788"/>
                  </a:lnTo>
                  <a:lnTo>
                    <a:pt x="83235" y="156397"/>
                  </a:lnTo>
                  <a:lnTo>
                    <a:pt x="83484" y="156005"/>
                  </a:lnTo>
                  <a:lnTo>
                    <a:pt x="83697" y="155578"/>
                  </a:lnTo>
                  <a:lnTo>
                    <a:pt x="83875" y="155151"/>
                  </a:lnTo>
                  <a:lnTo>
                    <a:pt x="84053" y="154724"/>
                  </a:lnTo>
                  <a:lnTo>
                    <a:pt x="84196" y="154262"/>
                  </a:lnTo>
                  <a:lnTo>
                    <a:pt x="84338" y="153799"/>
                  </a:lnTo>
                  <a:lnTo>
                    <a:pt x="84445" y="153336"/>
                  </a:lnTo>
                  <a:lnTo>
                    <a:pt x="84516" y="152874"/>
                  </a:lnTo>
                  <a:lnTo>
                    <a:pt x="84587" y="152376"/>
                  </a:lnTo>
                  <a:lnTo>
                    <a:pt x="84623" y="151913"/>
                  </a:lnTo>
                  <a:lnTo>
                    <a:pt x="84658" y="151415"/>
                  </a:lnTo>
                  <a:lnTo>
                    <a:pt x="84658" y="9644"/>
                  </a:lnTo>
                  <a:lnTo>
                    <a:pt x="84623" y="9145"/>
                  </a:lnTo>
                  <a:lnTo>
                    <a:pt x="84587" y="8647"/>
                  </a:lnTo>
                  <a:lnTo>
                    <a:pt x="84516" y="8149"/>
                  </a:lnTo>
                  <a:lnTo>
                    <a:pt x="84445" y="7686"/>
                  </a:lnTo>
                  <a:lnTo>
                    <a:pt x="84338" y="7224"/>
                  </a:lnTo>
                  <a:lnTo>
                    <a:pt x="84196" y="6761"/>
                  </a:lnTo>
                  <a:lnTo>
                    <a:pt x="84053" y="6334"/>
                  </a:lnTo>
                  <a:lnTo>
                    <a:pt x="83875" y="5872"/>
                  </a:lnTo>
                  <a:lnTo>
                    <a:pt x="83697" y="5445"/>
                  </a:lnTo>
                  <a:lnTo>
                    <a:pt x="83484" y="5053"/>
                  </a:lnTo>
                  <a:lnTo>
                    <a:pt x="83235" y="4626"/>
                  </a:lnTo>
                  <a:lnTo>
                    <a:pt x="82986" y="4235"/>
                  </a:lnTo>
                  <a:lnTo>
                    <a:pt x="82737" y="3843"/>
                  </a:lnTo>
                  <a:lnTo>
                    <a:pt x="82452" y="3487"/>
                  </a:lnTo>
                  <a:lnTo>
                    <a:pt x="82132" y="3131"/>
                  </a:lnTo>
                  <a:lnTo>
                    <a:pt x="81811" y="2811"/>
                  </a:lnTo>
                  <a:lnTo>
                    <a:pt x="81491" y="2491"/>
                  </a:lnTo>
                  <a:lnTo>
                    <a:pt x="81135" y="2171"/>
                  </a:lnTo>
                  <a:lnTo>
                    <a:pt x="80779" y="1886"/>
                  </a:lnTo>
                  <a:lnTo>
                    <a:pt x="80388" y="1637"/>
                  </a:lnTo>
                  <a:lnTo>
                    <a:pt x="79997" y="1388"/>
                  </a:lnTo>
                  <a:lnTo>
                    <a:pt x="79605" y="1139"/>
                  </a:lnTo>
                  <a:lnTo>
                    <a:pt x="79178" y="925"/>
                  </a:lnTo>
                  <a:lnTo>
                    <a:pt x="78751" y="747"/>
                  </a:lnTo>
                  <a:lnTo>
                    <a:pt x="78324" y="569"/>
                  </a:lnTo>
                  <a:lnTo>
                    <a:pt x="77861" y="427"/>
                  </a:lnTo>
                  <a:lnTo>
                    <a:pt x="77399" y="285"/>
                  </a:lnTo>
                  <a:lnTo>
                    <a:pt x="76936" y="178"/>
                  </a:lnTo>
                  <a:lnTo>
                    <a:pt x="76474" y="107"/>
                  </a:lnTo>
                  <a:lnTo>
                    <a:pt x="75975" y="36"/>
                  </a:lnTo>
                  <a:lnTo>
                    <a:pt x="754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1"/>
            <p:cNvSpPr/>
            <p:nvPr/>
          </p:nvSpPr>
          <p:spPr>
            <a:xfrm>
              <a:off x="7061157" y="1806296"/>
              <a:ext cx="1421932" cy="2826201"/>
            </a:xfrm>
            <a:custGeom>
              <a:rect b="b" l="l" r="r" t="t"/>
              <a:pathLst>
                <a:path extrusionOk="0" h="153765" w="77363">
                  <a:moveTo>
                    <a:pt x="6014" y="1"/>
                  </a:moveTo>
                  <a:lnTo>
                    <a:pt x="5409" y="36"/>
                  </a:lnTo>
                  <a:lnTo>
                    <a:pt x="4805" y="107"/>
                  </a:lnTo>
                  <a:lnTo>
                    <a:pt x="4235" y="285"/>
                  </a:lnTo>
                  <a:lnTo>
                    <a:pt x="3666" y="463"/>
                  </a:lnTo>
                  <a:lnTo>
                    <a:pt x="3168" y="712"/>
                  </a:lnTo>
                  <a:lnTo>
                    <a:pt x="2669" y="1033"/>
                  </a:lnTo>
                  <a:lnTo>
                    <a:pt x="2207" y="1389"/>
                  </a:lnTo>
                  <a:lnTo>
                    <a:pt x="1780" y="1744"/>
                  </a:lnTo>
                  <a:lnTo>
                    <a:pt x="1388" y="2171"/>
                  </a:lnTo>
                  <a:lnTo>
                    <a:pt x="1032" y="2634"/>
                  </a:lnTo>
                  <a:lnTo>
                    <a:pt x="748" y="3132"/>
                  </a:lnTo>
                  <a:lnTo>
                    <a:pt x="499" y="3666"/>
                  </a:lnTo>
                  <a:lnTo>
                    <a:pt x="285" y="4235"/>
                  </a:lnTo>
                  <a:lnTo>
                    <a:pt x="143" y="4805"/>
                  </a:lnTo>
                  <a:lnTo>
                    <a:pt x="36" y="5410"/>
                  </a:lnTo>
                  <a:lnTo>
                    <a:pt x="1" y="6015"/>
                  </a:lnTo>
                  <a:lnTo>
                    <a:pt x="1" y="147786"/>
                  </a:lnTo>
                  <a:lnTo>
                    <a:pt x="36" y="148391"/>
                  </a:lnTo>
                  <a:lnTo>
                    <a:pt x="143" y="148996"/>
                  </a:lnTo>
                  <a:lnTo>
                    <a:pt x="285" y="149565"/>
                  </a:lnTo>
                  <a:lnTo>
                    <a:pt x="499" y="150099"/>
                  </a:lnTo>
                  <a:lnTo>
                    <a:pt x="748" y="150633"/>
                  </a:lnTo>
                  <a:lnTo>
                    <a:pt x="1032" y="151131"/>
                  </a:lnTo>
                  <a:lnTo>
                    <a:pt x="1388" y="151593"/>
                  </a:lnTo>
                  <a:lnTo>
                    <a:pt x="1780" y="152020"/>
                  </a:lnTo>
                  <a:lnTo>
                    <a:pt x="2207" y="152412"/>
                  </a:lnTo>
                  <a:lnTo>
                    <a:pt x="2669" y="152768"/>
                  </a:lnTo>
                  <a:lnTo>
                    <a:pt x="3168" y="153052"/>
                  </a:lnTo>
                  <a:lnTo>
                    <a:pt x="3666" y="153301"/>
                  </a:lnTo>
                  <a:lnTo>
                    <a:pt x="4235" y="153515"/>
                  </a:lnTo>
                  <a:lnTo>
                    <a:pt x="4805" y="153657"/>
                  </a:lnTo>
                  <a:lnTo>
                    <a:pt x="5409" y="153764"/>
                  </a:lnTo>
                  <a:lnTo>
                    <a:pt x="71990" y="153764"/>
                  </a:lnTo>
                  <a:lnTo>
                    <a:pt x="72559" y="153657"/>
                  </a:lnTo>
                  <a:lnTo>
                    <a:pt x="73128" y="153515"/>
                  </a:lnTo>
                  <a:lnTo>
                    <a:pt x="73698" y="153301"/>
                  </a:lnTo>
                  <a:lnTo>
                    <a:pt x="74231" y="153052"/>
                  </a:lnTo>
                  <a:lnTo>
                    <a:pt x="74730" y="152768"/>
                  </a:lnTo>
                  <a:lnTo>
                    <a:pt x="75192" y="152412"/>
                  </a:lnTo>
                  <a:lnTo>
                    <a:pt x="75619" y="152020"/>
                  </a:lnTo>
                  <a:lnTo>
                    <a:pt x="76011" y="151593"/>
                  </a:lnTo>
                  <a:lnTo>
                    <a:pt x="76331" y="151131"/>
                  </a:lnTo>
                  <a:lnTo>
                    <a:pt x="76651" y="150633"/>
                  </a:lnTo>
                  <a:lnTo>
                    <a:pt x="76900" y="150099"/>
                  </a:lnTo>
                  <a:lnTo>
                    <a:pt x="77114" y="149565"/>
                  </a:lnTo>
                  <a:lnTo>
                    <a:pt x="77256" y="148996"/>
                  </a:lnTo>
                  <a:lnTo>
                    <a:pt x="77327" y="148391"/>
                  </a:lnTo>
                  <a:lnTo>
                    <a:pt x="77363" y="147786"/>
                  </a:lnTo>
                  <a:lnTo>
                    <a:pt x="77363" y="6015"/>
                  </a:lnTo>
                  <a:lnTo>
                    <a:pt x="77327" y="5410"/>
                  </a:lnTo>
                  <a:lnTo>
                    <a:pt x="77256" y="4805"/>
                  </a:lnTo>
                  <a:lnTo>
                    <a:pt x="77114" y="4235"/>
                  </a:lnTo>
                  <a:lnTo>
                    <a:pt x="76900" y="3666"/>
                  </a:lnTo>
                  <a:lnTo>
                    <a:pt x="76651" y="3132"/>
                  </a:lnTo>
                  <a:lnTo>
                    <a:pt x="76331" y="2634"/>
                  </a:lnTo>
                  <a:lnTo>
                    <a:pt x="76011" y="2171"/>
                  </a:lnTo>
                  <a:lnTo>
                    <a:pt x="75619" y="1744"/>
                  </a:lnTo>
                  <a:lnTo>
                    <a:pt x="75192" y="1389"/>
                  </a:lnTo>
                  <a:lnTo>
                    <a:pt x="74730" y="1033"/>
                  </a:lnTo>
                  <a:lnTo>
                    <a:pt x="74231" y="712"/>
                  </a:lnTo>
                  <a:lnTo>
                    <a:pt x="73698" y="463"/>
                  </a:lnTo>
                  <a:lnTo>
                    <a:pt x="73128" y="285"/>
                  </a:lnTo>
                  <a:lnTo>
                    <a:pt x="72559" y="107"/>
                  </a:lnTo>
                  <a:lnTo>
                    <a:pt x="71990" y="36"/>
                  </a:lnTo>
                  <a:lnTo>
                    <a:pt x="71349" y="1"/>
                  </a:lnTo>
                  <a:lnTo>
                    <a:pt x="56154" y="1"/>
                  </a:lnTo>
                  <a:lnTo>
                    <a:pt x="51635" y="4520"/>
                  </a:lnTo>
                  <a:lnTo>
                    <a:pt x="25515" y="4520"/>
                  </a:lnTo>
                  <a:lnTo>
                    <a:pt x="20996" y="1"/>
                  </a:lnTo>
                  <a:close/>
                </a:path>
              </a:pathLst>
            </a:custGeom>
            <a:solidFill>
              <a:srgbClr val="F6E4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1"/>
            <p:cNvSpPr/>
            <p:nvPr/>
          </p:nvSpPr>
          <p:spPr>
            <a:xfrm>
              <a:off x="7061157" y="1806296"/>
              <a:ext cx="1421932" cy="2826201"/>
            </a:xfrm>
            <a:custGeom>
              <a:rect b="b" l="l" r="r" t="t"/>
              <a:pathLst>
                <a:path extrusionOk="0" h="153765" w="77363">
                  <a:moveTo>
                    <a:pt x="6014" y="1"/>
                  </a:moveTo>
                  <a:lnTo>
                    <a:pt x="5409" y="36"/>
                  </a:lnTo>
                  <a:lnTo>
                    <a:pt x="4805" y="107"/>
                  </a:lnTo>
                  <a:lnTo>
                    <a:pt x="4235" y="285"/>
                  </a:lnTo>
                  <a:lnTo>
                    <a:pt x="3666" y="463"/>
                  </a:lnTo>
                  <a:lnTo>
                    <a:pt x="3168" y="712"/>
                  </a:lnTo>
                  <a:lnTo>
                    <a:pt x="2669" y="1033"/>
                  </a:lnTo>
                  <a:lnTo>
                    <a:pt x="2207" y="1389"/>
                  </a:lnTo>
                  <a:lnTo>
                    <a:pt x="1780" y="1744"/>
                  </a:lnTo>
                  <a:lnTo>
                    <a:pt x="1388" y="2171"/>
                  </a:lnTo>
                  <a:lnTo>
                    <a:pt x="1032" y="2634"/>
                  </a:lnTo>
                  <a:lnTo>
                    <a:pt x="748" y="3132"/>
                  </a:lnTo>
                  <a:lnTo>
                    <a:pt x="499" y="3666"/>
                  </a:lnTo>
                  <a:lnTo>
                    <a:pt x="285" y="4235"/>
                  </a:lnTo>
                  <a:lnTo>
                    <a:pt x="143" y="4805"/>
                  </a:lnTo>
                  <a:lnTo>
                    <a:pt x="36" y="5410"/>
                  </a:lnTo>
                  <a:lnTo>
                    <a:pt x="1" y="6015"/>
                  </a:lnTo>
                  <a:lnTo>
                    <a:pt x="1" y="147786"/>
                  </a:lnTo>
                  <a:lnTo>
                    <a:pt x="36" y="148391"/>
                  </a:lnTo>
                  <a:lnTo>
                    <a:pt x="143" y="148996"/>
                  </a:lnTo>
                  <a:lnTo>
                    <a:pt x="285" y="149565"/>
                  </a:lnTo>
                  <a:lnTo>
                    <a:pt x="499" y="150099"/>
                  </a:lnTo>
                  <a:lnTo>
                    <a:pt x="748" y="150633"/>
                  </a:lnTo>
                  <a:lnTo>
                    <a:pt x="1032" y="151131"/>
                  </a:lnTo>
                  <a:lnTo>
                    <a:pt x="1388" y="151593"/>
                  </a:lnTo>
                  <a:lnTo>
                    <a:pt x="1780" y="152020"/>
                  </a:lnTo>
                  <a:lnTo>
                    <a:pt x="2207" y="152412"/>
                  </a:lnTo>
                  <a:lnTo>
                    <a:pt x="2669" y="152768"/>
                  </a:lnTo>
                  <a:lnTo>
                    <a:pt x="3168" y="153052"/>
                  </a:lnTo>
                  <a:lnTo>
                    <a:pt x="3666" y="153301"/>
                  </a:lnTo>
                  <a:lnTo>
                    <a:pt x="4235" y="153515"/>
                  </a:lnTo>
                  <a:lnTo>
                    <a:pt x="4805" y="153657"/>
                  </a:lnTo>
                  <a:lnTo>
                    <a:pt x="5409" y="153764"/>
                  </a:lnTo>
                  <a:lnTo>
                    <a:pt x="71990" y="153764"/>
                  </a:lnTo>
                  <a:lnTo>
                    <a:pt x="72559" y="153657"/>
                  </a:lnTo>
                  <a:lnTo>
                    <a:pt x="73128" y="153515"/>
                  </a:lnTo>
                  <a:lnTo>
                    <a:pt x="73698" y="153301"/>
                  </a:lnTo>
                  <a:lnTo>
                    <a:pt x="74231" y="153052"/>
                  </a:lnTo>
                  <a:lnTo>
                    <a:pt x="74730" y="152768"/>
                  </a:lnTo>
                  <a:lnTo>
                    <a:pt x="75192" y="152412"/>
                  </a:lnTo>
                  <a:lnTo>
                    <a:pt x="75619" y="152020"/>
                  </a:lnTo>
                  <a:lnTo>
                    <a:pt x="76011" y="151593"/>
                  </a:lnTo>
                  <a:lnTo>
                    <a:pt x="76331" y="151131"/>
                  </a:lnTo>
                  <a:lnTo>
                    <a:pt x="76651" y="150633"/>
                  </a:lnTo>
                  <a:lnTo>
                    <a:pt x="76900" y="150099"/>
                  </a:lnTo>
                  <a:lnTo>
                    <a:pt x="77114" y="149565"/>
                  </a:lnTo>
                  <a:lnTo>
                    <a:pt x="77256" y="148996"/>
                  </a:lnTo>
                  <a:lnTo>
                    <a:pt x="77327" y="148391"/>
                  </a:lnTo>
                  <a:lnTo>
                    <a:pt x="77363" y="147786"/>
                  </a:lnTo>
                  <a:lnTo>
                    <a:pt x="77363" y="6015"/>
                  </a:lnTo>
                  <a:lnTo>
                    <a:pt x="77327" y="5410"/>
                  </a:lnTo>
                  <a:lnTo>
                    <a:pt x="77256" y="4805"/>
                  </a:lnTo>
                  <a:lnTo>
                    <a:pt x="77114" y="4235"/>
                  </a:lnTo>
                  <a:lnTo>
                    <a:pt x="76900" y="3666"/>
                  </a:lnTo>
                  <a:lnTo>
                    <a:pt x="76651" y="3132"/>
                  </a:lnTo>
                  <a:lnTo>
                    <a:pt x="76331" y="2634"/>
                  </a:lnTo>
                  <a:lnTo>
                    <a:pt x="76011" y="2171"/>
                  </a:lnTo>
                  <a:lnTo>
                    <a:pt x="75619" y="1744"/>
                  </a:lnTo>
                  <a:lnTo>
                    <a:pt x="75192" y="1389"/>
                  </a:lnTo>
                  <a:lnTo>
                    <a:pt x="74730" y="1033"/>
                  </a:lnTo>
                  <a:lnTo>
                    <a:pt x="74231" y="712"/>
                  </a:lnTo>
                  <a:lnTo>
                    <a:pt x="73698" y="463"/>
                  </a:lnTo>
                  <a:lnTo>
                    <a:pt x="73128" y="285"/>
                  </a:lnTo>
                  <a:lnTo>
                    <a:pt x="72559" y="107"/>
                  </a:lnTo>
                  <a:lnTo>
                    <a:pt x="71990" y="36"/>
                  </a:lnTo>
                  <a:lnTo>
                    <a:pt x="71349" y="1"/>
                  </a:lnTo>
                  <a:lnTo>
                    <a:pt x="56154" y="1"/>
                  </a:lnTo>
                  <a:lnTo>
                    <a:pt x="51635" y="4520"/>
                  </a:lnTo>
                  <a:lnTo>
                    <a:pt x="25515" y="4520"/>
                  </a:lnTo>
                  <a:lnTo>
                    <a:pt x="209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1"/>
            <p:cNvSpPr/>
            <p:nvPr/>
          </p:nvSpPr>
          <p:spPr>
            <a:xfrm>
              <a:off x="7061157" y="1973076"/>
              <a:ext cx="1421932" cy="2463857"/>
            </a:xfrm>
            <a:custGeom>
              <a:rect b="b" l="l" r="r" t="t"/>
              <a:pathLst>
                <a:path extrusionOk="0" h="134051" w="77363">
                  <a:moveTo>
                    <a:pt x="1" y="1"/>
                  </a:moveTo>
                  <a:lnTo>
                    <a:pt x="1" y="134050"/>
                  </a:lnTo>
                  <a:lnTo>
                    <a:pt x="77363" y="134050"/>
                  </a:lnTo>
                  <a:lnTo>
                    <a:pt x="773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1"/>
            <p:cNvSpPr/>
            <p:nvPr/>
          </p:nvSpPr>
          <p:spPr>
            <a:xfrm>
              <a:off x="7061157" y="1973076"/>
              <a:ext cx="1421932" cy="2463857"/>
            </a:xfrm>
            <a:custGeom>
              <a:rect b="b" l="l" r="r" t="t"/>
              <a:pathLst>
                <a:path extrusionOk="0" h="134051" w="77363">
                  <a:moveTo>
                    <a:pt x="37401" y="71990"/>
                  </a:moveTo>
                  <a:lnTo>
                    <a:pt x="54482" y="89035"/>
                  </a:lnTo>
                  <a:lnTo>
                    <a:pt x="42596" y="100920"/>
                  </a:lnTo>
                  <a:lnTo>
                    <a:pt x="25515" y="83875"/>
                  </a:lnTo>
                  <a:lnTo>
                    <a:pt x="37401" y="71990"/>
                  </a:lnTo>
                  <a:close/>
                  <a:moveTo>
                    <a:pt x="17829" y="1"/>
                  </a:moveTo>
                  <a:lnTo>
                    <a:pt x="30497" y="12669"/>
                  </a:lnTo>
                  <a:lnTo>
                    <a:pt x="8719" y="34447"/>
                  </a:lnTo>
                  <a:lnTo>
                    <a:pt x="1" y="25765"/>
                  </a:lnTo>
                  <a:lnTo>
                    <a:pt x="1" y="34590"/>
                  </a:lnTo>
                  <a:lnTo>
                    <a:pt x="32988" y="67577"/>
                  </a:lnTo>
                  <a:lnTo>
                    <a:pt x="21103" y="79463"/>
                  </a:lnTo>
                  <a:lnTo>
                    <a:pt x="1" y="58361"/>
                  </a:lnTo>
                  <a:lnTo>
                    <a:pt x="1" y="67186"/>
                  </a:lnTo>
                  <a:lnTo>
                    <a:pt x="16690" y="83875"/>
                  </a:lnTo>
                  <a:lnTo>
                    <a:pt x="1" y="100564"/>
                  </a:lnTo>
                  <a:lnTo>
                    <a:pt x="1" y="109390"/>
                  </a:lnTo>
                  <a:lnTo>
                    <a:pt x="21103" y="88288"/>
                  </a:lnTo>
                  <a:lnTo>
                    <a:pt x="38148" y="105333"/>
                  </a:lnTo>
                  <a:lnTo>
                    <a:pt x="9466" y="134050"/>
                  </a:lnTo>
                  <a:lnTo>
                    <a:pt x="18291" y="134050"/>
                  </a:lnTo>
                  <a:lnTo>
                    <a:pt x="42596" y="109745"/>
                  </a:lnTo>
                  <a:lnTo>
                    <a:pt x="66865" y="134050"/>
                  </a:lnTo>
                  <a:lnTo>
                    <a:pt x="75690" y="134050"/>
                  </a:lnTo>
                  <a:lnTo>
                    <a:pt x="47009" y="105333"/>
                  </a:lnTo>
                  <a:lnTo>
                    <a:pt x="58894" y="93447"/>
                  </a:lnTo>
                  <a:lnTo>
                    <a:pt x="77363" y="111952"/>
                  </a:lnTo>
                  <a:lnTo>
                    <a:pt x="77363" y="103091"/>
                  </a:lnTo>
                  <a:lnTo>
                    <a:pt x="63307" y="89035"/>
                  </a:lnTo>
                  <a:lnTo>
                    <a:pt x="77363" y="74979"/>
                  </a:lnTo>
                  <a:lnTo>
                    <a:pt x="77363" y="66154"/>
                  </a:lnTo>
                  <a:lnTo>
                    <a:pt x="58894" y="84622"/>
                  </a:lnTo>
                  <a:lnTo>
                    <a:pt x="13132" y="38860"/>
                  </a:lnTo>
                  <a:lnTo>
                    <a:pt x="34910" y="17082"/>
                  </a:lnTo>
                  <a:lnTo>
                    <a:pt x="77363" y="59535"/>
                  </a:lnTo>
                  <a:lnTo>
                    <a:pt x="77363" y="50710"/>
                  </a:lnTo>
                  <a:lnTo>
                    <a:pt x="63912" y="37259"/>
                  </a:lnTo>
                  <a:lnTo>
                    <a:pt x="77363" y="23843"/>
                  </a:lnTo>
                  <a:lnTo>
                    <a:pt x="77363" y="7474"/>
                  </a:lnTo>
                  <a:lnTo>
                    <a:pt x="69890" y="1"/>
                  </a:lnTo>
                  <a:lnTo>
                    <a:pt x="61065" y="1"/>
                  </a:lnTo>
                  <a:lnTo>
                    <a:pt x="76722" y="15658"/>
                  </a:lnTo>
                  <a:lnTo>
                    <a:pt x="59499" y="32846"/>
                  </a:lnTo>
                  <a:lnTo>
                    <a:pt x="39322" y="12669"/>
                  </a:lnTo>
                  <a:lnTo>
                    <a:pt x="51991" y="1"/>
                  </a:lnTo>
                  <a:lnTo>
                    <a:pt x="43165" y="1"/>
                  </a:lnTo>
                  <a:lnTo>
                    <a:pt x="34910" y="8257"/>
                  </a:lnTo>
                  <a:lnTo>
                    <a:pt x="266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1"/>
            <p:cNvSpPr/>
            <p:nvPr/>
          </p:nvSpPr>
          <p:spPr>
            <a:xfrm>
              <a:off x="7657661" y="1806296"/>
              <a:ext cx="59533" cy="59533"/>
            </a:xfrm>
            <a:custGeom>
              <a:rect b="b" l="l" r="r" t="t"/>
              <a:pathLst>
                <a:path extrusionOk="0" h="3239" w="3239">
                  <a:moveTo>
                    <a:pt x="1637" y="1"/>
                  </a:moveTo>
                  <a:lnTo>
                    <a:pt x="1317" y="36"/>
                  </a:lnTo>
                  <a:lnTo>
                    <a:pt x="997" y="107"/>
                  </a:lnTo>
                  <a:lnTo>
                    <a:pt x="712" y="285"/>
                  </a:lnTo>
                  <a:lnTo>
                    <a:pt x="499" y="463"/>
                  </a:lnTo>
                  <a:lnTo>
                    <a:pt x="285" y="712"/>
                  </a:lnTo>
                  <a:lnTo>
                    <a:pt x="143" y="997"/>
                  </a:lnTo>
                  <a:lnTo>
                    <a:pt x="36" y="1282"/>
                  </a:lnTo>
                  <a:lnTo>
                    <a:pt x="0" y="1602"/>
                  </a:lnTo>
                  <a:lnTo>
                    <a:pt x="36" y="1922"/>
                  </a:lnTo>
                  <a:lnTo>
                    <a:pt x="143" y="2243"/>
                  </a:lnTo>
                  <a:lnTo>
                    <a:pt x="285" y="2527"/>
                  </a:lnTo>
                  <a:lnTo>
                    <a:pt x="499" y="2741"/>
                  </a:lnTo>
                  <a:lnTo>
                    <a:pt x="712" y="2954"/>
                  </a:lnTo>
                  <a:lnTo>
                    <a:pt x="997" y="3097"/>
                  </a:lnTo>
                  <a:lnTo>
                    <a:pt x="1317" y="3203"/>
                  </a:lnTo>
                  <a:lnTo>
                    <a:pt x="1637" y="3239"/>
                  </a:lnTo>
                  <a:lnTo>
                    <a:pt x="1958" y="3203"/>
                  </a:lnTo>
                  <a:lnTo>
                    <a:pt x="2242" y="3097"/>
                  </a:lnTo>
                  <a:lnTo>
                    <a:pt x="2527" y="2954"/>
                  </a:lnTo>
                  <a:lnTo>
                    <a:pt x="2776" y="2741"/>
                  </a:lnTo>
                  <a:lnTo>
                    <a:pt x="2954" y="2527"/>
                  </a:lnTo>
                  <a:lnTo>
                    <a:pt x="3096" y="2243"/>
                  </a:lnTo>
                  <a:lnTo>
                    <a:pt x="3203" y="1922"/>
                  </a:lnTo>
                  <a:lnTo>
                    <a:pt x="3239" y="1602"/>
                  </a:lnTo>
                  <a:lnTo>
                    <a:pt x="3203" y="1282"/>
                  </a:lnTo>
                  <a:lnTo>
                    <a:pt x="3096" y="997"/>
                  </a:lnTo>
                  <a:lnTo>
                    <a:pt x="2954" y="712"/>
                  </a:lnTo>
                  <a:lnTo>
                    <a:pt x="2776" y="463"/>
                  </a:lnTo>
                  <a:lnTo>
                    <a:pt x="2527" y="285"/>
                  </a:lnTo>
                  <a:lnTo>
                    <a:pt x="2242" y="107"/>
                  </a:lnTo>
                  <a:lnTo>
                    <a:pt x="1958" y="36"/>
                  </a:lnTo>
                  <a:lnTo>
                    <a:pt x="16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1"/>
            <p:cNvSpPr/>
            <p:nvPr/>
          </p:nvSpPr>
          <p:spPr>
            <a:xfrm>
              <a:off x="7819203" y="1806296"/>
              <a:ext cx="59551" cy="59533"/>
            </a:xfrm>
            <a:custGeom>
              <a:rect b="b" l="l" r="r" t="t"/>
              <a:pathLst>
                <a:path extrusionOk="0" h="3239" w="3240">
                  <a:moveTo>
                    <a:pt x="1602" y="1"/>
                  </a:moveTo>
                  <a:lnTo>
                    <a:pt x="1282" y="36"/>
                  </a:lnTo>
                  <a:lnTo>
                    <a:pt x="997" y="107"/>
                  </a:lnTo>
                  <a:lnTo>
                    <a:pt x="713" y="285"/>
                  </a:lnTo>
                  <a:lnTo>
                    <a:pt x="464" y="463"/>
                  </a:lnTo>
                  <a:lnTo>
                    <a:pt x="286" y="712"/>
                  </a:lnTo>
                  <a:lnTo>
                    <a:pt x="143" y="997"/>
                  </a:lnTo>
                  <a:lnTo>
                    <a:pt x="36" y="1282"/>
                  </a:lnTo>
                  <a:lnTo>
                    <a:pt x="1" y="1602"/>
                  </a:lnTo>
                  <a:lnTo>
                    <a:pt x="36" y="1922"/>
                  </a:lnTo>
                  <a:lnTo>
                    <a:pt x="143" y="2243"/>
                  </a:lnTo>
                  <a:lnTo>
                    <a:pt x="286" y="2527"/>
                  </a:lnTo>
                  <a:lnTo>
                    <a:pt x="464" y="2741"/>
                  </a:lnTo>
                  <a:lnTo>
                    <a:pt x="713" y="2954"/>
                  </a:lnTo>
                  <a:lnTo>
                    <a:pt x="997" y="3097"/>
                  </a:lnTo>
                  <a:lnTo>
                    <a:pt x="1282" y="3203"/>
                  </a:lnTo>
                  <a:lnTo>
                    <a:pt x="1602" y="3239"/>
                  </a:lnTo>
                  <a:lnTo>
                    <a:pt x="1958" y="3203"/>
                  </a:lnTo>
                  <a:lnTo>
                    <a:pt x="2243" y="3097"/>
                  </a:lnTo>
                  <a:lnTo>
                    <a:pt x="2527" y="2954"/>
                  </a:lnTo>
                  <a:lnTo>
                    <a:pt x="2741" y="2741"/>
                  </a:lnTo>
                  <a:lnTo>
                    <a:pt x="2954" y="2527"/>
                  </a:lnTo>
                  <a:lnTo>
                    <a:pt x="3097" y="2243"/>
                  </a:lnTo>
                  <a:lnTo>
                    <a:pt x="3204" y="1922"/>
                  </a:lnTo>
                  <a:lnTo>
                    <a:pt x="3239" y="1602"/>
                  </a:lnTo>
                  <a:lnTo>
                    <a:pt x="3204" y="1282"/>
                  </a:lnTo>
                  <a:lnTo>
                    <a:pt x="3097" y="997"/>
                  </a:lnTo>
                  <a:lnTo>
                    <a:pt x="2954" y="712"/>
                  </a:lnTo>
                  <a:lnTo>
                    <a:pt x="2741" y="463"/>
                  </a:lnTo>
                  <a:lnTo>
                    <a:pt x="2527" y="285"/>
                  </a:lnTo>
                  <a:lnTo>
                    <a:pt x="2243" y="107"/>
                  </a:lnTo>
                  <a:lnTo>
                    <a:pt x="1958" y="3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1"/>
            <p:cNvSpPr/>
            <p:nvPr/>
          </p:nvSpPr>
          <p:spPr>
            <a:xfrm>
              <a:off x="7106941" y="3689327"/>
              <a:ext cx="1330363" cy="826089"/>
            </a:xfrm>
            <a:custGeom>
              <a:rect b="b" l="l" r="r" t="t"/>
              <a:pathLst>
                <a:path extrusionOk="0" h="44945" w="72381">
                  <a:moveTo>
                    <a:pt x="4769" y="0"/>
                  </a:moveTo>
                  <a:lnTo>
                    <a:pt x="4306" y="36"/>
                  </a:lnTo>
                  <a:lnTo>
                    <a:pt x="3808" y="107"/>
                  </a:lnTo>
                  <a:lnTo>
                    <a:pt x="3346" y="214"/>
                  </a:lnTo>
                  <a:lnTo>
                    <a:pt x="2918" y="392"/>
                  </a:lnTo>
                  <a:lnTo>
                    <a:pt x="2491" y="605"/>
                  </a:lnTo>
                  <a:lnTo>
                    <a:pt x="2100" y="819"/>
                  </a:lnTo>
                  <a:lnTo>
                    <a:pt x="1744" y="1103"/>
                  </a:lnTo>
                  <a:lnTo>
                    <a:pt x="1388" y="1424"/>
                  </a:lnTo>
                  <a:lnTo>
                    <a:pt x="1104" y="1744"/>
                  </a:lnTo>
                  <a:lnTo>
                    <a:pt x="819" y="2135"/>
                  </a:lnTo>
                  <a:lnTo>
                    <a:pt x="570" y="2527"/>
                  </a:lnTo>
                  <a:lnTo>
                    <a:pt x="392" y="2918"/>
                  </a:lnTo>
                  <a:lnTo>
                    <a:pt x="214" y="3381"/>
                  </a:lnTo>
                  <a:lnTo>
                    <a:pt x="107" y="3843"/>
                  </a:lnTo>
                  <a:lnTo>
                    <a:pt x="36" y="4306"/>
                  </a:lnTo>
                  <a:lnTo>
                    <a:pt x="0" y="4804"/>
                  </a:lnTo>
                  <a:lnTo>
                    <a:pt x="0" y="40176"/>
                  </a:lnTo>
                  <a:lnTo>
                    <a:pt x="36" y="40674"/>
                  </a:lnTo>
                  <a:lnTo>
                    <a:pt x="107" y="41137"/>
                  </a:lnTo>
                  <a:lnTo>
                    <a:pt x="214" y="41599"/>
                  </a:lnTo>
                  <a:lnTo>
                    <a:pt x="392" y="42026"/>
                  </a:lnTo>
                  <a:lnTo>
                    <a:pt x="570" y="42453"/>
                  </a:lnTo>
                  <a:lnTo>
                    <a:pt x="819" y="42845"/>
                  </a:lnTo>
                  <a:lnTo>
                    <a:pt x="1104" y="43201"/>
                  </a:lnTo>
                  <a:lnTo>
                    <a:pt x="1388" y="43557"/>
                  </a:lnTo>
                  <a:lnTo>
                    <a:pt x="1744" y="43877"/>
                  </a:lnTo>
                  <a:lnTo>
                    <a:pt x="2100" y="44126"/>
                  </a:lnTo>
                  <a:lnTo>
                    <a:pt x="2491" y="44375"/>
                  </a:lnTo>
                  <a:lnTo>
                    <a:pt x="2918" y="44588"/>
                  </a:lnTo>
                  <a:lnTo>
                    <a:pt x="3346" y="44731"/>
                  </a:lnTo>
                  <a:lnTo>
                    <a:pt x="3808" y="44838"/>
                  </a:lnTo>
                  <a:lnTo>
                    <a:pt x="4306" y="44909"/>
                  </a:lnTo>
                  <a:lnTo>
                    <a:pt x="4769" y="44944"/>
                  </a:lnTo>
                  <a:lnTo>
                    <a:pt x="67613" y="44944"/>
                  </a:lnTo>
                  <a:lnTo>
                    <a:pt x="68111" y="44909"/>
                  </a:lnTo>
                  <a:lnTo>
                    <a:pt x="68573" y="44838"/>
                  </a:lnTo>
                  <a:lnTo>
                    <a:pt x="69036" y="44731"/>
                  </a:lnTo>
                  <a:lnTo>
                    <a:pt x="69463" y="44588"/>
                  </a:lnTo>
                  <a:lnTo>
                    <a:pt x="69890" y="44375"/>
                  </a:lnTo>
                  <a:lnTo>
                    <a:pt x="70281" y="44126"/>
                  </a:lnTo>
                  <a:lnTo>
                    <a:pt x="70673" y="43877"/>
                  </a:lnTo>
                  <a:lnTo>
                    <a:pt x="70993" y="43557"/>
                  </a:lnTo>
                  <a:lnTo>
                    <a:pt x="71313" y="43201"/>
                  </a:lnTo>
                  <a:lnTo>
                    <a:pt x="71563" y="42845"/>
                  </a:lnTo>
                  <a:lnTo>
                    <a:pt x="71812" y="42453"/>
                  </a:lnTo>
                  <a:lnTo>
                    <a:pt x="72025" y="42026"/>
                  </a:lnTo>
                  <a:lnTo>
                    <a:pt x="72168" y="41599"/>
                  </a:lnTo>
                  <a:lnTo>
                    <a:pt x="72310" y="41137"/>
                  </a:lnTo>
                  <a:lnTo>
                    <a:pt x="72381" y="40674"/>
                  </a:lnTo>
                  <a:lnTo>
                    <a:pt x="72381" y="40176"/>
                  </a:lnTo>
                  <a:lnTo>
                    <a:pt x="72381" y="4804"/>
                  </a:lnTo>
                  <a:lnTo>
                    <a:pt x="72381" y="4306"/>
                  </a:lnTo>
                  <a:lnTo>
                    <a:pt x="72310" y="3843"/>
                  </a:lnTo>
                  <a:lnTo>
                    <a:pt x="72168" y="3381"/>
                  </a:lnTo>
                  <a:lnTo>
                    <a:pt x="72025" y="2918"/>
                  </a:lnTo>
                  <a:lnTo>
                    <a:pt x="71812" y="2527"/>
                  </a:lnTo>
                  <a:lnTo>
                    <a:pt x="71563" y="2135"/>
                  </a:lnTo>
                  <a:lnTo>
                    <a:pt x="71313" y="1744"/>
                  </a:lnTo>
                  <a:lnTo>
                    <a:pt x="70993" y="1424"/>
                  </a:lnTo>
                  <a:lnTo>
                    <a:pt x="70673" y="1103"/>
                  </a:lnTo>
                  <a:lnTo>
                    <a:pt x="70281" y="819"/>
                  </a:lnTo>
                  <a:lnTo>
                    <a:pt x="69890" y="605"/>
                  </a:lnTo>
                  <a:lnTo>
                    <a:pt x="69463" y="392"/>
                  </a:lnTo>
                  <a:lnTo>
                    <a:pt x="69036" y="214"/>
                  </a:lnTo>
                  <a:lnTo>
                    <a:pt x="68573" y="107"/>
                  </a:lnTo>
                  <a:lnTo>
                    <a:pt x="68111" y="36"/>
                  </a:lnTo>
                  <a:lnTo>
                    <a:pt x="676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1"/>
            <p:cNvSpPr/>
            <p:nvPr/>
          </p:nvSpPr>
          <p:spPr>
            <a:xfrm>
              <a:off x="7747264" y="3774353"/>
              <a:ext cx="114471" cy="41226"/>
            </a:xfrm>
            <a:custGeom>
              <a:rect b="b" l="l" r="r" t="t"/>
              <a:pathLst>
                <a:path extrusionOk="0" h="2243" w="6228">
                  <a:moveTo>
                    <a:pt x="748" y="0"/>
                  </a:moveTo>
                  <a:lnTo>
                    <a:pt x="570" y="72"/>
                  </a:lnTo>
                  <a:lnTo>
                    <a:pt x="392" y="143"/>
                  </a:lnTo>
                  <a:lnTo>
                    <a:pt x="250" y="285"/>
                  </a:lnTo>
                  <a:lnTo>
                    <a:pt x="143" y="392"/>
                  </a:lnTo>
                  <a:lnTo>
                    <a:pt x="72" y="570"/>
                  </a:lnTo>
                  <a:lnTo>
                    <a:pt x="1" y="748"/>
                  </a:lnTo>
                  <a:lnTo>
                    <a:pt x="1" y="926"/>
                  </a:lnTo>
                  <a:lnTo>
                    <a:pt x="1" y="2242"/>
                  </a:lnTo>
                  <a:lnTo>
                    <a:pt x="6228" y="2242"/>
                  </a:lnTo>
                  <a:lnTo>
                    <a:pt x="6228" y="926"/>
                  </a:lnTo>
                  <a:lnTo>
                    <a:pt x="6192" y="748"/>
                  </a:lnTo>
                  <a:lnTo>
                    <a:pt x="6157" y="570"/>
                  </a:lnTo>
                  <a:lnTo>
                    <a:pt x="6050" y="392"/>
                  </a:lnTo>
                  <a:lnTo>
                    <a:pt x="5943" y="285"/>
                  </a:lnTo>
                  <a:lnTo>
                    <a:pt x="5801" y="143"/>
                  </a:lnTo>
                  <a:lnTo>
                    <a:pt x="5659" y="72"/>
                  </a:lnTo>
                  <a:lnTo>
                    <a:pt x="5481" y="0"/>
                  </a:lnTo>
                  <a:close/>
                </a:path>
              </a:pathLst>
            </a:custGeom>
            <a:solidFill>
              <a:srgbClr val="FAFC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1"/>
            <p:cNvSpPr/>
            <p:nvPr/>
          </p:nvSpPr>
          <p:spPr>
            <a:xfrm>
              <a:off x="7738110" y="3810984"/>
              <a:ext cx="132134" cy="20292"/>
            </a:xfrm>
            <a:custGeom>
              <a:rect b="b" l="l" r="r" t="t"/>
              <a:pathLst>
                <a:path extrusionOk="0" h="1104" w="7189">
                  <a:moveTo>
                    <a:pt x="427" y="0"/>
                  </a:moveTo>
                  <a:lnTo>
                    <a:pt x="249" y="36"/>
                  </a:lnTo>
                  <a:lnTo>
                    <a:pt x="143" y="107"/>
                  </a:lnTo>
                  <a:lnTo>
                    <a:pt x="36" y="249"/>
                  </a:lnTo>
                  <a:lnTo>
                    <a:pt x="0" y="392"/>
                  </a:lnTo>
                  <a:lnTo>
                    <a:pt x="0" y="1103"/>
                  </a:lnTo>
                  <a:lnTo>
                    <a:pt x="7189" y="1103"/>
                  </a:lnTo>
                  <a:lnTo>
                    <a:pt x="7189" y="392"/>
                  </a:lnTo>
                  <a:lnTo>
                    <a:pt x="7153" y="249"/>
                  </a:lnTo>
                  <a:lnTo>
                    <a:pt x="7082" y="107"/>
                  </a:lnTo>
                  <a:lnTo>
                    <a:pt x="6939" y="36"/>
                  </a:lnTo>
                  <a:lnTo>
                    <a:pt x="67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1"/>
            <p:cNvSpPr/>
            <p:nvPr/>
          </p:nvSpPr>
          <p:spPr>
            <a:xfrm>
              <a:off x="7390802" y="3999342"/>
              <a:ext cx="737792" cy="126914"/>
            </a:xfrm>
            <a:custGeom>
              <a:rect b="b" l="l" r="r" t="t"/>
              <a:pathLst>
                <a:path extrusionOk="0" h="6905" w="40141">
                  <a:moveTo>
                    <a:pt x="14590" y="1"/>
                  </a:moveTo>
                  <a:lnTo>
                    <a:pt x="11601" y="36"/>
                  </a:lnTo>
                  <a:lnTo>
                    <a:pt x="8897" y="107"/>
                  </a:lnTo>
                  <a:lnTo>
                    <a:pt x="6584" y="214"/>
                  </a:lnTo>
                  <a:lnTo>
                    <a:pt x="4662" y="357"/>
                  </a:lnTo>
                  <a:lnTo>
                    <a:pt x="3915" y="428"/>
                  </a:lnTo>
                  <a:lnTo>
                    <a:pt x="3310" y="499"/>
                  </a:lnTo>
                  <a:lnTo>
                    <a:pt x="2883" y="606"/>
                  </a:lnTo>
                  <a:lnTo>
                    <a:pt x="2598" y="677"/>
                  </a:lnTo>
                  <a:lnTo>
                    <a:pt x="2207" y="890"/>
                  </a:lnTo>
                  <a:lnTo>
                    <a:pt x="1851" y="1175"/>
                  </a:lnTo>
                  <a:lnTo>
                    <a:pt x="1531" y="1495"/>
                  </a:lnTo>
                  <a:lnTo>
                    <a:pt x="1210" y="1815"/>
                  </a:lnTo>
                  <a:lnTo>
                    <a:pt x="890" y="2207"/>
                  </a:lnTo>
                  <a:lnTo>
                    <a:pt x="641" y="2634"/>
                  </a:lnTo>
                  <a:lnTo>
                    <a:pt x="428" y="3061"/>
                  </a:lnTo>
                  <a:lnTo>
                    <a:pt x="250" y="3488"/>
                  </a:lnTo>
                  <a:lnTo>
                    <a:pt x="107" y="3951"/>
                  </a:lnTo>
                  <a:lnTo>
                    <a:pt x="36" y="4378"/>
                  </a:lnTo>
                  <a:lnTo>
                    <a:pt x="1" y="4840"/>
                  </a:lnTo>
                  <a:lnTo>
                    <a:pt x="36" y="5303"/>
                  </a:lnTo>
                  <a:lnTo>
                    <a:pt x="143" y="5730"/>
                  </a:lnTo>
                  <a:lnTo>
                    <a:pt x="285" y="6157"/>
                  </a:lnTo>
                  <a:lnTo>
                    <a:pt x="534" y="6548"/>
                  </a:lnTo>
                  <a:lnTo>
                    <a:pt x="855" y="6904"/>
                  </a:lnTo>
                  <a:lnTo>
                    <a:pt x="39607" y="6726"/>
                  </a:lnTo>
                  <a:lnTo>
                    <a:pt x="39643" y="6584"/>
                  </a:lnTo>
                  <a:lnTo>
                    <a:pt x="39785" y="6192"/>
                  </a:lnTo>
                  <a:lnTo>
                    <a:pt x="39963" y="5588"/>
                  </a:lnTo>
                  <a:lnTo>
                    <a:pt x="40034" y="5232"/>
                  </a:lnTo>
                  <a:lnTo>
                    <a:pt x="40105" y="4840"/>
                  </a:lnTo>
                  <a:lnTo>
                    <a:pt x="40141" y="4449"/>
                  </a:lnTo>
                  <a:lnTo>
                    <a:pt x="40141" y="4022"/>
                  </a:lnTo>
                  <a:lnTo>
                    <a:pt x="40141" y="3595"/>
                  </a:lnTo>
                  <a:lnTo>
                    <a:pt x="40070" y="3132"/>
                  </a:lnTo>
                  <a:lnTo>
                    <a:pt x="39927" y="2705"/>
                  </a:lnTo>
                  <a:lnTo>
                    <a:pt x="39749" y="2314"/>
                  </a:lnTo>
                  <a:lnTo>
                    <a:pt x="39500" y="1887"/>
                  </a:lnTo>
                  <a:lnTo>
                    <a:pt x="39180" y="1531"/>
                  </a:lnTo>
                  <a:lnTo>
                    <a:pt x="39073" y="1460"/>
                  </a:lnTo>
                  <a:lnTo>
                    <a:pt x="38931" y="1353"/>
                  </a:lnTo>
                  <a:lnTo>
                    <a:pt x="38504" y="1211"/>
                  </a:lnTo>
                  <a:lnTo>
                    <a:pt x="37899" y="1033"/>
                  </a:lnTo>
                  <a:lnTo>
                    <a:pt x="37152" y="890"/>
                  </a:lnTo>
                  <a:lnTo>
                    <a:pt x="36298" y="784"/>
                  </a:lnTo>
                  <a:lnTo>
                    <a:pt x="35301" y="677"/>
                  </a:lnTo>
                  <a:lnTo>
                    <a:pt x="32953" y="463"/>
                  </a:lnTo>
                  <a:lnTo>
                    <a:pt x="30284" y="285"/>
                  </a:lnTo>
                  <a:lnTo>
                    <a:pt x="27330" y="143"/>
                  </a:lnTo>
                  <a:lnTo>
                    <a:pt x="24163" y="72"/>
                  </a:lnTo>
                  <a:lnTo>
                    <a:pt x="20960" y="1"/>
                  </a:lnTo>
                  <a:close/>
                </a:path>
              </a:pathLst>
            </a:custGeom>
            <a:solidFill>
              <a:srgbClr val="1923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1"/>
            <p:cNvSpPr/>
            <p:nvPr/>
          </p:nvSpPr>
          <p:spPr>
            <a:xfrm>
              <a:off x="7413042" y="4034007"/>
              <a:ext cx="156984" cy="157002"/>
            </a:xfrm>
            <a:custGeom>
              <a:rect b="b" l="l" r="r" t="t"/>
              <a:pathLst>
                <a:path extrusionOk="0" h="8542" w="8541">
                  <a:moveTo>
                    <a:pt x="3844" y="1"/>
                  </a:moveTo>
                  <a:lnTo>
                    <a:pt x="3417" y="72"/>
                  </a:lnTo>
                  <a:lnTo>
                    <a:pt x="2990" y="179"/>
                  </a:lnTo>
                  <a:lnTo>
                    <a:pt x="2598" y="321"/>
                  </a:lnTo>
                  <a:lnTo>
                    <a:pt x="2242" y="499"/>
                  </a:lnTo>
                  <a:lnTo>
                    <a:pt x="1886" y="712"/>
                  </a:lnTo>
                  <a:lnTo>
                    <a:pt x="1566" y="961"/>
                  </a:lnTo>
                  <a:lnTo>
                    <a:pt x="1246" y="1246"/>
                  </a:lnTo>
                  <a:lnTo>
                    <a:pt x="961" y="1531"/>
                  </a:lnTo>
                  <a:lnTo>
                    <a:pt x="748" y="1887"/>
                  </a:lnTo>
                  <a:lnTo>
                    <a:pt x="534" y="2243"/>
                  </a:lnTo>
                  <a:lnTo>
                    <a:pt x="356" y="2598"/>
                  </a:lnTo>
                  <a:lnTo>
                    <a:pt x="178" y="2990"/>
                  </a:lnTo>
                  <a:lnTo>
                    <a:pt x="107" y="3417"/>
                  </a:lnTo>
                  <a:lnTo>
                    <a:pt x="36" y="3808"/>
                  </a:lnTo>
                  <a:lnTo>
                    <a:pt x="0" y="4271"/>
                  </a:lnTo>
                  <a:lnTo>
                    <a:pt x="36" y="4698"/>
                  </a:lnTo>
                  <a:lnTo>
                    <a:pt x="107" y="5125"/>
                  </a:lnTo>
                  <a:lnTo>
                    <a:pt x="178" y="5516"/>
                  </a:lnTo>
                  <a:lnTo>
                    <a:pt x="356" y="5908"/>
                  </a:lnTo>
                  <a:lnTo>
                    <a:pt x="534" y="6299"/>
                  </a:lnTo>
                  <a:lnTo>
                    <a:pt x="748" y="6655"/>
                  </a:lnTo>
                  <a:lnTo>
                    <a:pt x="961" y="6975"/>
                  </a:lnTo>
                  <a:lnTo>
                    <a:pt x="1246" y="7296"/>
                  </a:lnTo>
                  <a:lnTo>
                    <a:pt x="1566" y="7545"/>
                  </a:lnTo>
                  <a:lnTo>
                    <a:pt x="1886" y="7794"/>
                  </a:lnTo>
                  <a:lnTo>
                    <a:pt x="2242" y="8007"/>
                  </a:lnTo>
                  <a:lnTo>
                    <a:pt x="2598" y="8185"/>
                  </a:lnTo>
                  <a:lnTo>
                    <a:pt x="2990" y="8328"/>
                  </a:lnTo>
                  <a:lnTo>
                    <a:pt x="3417" y="8434"/>
                  </a:lnTo>
                  <a:lnTo>
                    <a:pt x="3844" y="8506"/>
                  </a:lnTo>
                  <a:lnTo>
                    <a:pt x="4271" y="8541"/>
                  </a:lnTo>
                  <a:lnTo>
                    <a:pt x="4698" y="8506"/>
                  </a:lnTo>
                  <a:lnTo>
                    <a:pt x="5125" y="8434"/>
                  </a:lnTo>
                  <a:lnTo>
                    <a:pt x="5552" y="8328"/>
                  </a:lnTo>
                  <a:lnTo>
                    <a:pt x="5943" y="8185"/>
                  </a:lnTo>
                  <a:lnTo>
                    <a:pt x="6299" y="8007"/>
                  </a:lnTo>
                  <a:lnTo>
                    <a:pt x="6655" y="7794"/>
                  </a:lnTo>
                  <a:lnTo>
                    <a:pt x="6975" y="7545"/>
                  </a:lnTo>
                  <a:lnTo>
                    <a:pt x="7295" y="7296"/>
                  </a:lnTo>
                  <a:lnTo>
                    <a:pt x="7580" y="6975"/>
                  </a:lnTo>
                  <a:lnTo>
                    <a:pt x="7829" y="6655"/>
                  </a:lnTo>
                  <a:lnTo>
                    <a:pt x="8043" y="6299"/>
                  </a:lnTo>
                  <a:lnTo>
                    <a:pt x="8221" y="5908"/>
                  </a:lnTo>
                  <a:lnTo>
                    <a:pt x="8363" y="5516"/>
                  </a:lnTo>
                  <a:lnTo>
                    <a:pt x="8470" y="5125"/>
                  </a:lnTo>
                  <a:lnTo>
                    <a:pt x="8505" y="4698"/>
                  </a:lnTo>
                  <a:lnTo>
                    <a:pt x="8541" y="4271"/>
                  </a:lnTo>
                  <a:lnTo>
                    <a:pt x="8505" y="3808"/>
                  </a:lnTo>
                  <a:lnTo>
                    <a:pt x="8470" y="3417"/>
                  </a:lnTo>
                  <a:lnTo>
                    <a:pt x="8363" y="2990"/>
                  </a:lnTo>
                  <a:lnTo>
                    <a:pt x="8221" y="2598"/>
                  </a:lnTo>
                  <a:lnTo>
                    <a:pt x="8043" y="2243"/>
                  </a:lnTo>
                  <a:lnTo>
                    <a:pt x="7829" y="1887"/>
                  </a:lnTo>
                  <a:lnTo>
                    <a:pt x="7580" y="1531"/>
                  </a:lnTo>
                  <a:lnTo>
                    <a:pt x="7295" y="1246"/>
                  </a:lnTo>
                  <a:lnTo>
                    <a:pt x="6975" y="961"/>
                  </a:lnTo>
                  <a:lnTo>
                    <a:pt x="6655" y="712"/>
                  </a:lnTo>
                  <a:lnTo>
                    <a:pt x="6299" y="499"/>
                  </a:lnTo>
                  <a:lnTo>
                    <a:pt x="5943" y="321"/>
                  </a:lnTo>
                  <a:lnTo>
                    <a:pt x="5552" y="179"/>
                  </a:lnTo>
                  <a:lnTo>
                    <a:pt x="5125" y="72"/>
                  </a:lnTo>
                  <a:lnTo>
                    <a:pt x="46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1"/>
            <p:cNvSpPr/>
            <p:nvPr/>
          </p:nvSpPr>
          <p:spPr>
            <a:xfrm>
              <a:off x="7438553" y="4059519"/>
              <a:ext cx="105979" cy="105979"/>
            </a:xfrm>
            <a:custGeom>
              <a:rect b="b" l="l" r="r" t="t"/>
              <a:pathLst>
                <a:path extrusionOk="0" h="5766" w="5766">
                  <a:moveTo>
                    <a:pt x="2598" y="0"/>
                  </a:moveTo>
                  <a:lnTo>
                    <a:pt x="2313" y="36"/>
                  </a:lnTo>
                  <a:lnTo>
                    <a:pt x="2029" y="107"/>
                  </a:lnTo>
                  <a:lnTo>
                    <a:pt x="1744" y="214"/>
                  </a:lnTo>
                  <a:lnTo>
                    <a:pt x="1495" y="321"/>
                  </a:lnTo>
                  <a:lnTo>
                    <a:pt x="1281" y="463"/>
                  </a:lnTo>
                  <a:lnTo>
                    <a:pt x="1032" y="641"/>
                  </a:lnTo>
                  <a:lnTo>
                    <a:pt x="854" y="819"/>
                  </a:lnTo>
                  <a:lnTo>
                    <a:pt x="641" y="1032"/>
                  </a:lnTo>
                  <a:lnTo>
                    <a:pt x="498" y="1246"/>
                  </a:lnTo>
                  <a:lnTo>
                    <a:pt x="356" y="1495"/>
                  </a:lnTo>
                  <a:lnTo>
                    <a:pt x="214" y="1744"/>
                  </a:lnTo>
                  <a:lnTo>
                    <a:pt x="143" y="2029"/>
                  </a:lnTo>
                  <a:lnTo>
                    <a:pt x="71" y="2278"/>
                  </a:lnTo>
                  <a:lnTo>
                    <a:pt x="0" y="2563"/>
                  </a:lnTo>
                  <a:lnTo>
                    <a:pt x="0" y="2883"/>
                  </a:lnTo>
                  <a:lnTo>
                    <a:pt x="0" y="3168"/>
                  </a:lnTo>
                  <a:lnTo>
                    <a:pt x="71" y="3452"/>
                  </a:lnTo>
                  <a:lnTo>
                    <a:pt x="143" y="3737"/>
                  </a:lnTo>
                  <a:lnTo>
                    <a:pt x="214" y="3986"/>
                  </a:lnTo>
                  <a:lnTo>
                    <a:pt x="356" y="4235"/>
                  </a:lnTo>
                  <a:lnTo>
                    <a:pt x="498" y="4484"/>
                  </a:lnTo>
                  <a:lnTo>
                    <a:pt x="641" y="4698"/>
                  </a:lnTo>
                  <a:lnTo>
                    <a:pt x="854" y="4911"/>
                  </a:lnTo>
                  <a:lnTo>
                    <a:pt x="1032" y="5089"/>
                  </a:lnTo>
                  <a:lnTo>
                    <a:pt x="1281" y="5267"/>
                  </a:lnTo>
                  <a:lnTo>
                    <a:pt x="1495" y="5409"/>
                  </a:lnTo>
                  <a:lnTo>
                    <a:pt x="1744" y="5516"/>
                  </a:lnTo>
                  <a:lnTo>
                    <a:pt x="2029" y="5623"/>
                  </a:lnTo>
                  <a:lnTo>
                    <a:pt x="2313" y="5694"/>
                  </a:lnTo>
                  <a:lnTo>
                    <a:pt x="2598" y="5730"/>
                  </a:lnTo>
                  <a:lnTo>
                    <a:pt x="2883" y="5765"/>
                  </a:lnTo>
                  <a:lnTo>
                    <a:pt x="3167" y="5730"/>
                  </a:lnTo>
                  <a:lnTo>
                    <a:pt x="3452" y="5694"/>
                  </a:lnTo>
                  <a:lnTo>
                    <a:pt x="3737" y="5623"/>
                  </a:lnTo>
                  <a:lnTo>
                    <a:pt x="4021" y="5516"/>
                  </a:lnTo>
                  <a:lnTo>
                    <a:pt x="4270" y="5409"/>
                  </a:lnTo>
                  <a:lnTo>
                    <a:pt x="4484" y="5267"/>
                  </a:lnTo>
                  <a:lnTo>
                    <a:pt x="4733" y="5089"/>
                  </a:lnTo>
                  <a:lnTo>
                    <a:pt x="4911" y="4911"/>
                  </a:lnTo>
                  <a:lnTo>
                    <a:pt x="5125" y="4698"/>
                  </a:lnTo>
                  <a:lnTo>
                    <a:pt x="5267" y="4484"/>
                  </a:lnTo>
                  <a:lnTo>
                    <a:pt x="5409" y="4235"/>
                  </a:lnTo>
                  <a:lnTo>
                    <a:pt x="5552" y="3986"/>
                  </a:lnTo>
                  <a:lnTo>
                    <a:pt x="5623" y="3737"/>
                  </a:lnTo>
                  <a:lnTo>
                    <a:pt x="5694" y="3452"/>
                  </a:lnTo>
                  <a:lnTo>
                    <a:pt x="5765" y="3168"/>
                  </a:lnTo>
                  <a:lnTo>
                    <a:pt x="5765" y="2883"/>
                  </a:lnTo>
                  <a:lnTo>
                    <a:pt x="5765" y="2563"/>
                  </a:lnTo>
                  <a:lnTo>
                    <a:pt x="5694" y="2278"/>
                  </a:lnTo>
                  <a:lnTo>
                    <a:pt x="5623" y="2029"/>
                  </a:lnTo>
                  <a:lnTo>
                    <a:pt x="5552" y="1744"/>
                  </a:lnTo>
                  <a:lnTo>
                    <a:pt x="5409" y="1495"/>
                  </a:lnTo>
                  <a:lnTo>
                    <a:pt x="5267" y="1246"/>
                  </a:lnTo>
                  <a:lnTo>
                    <a:pt x="5125" y="1032"/>
                  </a:lnTo>
                  <a:lnTo>
                    <a:pt x="4911" y="819"/>
                  </a:lnTo>
                  <a:lnTo>
                    <a:pt x="4733" y="641"/>
                  </a:lnTo>
                  <a:lnTo>
                    <a:pt x="4484" y="463"/>
                  </a:lnTo>
                  <a:lnTo>
                    <a:pt x="4270" y="321"/>
                  </a:lnTo>
                  <a:lnTo>
                    <a:pt x="4021" y="214"/>
                  </a:lnTo>
                  <a:lnTo>
                    <a:pt x="3737" y="107"/>
                  </a:lnTo>
                  <a:lnTo>
                    <a:pt x="3452" y="36"/>
                  </a:lnTo>
                  <a:lnTo>
                    <a:pt x="3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1"/>
            <p:cNvSpPr/>
            <p:nvPr/>
          </p:nvSpPr>
          <p:spPr>
            <a:xfrm>
              <a:off x="7477794" y="4067367"/>
              <a:ext cx="27478" cy="39260"/>
            </a:xfrm>
            <a:custGeom>
              <a:rect b="b" l="l" r="r" t="t"/>
              <a:pathLst>
                <a:path extrusionOk="0" h="2136" w="1495">
                  <a:moveTo>
                    <a:pt x="748" y="1"/>
                  </a:moveTo>
                  <a:lnTo>
                    <a:pt x="356" y="36"/>
                  </a:lnTo>
                  <a:lnTo>
                    <a:pt x="0" y="107"/>
                  </a:lnTo>
                  <a:lnTo>
                    <a:pt x="748" y="2136"/>
                  </a:lnTo>
                  <a:lnTo>
                    <a:pt x="1495" y="107"/>
                  </a:lnTo>
                  <a:lnTo>
                    <a:pt x="1139" y="36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1"/>
            <p:cNvSpPr/>
            <p:nvPr/>
          </p:nvSpPr>
          <p:spPr>
            <a:xfrm>
              <a:off x="7495458" y="4071943"/>
              <a:ext cx="35988" cy="36650"/>
            </a:xfrm>
            <a:custGeom>
              <a:rect b="b" l="l" r="r" t="t"/>
              <a:pathLst>
                <a:path extrusionOk="0" h="1994" w="1958">
                  <a:moveTo>
                    <a:pt x="890" y="1"/>
                  </a:moveTo>
                  <a:lnTo>
                    <a:pt x="0" y="1993"/>
                  </a:lnTo>
                  <a:lnTo>
                    <a:pt x="0" y="1993"/>
                  </a:lnTo>
                  <a:lnTo>
                    <a:pt x="1957" y="1068"/>
                  </a:lnTo>
                  <a:lnTo>
                    <a:pt x="1779" y="783"/>
                  </a:lnTo>
                  <a:lnTo>
                    <a:pt x="1495" y="463"/>
                  </a:lnTo>
                  <a:lnTo>
                    <a:pt x="1210" y="214"/>
                  </a:lnTo>
                  <a:lnTo>
                    <a:pt x="8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1"/>
            <p:cNvSpPr/>
            <p:nvPr/>
          </p:nvSpPr>
          <p:spPr>
            <a:xfrm>
              <a:off x="7497406" y="4098117"/>
              <a:ext cx="38616" cy="28140"/>
            </a:xfrm>
            <a:custGeom>
              <a:rect b="b" l="l" r="r" t="t"/>
              <a:pathLst>
                <a:path extrusionOk="0" h="1531" w="2101">
                  <a:moveTo>
                    <a:pt x="2029" y="0"/>
                  </a:moveTo>
                  <a:lnTo>
                    <a:pt x="1" y="783"/>
                  </a:lnTo>
                  <a:lnTo>
                    <a:pt x="2029" y="1530"/>
                  </a:lnTo>
                  <a:lnTo>
                    <a:pt x="2100" y="1174"/>
                  </a:lnTo>
                  <a:lnTo>
                    <a:pt x="2100" y="783"/>
                  </a:lnTo>
                  <a:lnTo>
                    <a:pt x="2100" y="391"/>
                  </a:lnTo>
                  <a:lnTo>
                    <a:pt x="20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1"/>
            <p:cNvSpPr/>
            <p:nvPr/>
          </p:nvSpPr>
          <p:spPr>
            <a:xfrm>
              <a:off x="7495458" y="4116423"/>
              <a:ext cx="35988" cy="35988"/>
            </a:xfrm>
            <a:custGeom>
              <a:rect b="b" l="l" r="r" t="t"/>
              <a:pathLst>
                <a:path extrusionOk="0" h="1958" w="1958">
                  <a:moveTo>
                    <a:pt x="0" y="0"/>
                  </a:moveTo>
                  <a:lnTo>
                    <a:pt x="890" y="1958"/>
                  </a:lnTo>
                  <a:lnTo>
                    <a:pt x="1210" y="1744"/>
                  </a:lnTo>
                  <a:lnTo>
                    <a:pt x="1495" y="1495"/>
                  </a:lnTo>
                  <a:lnTo>
                    <a:pt x="1779" y="1210"/>
                  </a:lnTo>
                  <a:lnTo>
                    <a:pt x="1957" y="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1"/>
            <p:cNvSpPr/>
            <p:nvPr/>
          </p:nvSpPr>
          <p:spPr>
            <a:xfrm>
              <a:off x="7477794" y="4117728"/>
              <a:ext cx="27478" cy="39260"/>
            </a:xfrm>
            <a:custGeom>
              <a:rect b="b" l="l" r="r" t="t"/>
              <a:pathLst>
                <a:path extrusionOk="0" h="2136" w="1495">
                  <a:moveTo>
                    <a:pt x="748" y="1"/>
                  </a:moveTo>
                  <a:lnTo>
                    <a:pt x="0" y="2029"/>
                  </a:lnTo>
                  <a:lnTo>
                    <a:pt x="356" y="2100"/>
                  </a:lnTo>
                  <a:lnTo>
                    <a:pt x="748" y="2136"/>
                  </a:lnTo>
                  <a:lnTo>
                    <a:pt x="1139" y="2100"/>
                  </a:lnTo>
                  <a:lnTo>
                    <a:pt x="1495" y="2029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1"/>
            <p:cNvSpPr/>
            <p:nvPr/>
          </p:nvSpPr>
          <p:spPr>
            <a:xfrm>
              <a:off x="7451621" y="4116423"/>
              <a:ext cx="36006" cy="35988"/>
            </a:xfrm>
            <a:custGeom>
              <a:rect b="b" l="l" r="r" t="t"/>
              <a:pathLst>
                <a:path extrusionOk="0" h="1958" w="1959">
                  <a:moveTo>
                    <a:pt x="1958" y="0"/>
                  </a:moveTo>
                  <a:lnTo>
                    <a:pt x="1" y="890"/>
                  </a:lnTo>
                  <a:lnTo>
                    <a:pt x="179" y="1210"/>
                  </a:lnTo>
                  <a:lnTo>
                    <a:pt x="464" y="1495"/>
                  </a:lnTo>
                  <a:lnTo>
                    <a:pt x="748" y="1744"/>
                  </a:lnTo>
                  <a:lnTo>
                    <a:pt x="1069" y="1958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1"/>
            <p:cNvSpPr/>
            <p:nvPr/>
          </p:nvSpPr>
          <p:spPr>
            <a:xfrm>
              <a:off x="7447045" y="4098117"/>
              <a:ext cx="38616" cy="28140"/>
            </a:xfrm>
            <a:custGeom>
              <a:rect b="b" l="l" r="r" t="t"/>
              <a:pathLst>
                <a:path extrusionOk="0" h="1531" w="2101">
                  <a:moveTo>
                    <a:pt x="72" y="0"/>
                  </a:moveTo>
                  <a:lnTo>
                    <a:pt x="1" y="391"/>
                  </a:lnTo>
                  <a:lnTo>
                    <a:pt x="1" y="783"/>
                  </a:lnTo>
                  <a:lnTo>
                    <a:pt x="1" y="1174"/>
                  </a:lnTo>
                  <a:lnTo>
                    <a:pt x="72" y="1530"/>
                  </a:lnTo>
                  <a:lnTo>
                    <a:pt x="2100" y="7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1"/>
            <p:cNvSpPr/>
            <p:nvPr/>
          </p:nvSpPr>
          <p:spPr>
            <a:xfrm>
              <a:off x="7451621" y="4071943"/>
              <a:ext cx="36006" cy="36650"/>
            </a:xfrm>
            <a:custGeom>
              <a:rect b="b" l="l" r="r" t="t"/>
              <a:pathLst>
                <a:path extrusionOk="0" h="1994" w="1959">
                  <a:moveTo>
                    <a:pt x="1069" y="1"/>
                  </a:moveTo>
                  <a:lnTo>
                    <a:pt x="748" y="214"/>
                  </a:lnTo>
                  <a:lnTo>
                    <a:pt x="464" y="463"/>
                  </a:lnTo>
                  <a:lnTo>
                    <a:pt x="179" y="783"/>
                  </a:lnTo>
                  <a:lnTo>
                    <a:pt x="1" y="1068"/>
                  </a:lnTo>
                  <a:lnTo>
                    <a:pt x="1958" y="1993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1"/>
            <p:cNvSpPr/>
            <p:nvPr/>
          </p:nvSpPr>
          <p:spPr>
            <a:xfrm>
              <a:off x="7475184" y="4096150"/>
              <a:ext cx="32716" cy="32055"/>
            </a:xfrm>
            <a:custGeom>
              <a:rect b="b" l="l" r="r" t="t"/>
              <a:pathLst>
                <a:path extrusionOk="0" h="1744" w="1780">
                  <a:moveTo>
                    <a:pt x="890" y="0"/>
                  </a:moveTo>
                  <a:lnTo>
                    <a:pt x="712" y="36"/>
                  </a:lnTo>
                  <a:lnTo>
                    <a:pt x="534" y="71"/>
                  </a:lnTo>
                  <a:lnTo>
                    <a:pt x="391" y="143"/>
                  </a:lnTo>
                  <a:lnTo>
                    <a:pt x="285" y="249"/>
                  </a:lnTo>
                  <a:lnTo>
                    <a:pt x="178" y="392"/>
                  </a:lnTo>
                  <a:lnTo>
                    <a:pt x="71" y="534"/>
                  </a:lnTo>
                  <a:lnTo>
                    <a:pt x="36" y="712"/>
                  </a:lnTo>
                  <a:lnTo>
                    <a:pt x="0" y="890"/>
                  </a:lnTo>
                  <a:lnTo>
                    <a:pt x="36" y="1068"/>
                  </a:lnTo>
                  <a:lnTo>
                    <a:pt x="71" y="1210"/>
                  </a:lnTo>
                  <a:lnTo>
                    <a:pt x="178" y="1352"/>
                  </a:lnTo>
                  <a:lnTo>
                    <a:pt x="285" y="1495"/>
                  </a:lnTo>
                  <a:lnTo>
                    <a:pt x="391" y="1602"/>
                  </a:lnTo>
                  <a:lnTo>
                    <a:pt x="534" y="1673"/>
                  </a:lnTo>
                  <a:lnTo>
                    <a:pt x="712" y="1744"/>
                  </a:lnTo>
                  <a:lnTo>
                    <a:pt x="1068" y="1744"/>
                  </a:lnTo>
                  <a:lnTo>
                    <a:pt x="1246" y="1673"/>
                  </a:lnTo>
                  <a:lnTo>
                    <a:pt x="1388" y="1602"/>
                  </a:lnTo>
                  <a:lnTo>
                    <a:pt x="1530" y="1495"/>
                  </a:lnTo>
                  <a:lnTo>
                    <a:pt x="1637" y="1352"/>
                  </a:lnTo>
                  <a:lnTo>
                    <a:pt x="1708" y="1210"/>
                  </a:lnTo>
                  <a:lnTo>
                    <a:pt x="1744" y="1068"/>
                  </a:lnTo>
                  <a:lnTo>
                    <a:pt x="1779" y="890"/>
                  </a:lnTo>
                  <a:lnTo>
                    <a:pt x="1744" y="712"/>
                  </a:lnTo>
                  <a:lnTo>
                    <a:pt x="1708" y="534"/>
                  </a:lnTo>
                  <a:lnTo>
                    <a:pt x="1637" y="392"/>
                  </a:lnTo>
                  <a:lnTo>
                    <a:pt x="1530" y="249"/>
                  </a:lnTo>
                  <a:lnTo>
                    <a:pt x="1388" y="143"/>
                  </a:lnTo>
                  <a:lnTo>
                    <a:pt x="1246" y="71"/>
                  </a:lnTo>
                  <a:lnTo>
                    <a:pt x="1068" y="36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1"/>
            <p:cNvSpPr/>
            <p:nvPr/>
          </p:nvSpPr>
          <p:spPr>
            <a:xfrm>
              <a:off x="7267178" y="3824714"/>
              <a:ext cx="983073" cy="301542"/>
            </a:xfrm>
            <a:custGeom>
              <a:rect b="b" l="l" r="r" t="t"/>
              <a:pathLst>
                <a:path extrusionOk="0" h="16406" w="53486">
                  <a:moveTo>
                    <a:pt x="30142" y="0"/>
                  </a:moveTo>
                  <a:lnTo>
                    <a:pt x="28967" y="36"/>
                  </a:lnTo>
                  <a:lnTo>
                    <a:pt x="27793" y="107"/>
                  </a:lnTo>
                  <a:lnTo>
                    <a:pt x="26619" y="178"/>
                  </a:lnTo>
                  <a:lnTo>
                    <a:pt x="25516" y="285"/>
                  </a:lnTo>
                  <a:lnTo>
                    <a:pt x="24448" y="427"/>
                  </a:lnTo>
                  <a:lnTo>
                    <a:pt x="23452" y="641"/>
                  </a:lnTo>
                  <a:lnTo>
                    <a:pt x="22562" y="854"/>
                  </a:lnTo>
                  <a:lnTo>
                    <a:pt x="21779" y="1104"/>
                  </a:lnTo>
                  <a:lnTo>
                    <a:pt x="21494" y="1246"/>
                  </a:lnTo>
                  <a:lnTo>
                    <a:pt x="21067" y="1459"/>
                  </a:lnTo>
                  <a:lnTo>
                    <a:pt x="20035" y="2064"/>
                  </a:lnTo>
                  <a:lnTo>
                    <a:pt x="18790" y="2847"/>
                  </a:lnTo>
                  <a:lnTo>
                    <a:pt x="17473" y="3701"/>
                  </a:lnTo>
                  <a:lnTo>
                    <a:pt x="15231" y="5196"/>
                  </a:lnTo>
                  <a:lnTo>
                    <a:pt x="14235" y="5872"/>
                  </a:lnTo>
                  <a:lnTo>
                    <a:pt x="12705" y="6228"/>
                  </a:lnTo>
                  <a:lnTo>
                    <a:pt x="11104" y="6584"/>
                  </a:lnTo>
                  <a:lnTo>
                    <a:pt x="9253" y="7046"/>
                  </a:lnTo>
                  <a:lnTo>
                    <a:pt x="7331" y="7544"/>
                  </a:lnTo>
                  <a:lnTo>
                    <a:pt x="5623" y="8078"/>
                  </a:lnTo>
                  <a:lnTo>
                    <a:pt x="4912" y="8327"/>
                  </a:lnTo>
                  <a:lnTo>
                    <a:pt x="4307" y="8576"/>
                  </a:lnTo>
                  <a:lnTo>
                    <a:pt x="3880" y="8790"/>
                  </a:lnTo>
                  <a:lnTo>
                    <a:pt x="3737" y="8897"/>
                  </a:lnTo>
                  <a:lnTo>
                    <a:pt x="3631" y="9003"/>
                  </a:lnTo>
                  <a:lnTo>
                    <a:pt x="2385" y="10605"/>
                  </a:lnTo>
                  <a:lnTo>
                    <a:pt x="1745" y="11423"/>
                  </a:lnTo>
                  <a:lnTo>
                    <a:pt x="1531" y="11459"/>
                  </a:lnTo>
                  <a:lnTo>
                    <a:pt x="1282" y="11530"/>
                  </a:lnTo>
                  <a:lnTo>
                    <a:pt x="997" y="11672"/>
                  </a:lnTo>
                  <a:lnTo>
                    <a:pt x="713" y="11850"/>
                  </a:lnTo>
                  <a:lnTo>
                    <a:pt x="570" y="11957"/>
                  </a:lnTo>
                  <a:lnTo>
                    <a:pt x="464" y="12099"/>
                  </a:lnTo>
                  <a:lnTo>
                    <a:pt x="357" y="12277"/>
                  </a:lnTo>
                  <a:lnTo>
                    <a:pt x="250" y="12455"/>
                  </a:lnTo>
                  <a:lnTo>
                    <a:pt x="179" y="12669"/>
                  </a:lnTo>
                  <a:lnTo>
                    <a:pt x="143" y="12882"/>
                  </a:lnTo>
                  <a:lnTo>
                    <a:pt x="36" y="13914"/>
                  </a:lnTo>
                  <a:lnTo>
                    <a:pt x="1" y="14448"/>
                  </a:lnTo>
                  <a:lnTo>
                    <a:pt x="1" y="14946"/>
                  </a:lnTo>
                  <a:lnTo>
                    <a:pt x="1" y="15409"/>
                  </a:lnTo>
                  <a:lnTo>
                    <a:pt x="72" y="15800"/>
                  </a:lnTo>
                  <a:lnTo>
                    <a:pt x="143" y="15943"/>
                  </a:lnTo>
                  <a:lnTo>
                    <a:pt x="179" y="16085"/>
                  </a:lnTo>
                  <a:lnTo>
                    <a:pt x="286" y="16192"/>
                  </a:lnTo>
                  <a:lnTo>
                    <a:pt x="357" y="16298"/>
                  </a:lnTo>
                  <a:lnTo>
                    <a:pt x="535" y="16298"/>
                  </a:lnTo>
                  <a:lnTo>
                    <a:pt x="962" y="16334"/>
                  </a:lnTo>
                  <a:lnTo>
                    <a:pt x="2421" y="16370"/>
                  </a:lnTo>
                  <a:lnTo>
                    <a:pt x="7581" y="16405"/>
                  </a:lnTo>
                  <a:lnTo>
                    <a:pt x="7509" y="16049"/>
                  </a:lnTo>
                  <a:lnTo>
                    <a:pt x="7509" y="15658"/>
                  </a:lnTo>
                  <a:lnTo>
                    <a:pt x="7509" y="15160"/>
                  </a:lnTo>
                  <a:lnTo>
                    <a:pt x="7581" y="14697"/>
                  </a:lnTo>
                  <a:lnTo>
                    <a:pt x="7723" y="14234"/>
                  </a:lnTo>
                  <a:lnTo>
                    <a:pt x="7865" y="13807"/>
                  </a:lnTo>
                  <a:lnTo>
                    <a:pt x="8079" y="13416"/>
                  </a:lnTo>
                  <a:lnTo>
                    <a:pt x="8292" y="13025"/>
                  </a:lnTo>
                  <a:lnTo>
                    <a:pt x="8577" y="12669"/>
                  </a:lnTo>
                  <a:lnTo>
                    <a:pt x="8862" y="12313"/>
                  </a:lnTo>
                  <a:lnTo>
                    <a:pt x="9217" y="12028"/>
                  </a:lnTo>
                  <a:lnTo>
                    <a:pt x="9573" y="11744"/>
                  </a:lnTo>
                  <a:lnTo>
                    <a:pt x="9965" y="11494"/>
                  </a:lnTo>
                  <a:lnTo>
                    <a:pt x="10392" y="11316"/>
                  </a:lnTo>
                  <a:lnTo>
                    <a:pt x="10819" y="11139"/>
                  </a:lnTo>
                  <a:lnTo>
                    <a:pt x="11246" y="11032"/>
                  </a:lnTo>
                  <a:lnTo>
                    <a:pt x="11744" y="10961"/>
                  </a:lnTo>
                  <a:lnTo>
                    <a:pt x="12207" y="10925"/>
                  </a:lnTo>
                  <a:lnTo>
                    <a:pt x="12705" y="10961"/>
                  </a:lnTo>
                  <a:lnTo>
                    <a:pt x="13167" y="11032"/>
                  </a:lnTo>
                  <a:lnTo>
                    <a:pt x="13594" y="11139"/>
                  </a:lnTo>
                  <a:lnTo>
                    <a:pt x="14057" y="11316"/>
                  </a:lnTo>
                  <a:lnTo>
                    <a:pt x="14449" y="11494"/>
                  </a:lnTo>
                  <a:lnTo>
                    <a:pt x="14840" y="11744"/>
                  </a:lnTo>
                  <a:lnTo>
                    <a:pt x="15196" y="12028"/>
                  </a:lnTo>
                  <a:lnTo>
                    <a:pt x="15552" y="12313"/>
                  </a:lnTo>
                  <a:lnTo>
                    <a:pt x="15836" y="12669"/>
                  </a:lnTo>
                  <a:lnTo>
                    <a:pt x="16121" y="13025"/>
                  </a:lnTo>
                  <a:lnTo>
                    <a:pt x="16335" y="13416"/>
                  </a:lnTo>
                  <a:lnTo>
                    <a:pt x="16548" y="13807"/>
                  </a:lnTo>
                  <a:lnTo>
                    <a:pt x="16690" y="14234"/>
                  </a:lnTo>
                  <a:lnTo>
                    <a:pt x="16833" y="14697"/>
                  </a:lnTo>
                  <a:lnTo>
                    <a:pt x="16904" y="15160"/>
                  </a:lnTo>
                  <a:lnTo>
                    <a:pt x="16904" y="15658"/>
                  </a:lnTo>
                  <a:lnTo>
                    <a:pt x="16904" y="16049"/>
                  </a:lnTo>
                  <a:lnTo>
                    <a:pt x="16833" y="16405"/>
                  </a:lnTo>
                  <a:lnTo>
                    <a:pt x="16833" y="16405"/>
                  </a:lnTo>
                  <a:lnTo>
                    <a:pt x="27152" y="16370"/>
                  </a:lnTo>
                  <a:lnTo>
                    <a:pt x="37010" y="16298"/>
                  </a:lnTo>
                  <a:lnTo>
                    <a:pt x="36938" y="15978"/>
                  </a:lnTo>
                  <a:lnTo>
                    <a:pt x="36938" y="15658"/>
                  </a:lnTo>
                  <a:lnTo>
                    <a:pt x="36974" y="15160"/>
                  </a:lnTo>
                  <a:lnTo>
                    <a:pt x="37045" y="14697"/>
                  </a:lnTo>
                  <a:lnTo>
                    <a:pt x="37152" y="14234"/>
                  </a:lnTo>
                  <a:lnTo>
                    <a:pt x="37294" y="13807"/>
                  </a:lnTo>
                  <a:lnTo>
                    <a:pt x="37508" y="13416"/>
                  </a:lnTo>
                  <a:lnTo>
                    <a:pt x="37757" y="13025"/>
                  </a:lnTo>
                  <a:lnTo>
                    <a:pt x="38006" y="12669"/>
                  </a:lnTo>
                  <a:lnTo>
                    <a:pt x="38326" y="12313"/>
                  </a:lnTo>
                  <a:lnTo>
                    <a:pt x="38647" y="12028"/>
                  </a:lnTo>
                  <a:lnTo>
                    <a:pt x="39002" y="11744"/>
                  </a:lnTo>
                  <a:lnTo>
                    <a:pt x="39394" y="11494"/>
                  </a:lnTo>
                  <a:lnTo>
                    <a:pt x="39821" y="11316"/>
                  </a:lnTo>
                  <a:lnTo>
                    <a:pt x="40248" y="11139"/>
                  </a:lnTo>
                  <a:lnTo>
                    <a:pt x="40710" y="11032"/>
                  </a:lnTo>
                  <a:lnTo>
                    <a:pt x="41173" y="10961"/>
                  </a:lnTo>
                  <a:lnTo>
                    <a:pt x="41636" y="10925"/>
                  </a:lnTo>
                  <a:lnTo>
                    <a:pt x="42134" y="10961"/>
                  </a:lnTo>
                  <a:lnTo>
                    <a:pt x="42597" y="11032"/>
                  </a:lnTo>
                  <a:lnTo>
                    <a:pt x="43059" y="11139"/>
                  </a:lnTo>
                  <a:lnTo>
                    <a:pt x="43486" y="11316"/>
                  </a:lnTo>
                  <a:lnTo>
                    <a:pt x="43878" y="11494"/>
                  </a:lnTo>
                  <a:lnTo>
                    <a:pt x="44269" y="11744"/>
                  </a:lnTo>
                  <a:lnTo>
                    <a:pt x="44660" y="12028"/>
                  </a:lnTo>
                  <a:lnTo>
                    <a:pt x="44981" y="12313"/>
                  </a:lnTo>
                  <a:lnTo>
                    <a:pt x="45265" y="12669"/>
                  </a:lnTo>
                  <a:lnTo>
                    <a:pt x="45550" y="13025"/>
                  </a:lnTo>
                  <a:lnTo>
                    <a:pt x="45799" y="13416"/>
                  </a:lnTo>
                  <a:lnTo>
                    <a:pt x="45977" y="13807"/>
                  </a:lnTo>
                  <a:lnTo>
                    <a:pt x="46155" y="14234"/>
                  </a:lnTo>
                  <a:lnTo>
                    <a:pt x="46262" y="14697"/>
                  </a:lnTo>
                  <a:lnTo>
                    <a:pt x="46333" y="15160"/>
                  </a:lnTo>
                  <a:lnTo>
                    <a:pt x="46369" y="15658"/>
                  </a:lnTo>
                  <a:lnTo>
                    <a:pt x="46333" y="16227"/>
                  </a:lnTo>
                  <a:lnTo>
                    <a:pt x="48646" y="16227"/>
                  </a:lnTo>
                  <a:lnTo>
                    <a:pt x="49215" y="16156"/>
                  </a:lnTo>
                  <a:lnTo>
                    <a:pt x="49749" y="16120"/>
                  </a:lnTo>
                  <a:lnTo>
                    <a:pt x="50390" y="16014"/>
                  </a:lnTo>
                  <a:lnTo>
                    <a:pt x="51066" y="15871"/>
                  </a:lnTo>
                  <a:lnTo>
                    <a:pt x="51742" y="15693"/>
                  </a:lnTo>
                  <a:lnTo>
                    <a:pt x="52347" y="15444"/>
                  </a:lnTo>
                  <a:lnTo>
                    <a:pt x="52632" y="15338"/>
                  </a:lnTo>
                  <a:lnTo>
                    <a:pt x="52881" y="15160"/>
                  </a:lnTo>
                  <a:lnTo>
                    <a:pt x="53059" y="14982"/>
                  </a:lnTo>
                  <a:lnTo>
                    <a:pt x="53201" y="14733"/>
                  </a:lnTo>
                  <a:lnTo>
                    <a:pt x="53343" y="14448"/>
                  </a:lnTo>
                  <a:lnTo>
                    <a:pt x="53414" y="14128"/>
                  </a:lnTo>
                  <a:lnTo>
                    <a:pt x="53450" y="13772"/>
                  </a:lnTo>
                  <a:lnTo>
                    <a:pt x="53486" y="13380"/>
                  </a:lnTo>
                  <a:lnTo>
                    <a:pt x="53486" y="12598"/>
                  </a:lnTo>
                  <a:lnTo>
                    <a:pt x="53379" y="11815"/>
                  </a:lnTo>
                  <a:lnTo>
                    <a:pt x="53308" y="11139"/>
                  </a:lnTo>
                  <a:lnTo>
                    <a:pt x="53130" y="10320"/>
                  </a:lnTo>
                  <a:lnTo>
                    <a:pt x="53130" y="10249"/>
                  </a:lnTo>
                  <a:lnTo>
                    <a:pt x="53059" y="10178"/>
                  </a:lnTo>
                  <a:lnTo>
                    <a:pt x="52881" y="10035"/>
                  </a:lnTo>
                  <a:lnTo>
                    <a:pt x="52667" y="9929"/>
                  </a:lnTo>
                  <a:lnTo>
                    <a:pt x="52418" y="9822"/>
                  </a:lnTo>
                  <a:lnTo>
                    <a:pt x="51955" y="9680"/>
                  </a:lnTo>
                  <a:lnTo>
                    <a:pt x="51742" y="9608"/>
                  </a:lnTo>
                  <a:lnTo>
                    <a:pt x="51778" y="9110"/>
                  </a:lnTo>
                  <a:lnTo>
                    <a:pt x="51778" y="8612"/>
                  </a:lnTo>
                  <a:lnTo>
                    <a:pt x="51778" y="8007"/>
                  </a:lnTo>
                  <a:lnTo>
                    <a:pt x="51706" y="7367"/>
                  </a:lnTo>
                  <a:lnTo>
                    <a:pt x="51671" y="7082"/>
                  </a:lnTo>
                  <a:lnTo>
                    <a:pt x="51600" y="6833"/>
                  </a:lnTo>
                  <a:lnTo>
                    <a:pt x="51528" y="6584"/>
                  </a:lnTo>
                  <a:lnTo>
                    <a:pt x="51422" y="6370"/>
                  </a:lnTo>
                  <a:lnTo>
                    <a:pt x="51279" y="6228"/>
                  </a:lnTo>
                  <a:lnTo>
                    <a:pt x="51137" y="6157"/>
                  </a:lnTo>
                  <a:lnTo>
                    <a:pt x="50674" y="6050"/>
                  </a:lnTo>
                  <a:lnTo>
                    <a:pt x="49963" y="5979"/>
                  </a:lnTo>
                  <a:lnTo>
                    <a:pt x="48326" y="5836"/>
                  </a:lnTo>
                  <a:lnTo>
                    <a:pt x="46831" y="5765"/>
                  </a:lnTo>
                  <a:lnTo>
                    <a:pt x="46191" y="5730"/>
                  </a:lnTo>
                  <a:lnTo>
                    <a:pt x="45159" y="4982"/>
                  </a:lnTo>
                  <a:lnTo>
                    <a:pt x="44020" y="4199"/>
                  </a:lnTo>
                  <a:lnTo>
                    <a:pt x="42668" y="3274"/>
                  </a:lnTo>
                  <a:lnTo>
                    <a:pt x="41173" y="2349"/>
                  </a:lnTo>
                  <a:lnTo>
                    <a:pt x="39714" y="1459"/>
                  </a:lnTo>
                  <a:lnTo>
                    <a:pt x="39038" y="1104"/>
                  </a:lnTo>
                  <a:lnTo>
                    <a:pt x="38433" y="783"/>
                  </a:lnTo>
                  <a:lnTo>
                    <a:pt x="37864" y="570"/>
                  </a:lnTo>
                  <a:lnTo>
                    <a:pt x="37365" y="392"/>
                  </a:lnTo>
                  <a:lnTo>
                    <a:pt x="36867" y="285"/>
                  </a:lnTo>
                  <a:lnTo>
                    <a:pt x="36227" y="214"/>
                  </a:lnTo>
                  <a:lnTo>
                    <a:pt x="35408" y="143"/>
                  </a:lnTo>
                  <a:lnTo>
                    <a:pt x="34519" y="72"/>
                  </a:lnTo>
                  <a:lnTo>
                    <a:pt x="324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1"/>
            <p:cNvSpPr/>
            <p:nvPr/>
          </p:nvSpPr>
          <p:spPr>
            <a:xfrm>
              <a:off x="7551700" y="4049704"/>
              <a:ext cx="421233" cy="76553"/>
            </a:xfrm>
            <a:custGeom>
              <a:rect b="b" l="l" r="r" t="t"/>
              <a:pathLst>
                <a:path extrusionOk="0" h="4165" w="22918">
                  <a:moveTo>
                    <a:pt x="1" y="1"/>
                  </a:moveTo>
                  <a:lnTo>
                    <a:pt x="321" y="357"/>
                  </a:lnTo>
                  <a:lnTo>
                    <a:pt x="605" y="712"/>
                  </a:lnTo>
                  <a:lnTo>
                    <a:pt x="855" y="1104"/>
                  </a:lnTo>
                  <a:lnTo>
                    <a:pt x="1032" y="1531"/>
                  </a:lnTo>
                  <a:lnTo>
                    <a:pt x="1210" y="1958"/>
                  </a:lnTo>
                  <a:lnTo>
                    <a:pt x="1353" y="2420"/>
                  </a:lnTo>
                  <a:lnTo>
                    <a:pt x="1424" y="2919"/>
                  </a:lnTo>
                  <a:lnTo>
                    <a:pt x="1424" y="3417"/>
                  </a:lnTo>
                  <a:lnTo>
                    <a:pt x="1424" y="3808"/>
                  </a:lnTo>
                  <a:lnTo>
                    <a:pt x="1353" y="4164"/>
                  </a:lnTo>
                  <a:lnTo>
                    <a:pt x="1353" y="4164"/>
                  </a:lnTo>
                  <a:lnTo>
                    <a:pt x="11672" y="4129"/>
                  </a:lnTo>
                  <a:lnTo>
                    <a:pt x="21530" y="4057"/>
                  </a:lnTo>
                  <a:lnTo>
                    <a:pt x="21458" y="3737"/>
                  </a:lnTo>
                  <a:lnTo>
                    <a:pt x="21458" y="3417"/>
                  </a:lnTo>
                  <a:lnTo>
                    <a:pt x="21494" y="2919"/>
                  </a:lnTo>
                  <a:lnTo>
                    <a:pt x="21565" y="2420"/>
                  </a:lnTo>
                  <a:lnTo>
                    <a:pt x="21672" y="1958"/>
                  </a:lnTo>
                  <a:lnTo>
                    <a:pt x="21850" y="1531"/>
                  </a:lnTo>
                  <a:lnTo>
                    <a:pt x="22063" y="1104"/>
                  </a:lnTo>
                  <a:lnTo>
                    <a:pt x="22312" y="712"/>
                  </a:lnTo>
                  <a:lnTo>
                    <a:pt x="22597" y="357"/>
                  </a:lnTo>
                  <a:lnTo>
                    <a:pt x="229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1"/>
            <p:cNvSpPr/>
            <p:nvPr/>
          </p:nvSpPr>
          <p:spPr>
            <a:xfrm>
              <a:off x="7267178" y="4049704"/>
              <a:ext cx="164189" cy="76553"/>
            </a:xfrm>
            <a:custGeom>
              <a:rect b="b" l="l" r="r" t="t"/>
              <a:pathLst>
                <a:path extrusionOk="0" h="4165" w="8933">
                  <a:moveTo>
                    <a:pt x="357" y="1"/>
                  </a:moveTo>
                  <a:lnTo>
                    <a:pt x="214" y="285"/>
                  </a:lnTo>
                  <a:lnTo>
                    <a:pt x="143" y="641"/>
                  </a:lnTo>
                  <a:lnTo>
                    <a:pt x="36" y="1673"/>
                  </a:lnTo>
                  <a:lnTo>
                    <a:pt x="1" y="2207"/>
                  </a:lnTo>
                  <a:lnTo>
                    <a:pt x="1" y="2705"/>
                  </a:lnTo>
                  <a:lnTo>
                    <a:pt x="1" y="3168"/>
                  </a:lnTo>
                  <a:lnTo>
                    <a:pt x="72" y="3559"/>
                  </a:lnTo>
                  <a:lnTo>
                    <a:pt x="143" y="3702"/>
                  </a:lnTo>
                  <a:lnTo>
                    <a:pt x="179" y="3844"/>
                  </a:lnTo>
                  <a:lnTo>
                    <a:pt x="286" y="3951"/>
                  </a:lnTo>
                  <a:lnTo>
                    <a:pt x="357" y="4057"/>
                  </a:lnTo>
                  <a:lnTo>
                    <a:pt x="535" y="4057"/>
                  </a:lnTo>
                  <a:lnTo>
                    <a:pt x="962" y="4093"/>
                  </a:lnTo>
                  <a:lnTo>
                    <a:pt x="2421" y="4129"/>
                  </a:lnTo>
                  <a:lnTo>
                    <a:pt x="7581" y="4164"/>
                  </a:lnTo>
                  <a:lnTo>
                    <a:pt x="7509" y="3808"/>
                  </a:lnTo>
                  <a:lnTo>
                    <a:pt x="7509" y="3417"/>
                  </a:lnTo>
                  <a:lnTo>
                    <a:pt x="7509" y="2919"/>
                  </a:lnTo>
                  <a:lnTo>
                    <a:pt x="7616" y="2420"/>
                  </a:lnTo>
                  <a:lnTo>
                    <a:pt x="7723" y="1958"/>
                  </a:lnTo>
                  <a:lnTo>
                    <a:pt x="7901" y="1531"/>
                  </a:lnTo>
                  <a:lnTo>
                    <a:pt x="8114" y="1104"/>
                  </a:lnTo>
                  <a:lnTo>
                    <a:pt x="8328" y="712"/>
                  </a:lnTo>
                  <a:lnTo>
                    <a:pt x="8613" y="357"/>
                  </a:lnTo>
                  <a:lnTo>
                    <a:pt x="89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1"/>
            <p:cNvSpPr/>
            <p:nvPr/>
          </p:nvSpPr>
          <p:spPr>
            <a:xfrm>
              <a:off x="8092605" y="4049704"/>
              <a:ext cx="157645" cy="73281"/>
            </a:xfrm>
            <a:custGeom>
              <a:rect b="b" l="l" r="r" t="t"/>
              <a:pathLst>
                <a:path extrusionOk="0" h="3987" w="8577">
                  <a:moveTo>
                    <a:pt x="1" y="1"/>
                  </a:moveTo>
                  <a:lnTo>
                    <a:pt x="321" y="357"/>
                  </a:lnTo>
                  <a:lnTo>
                    <a:pt x="606" y="712"/>
                  </a:lnTo>
                  <a:lnTo>
                    <a:pt x="855" y="1104"/>
                  </a:lnTo>
                  <a:lnTo>
                    <a:pt x="1068" y="1531"/>
                  </a:lnTo>
                  <a:lnTo>
                    <a:pt x="1210" y="1958"/>
                  </a:lnTo>
                  <a:lnTo>
                    <a:pt x="1353" y="2420"/>
                  </a:lnTo>
                  <a:lnTo>
                    <a:pt x="1424" y="2919"/>
                  </a:lnTo>
                  <a:lnTo>
                    <a:pt x="1460" y="3417"/>
                  </a:lnTo>
                  <a:lnTo>
                    <a:pt x="1424" y="3986"/>
                  </a:lnTo>
                  <a:lnTo>
                    <a:pt x="3737" y="3986"/>
                  </a:lnTo>
                  <a:lnTo>
                    <a:pt x="4306" y="3915"/>
                  </a:lnTo>
                  <a:lnTo>
                    <a:pt x="4840" y="3879"/>
                  </a:lnTo>
                  <a:lnTo>
                    <a:pt x="5481" y="3773"/>
                  </a:lnTo>
                  <a:lnTo>
                    <a:pt x="6157" y="3630"/>
                  </a:lnTo>
                  <a:lnTo>
                    <a:pt x="6833" y="3452"/>
                  </a:lnTo>
                  <a:lnTo>
                    <a:pt x="7438" y="3203"/>
                  </a:lnTo>
                  <a:lnTo>
                    <a:pt x="7723" y="3097"/>
                  </a:lnTo>
                  <a:lnTo>
                    <a:pt x="7972" y="2919"/>
                  </a:lnTo>
                  <a:lnTo>
                    <a:pt x="8078" y="2848"/>
                  </a:lnTo>
                  <a:lnTo>
                    <a:pt x="8185" y="2705"/>
                  </a:lnTo>
                  <a:lnTo>
                    <a:pt x="8328" y="2456"/>
                  </a:lnTo>
                  <a:lnTo>
                    <a:pt x="8470" y="2100"/>
                  </a:lnTo>
                  <a:lnTo>
                    <a:pt x="8541" y="1744"/>
                  </a:lnTo>
                  <a:lnTo>
                    <a:pt x="8577" y="1317"/>
                  </a:lnTo>
                  <a:lnTo>
                    <a:pt x="8577" y="890"/>
                  </a:lnTo>
                  <a:lnTo>
                    <a:pt x="85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1"/>
            <p:cNvSpPr/>
            <p:nvPr/>
          </p:nvSpPr>
          <p:spPr>
            <a:xfrm>
              <a:off x="7953947" y="4034007"/>
              <a:ext cx="156984" cy="157002"/>
            </a:xfrm>
            <a:custGeom>
              <a:rect b="b" l="l" r="r" t="t"/>
              <a:pathLst>
                <a:path extrusionOk="0" h="8542" w="8541">
                  <a:moveTo>
                    <a:pt x="3844" y="1"/>
                  </a:moveTo>
                  <a:lnTo>
                    <a:pt x="3417" y="72"/>
                  </a:lnTo>
                  <a:lnTo>
                    <a:pt x="3025" y="179"/>
                  </a:lnTo>
                  <a:lnTo>
                    <a:pt x="2634" y="321"/>
                  </a:lnTo>
                  <a:lnTo>
                    <a:pt x="2242" y="499"/>
                  </a:lnTo>
                  <a:lnTo>
                    <a:pt x="1886" y="712"/>
                  </a:lnTo>
                  <a:lnTo>
                    <a:pt x="1566" y="961"/>
                  </a:lnTo>
                  <a:lnTo>
                    <a:pt x="1282" y="1246"/>
                  </a:lnTo>
                  <a:lnTo>
                    <a:pt x="997" y="1531"/>
                  </a:lnTo>
                  <a:lnTo>
                    <a:pt x="748" y="1887"/>
                  </a:lnTo>
                  <a:lnTo>
                    <a:pt x="534" y="2243"/>
                  </a:lnTo>
                  <a:lnTo>
                    <a:pt x="356" y="2598"/>
                  </a:lnTo>
                  <a:lnTo>
                    <a:pt x="214" y="2990"/>
                  </a:lnTo>
                  <a:lnTo>
                    <a:pt x="107" y="3417"/>
                  </a:lnTo>
                  <a:lnTo>
                    <a:pt x="36" y="3808"/>
                  </a:lnTo>
                  <a:lnTo>
                    <a:pt x="0" y="4271"/>
                  </a:lnTo>
                  <a:lnTo>
                    <a:pt x="36" y="4698"/>
                  </a:lnTo>
                  <a:lnTo>
                    <a:pt x="107" y="5125"/>
                  </a:lnTo>
                  <a:lnTo>
                    <a:pt x="214" y="5516"/>
                  </a:lnTo>
                  <a:lnTo>
                    <a:pt x="356" y="5908"/>
                  </a:lnTo>
                  <a:lnTo>
                    <a:pt x="534" y="6299"/>
                  </a:lnTo>
                  <a:lnTo>
                    <a:pt x="748" y="6655"/>
                  </a:lnTo>
                  <a:lnTo>
                    <a:pt x="997" y="6975"/>
                  </a:lnTo>
                  <a:lnTo>
                    <a:pt x="1282" y="7296"/>
                  </a:lnTo>
                  <a:lnTo>
                    <a:pt x="1566" y="7545"/>
                  </a:lnTo>
                  <a:lnTo>
                    <a:pt x="1886" y="7794"/>
                  </a:lnTo>
                  <a:lnTo>
                    <a:pt x="2242" y="8007"/>
                  </a:lnTo>
                  <a:lnTo>
                    <a:pt x="2634" y="8185"/>
                  </a:lnTo>
                  <a:lnTo>
                    <a:pt x="3025" y="8328"/>
                  </a:lnTo>
                  <a:lnTo>
                    <a:pt x="3417" y="8434"/>
                  </a:lnTo>
                  <a:lnTo>
                    <a:pt x="3844" y="8506"/>
                  </a:lnTo>
                  <a:lnTo>
                    <a:pt x="4271" y="8541"/>
                  </a:lnTo>
                  <a:lnTo>
                    <a:pt x="4733" y="8506"/>
                  </a:lnTo>
                  <a:lnTo>
                    <a:pt x="5160" y="8434"/>
                  </a:lnTo>
                  <a:lnTo>
                    <a:pt x="5552" y="8328"/>
                  </a:lnTo>
                  <a:lnTo>
                    <a:pt x="5943" y="8185"/>
                  </a:lnTo>
                  <a:lnTo>
                    <a:pt x="6335" y="8007"/>
                  </a:lnTo>
                  <a:lnTo>
                    <a:pt x="6655" y="7794"/>
                  </a:lnTo>
                  <a:lnTo>
                    <a:pt x="7011" y="7545"/>
                  </a:lnTo>
                  <a:lnTo>
                    <a:pt x="7295" y="7296"/>
                  </a:lnTo>
                  <a:lnTo>
                    <a:pt x="7580" y="6975"/>
                  </a:lnTo>
                  <a:lnTo>
                    <a:pt x="7829" y="6655"/>
                  </a:lnTo>
                  <a:lnTo>
                    <a:pt x="8043" y="6299"/>
                  </a:lnTo>
                  <a:lnTo>
                    <a:pt x="8221" y="5908"/>
                  </a:lnTo>
                  <a:lnTo>
                    <a:pt x="8363" y="5516"/>
                  </a:lnTo>
                  <a:lnTo>
                    <a:pt x="8470" y="5125"/>
                  </a:lnTo>
                  <a:lnTo>
                    <a:pt x="8541" y="4698"/>
                  </a:lnTo>
                  <a:lnTo>
                    <a:pt x="8541" y="4271"/>
                  </a:lnTo>
                  <a:lnTo>
                    <a:pt x="8541" y="3808"/>
                  </a:lnTo>
                  <a:lnTo>
                    <a:pt x="8470" y="3417"/>
                  </a:lnTo>
                  <a:lnTo>
                    <a:pt x="8363" y="2990"/>
                  </a:lnTo>
                  <a:lnTo>
                    <a:pt x="8221" y="2598"/>
                  </a:lnTo>
                  <a:lnTo>
                    <a:pt x="8043" y="2243"/>
                  </a:lnTo>
                  <a:lnTo>
                    <a:pt x="7829" y="1887"/>
                  </a:lnTo>
                  <a:lnTo>
                    <a:pt x="7580" y="1531"/>
                  </a:lnTo>
                  <a:lnTo>
                    <a:pt x="7295" y="1246"/>
                  </a:lnTo>
                  <a:lnTo>
                    <a:pt x="7011" y="961"/>
                  </a:lnTo>
                  <a:lnTo>
                    <a:pt x="6655" y="712"/>
                  </a:lnTo>
                  <a:lnTo>
                    <a:pt x="6335" y="499"/>
                  </a:lnTo>
                  <a:lnTo>
                    <a:pt x="5943" y="321"/>
                  </a:lnTo>
                  <a:lnTo>
                    <a:pt x="5552" y="179"/>
                  </a:lnTo>
                  <a:lnTo>
                    <a:pt x="5160" y="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>
              <a:off x="7979458" y="4059519"/>
              <a:ext cx="105979" cy="105979"/>
            </a:xfrm>
            <a:custGeom>
              <a:rect b="b" l="l" r="r" t="t"/>
              <a:pathLst>
                <a:path extrusionOk="0" h="5766" w="5766">
                  <a:moveTo>
                    <a:pt x="2598" y="0"/>
                  </a:moveTo>
                  <a:lnTo>
                    <a:pt x="2313" y="36"/>
                  </a:lnTo>
                  <a:lnTo>
                    <a:pt x="2029" y="107"/>
                  </a:lnTo>
                  <a:lnTo>
                    <a:pt x="1780" y="214"/>
                  </a:lnTo>
                  <a:lnTo>
                    <a:pt x="1530" y="321"/>
                  </a:lnTo>
                  <a:lnTo>
                    <a:pt x="1281" y="463"/>
                  </a:lnTo>
                  <a:lnTo>
                    <a:pt x="1068" y="641"/>
                  </a:lnTo>
                  <a:lnTo>
                    <a:pt x="854" y="819"/>
                  </a:lnTo>
                  <a:lnTo>
                    <a:pt x="676" y="1032"/>
                  </a:lnTo>
                  <a:lnTo>
                    <a:pt x="498" y="1246"/>
                  </a:lnTo>
                  <a:lnTo>
                    <a:pt x="356" y="1495"/>
                  </a:lnTo>
                  <a:lnTo>
                    <a:pt x="249" y="1744"/>
                  </a:lnTo>
                  <a:lnTo>
                    <a:pt x="143" y="2029"/>
                  </a:lnTo>
                  <a:lnTo>
                    <a:pt x="71" y="2278"/>
                  </a:lnTo>
                  <a:lnTo>
                    <a:pt x="36" y="2563"/>
                  </a:lnTo>
                  <a:lnTo>
                    <a:pt x="0" y="2883"/>
                  </a:lnTo>
                  <a:lnTo>
                    <a:pt x="36" y="3168"/>
                  </a:lnTo>
                  <a:lnTo>
                    <a:pt x="71" y="3452"/>
                  </a:lnTo>
                  <a:lnTo>
                    <a:pt x="143" y="3737"/>
                  </a:lnTo>
                  <a:lnTo>
                    <a:pt x="249" y="3986"/>
                  </a:lnTo>
                  <a:lnTo>
                    <a:pt x="356" y="4235"/>
                  </a:lnTo>
                  <a:lnTo>
                    <a:pt x="498" y="4484"/>
                  </a:lnTo>
                  <a:lnTo>
                    <a:pt x="676" y="4698"/>
                  </a:lnTo>
                  <a:lnTo>
                    <a:pt x="854" y="4911"/>
                  </a:lnTo>
                  <a:lnTo>
                    <a:pt x="1068" y="5089"/>
                  </a:lnTo>
                  <a:lnTo>
                    <a:pt x="1281" y="5267"/>
                  </a:lnTo>
                  <a:lnTo>
                    <a:pt x="1530" y="5409"/>
                  </a:lnTo>
                  <a:lnTo>
                    <a:pt x="1780" y="5516"/>
                  </a:lnTo>
                  <a:lnTo>
                    <a:pt x="2029" y="5623"/>
                  </a:lnTo>
                  <a:lnTo>
                    <a:pt x="2313" y="5694"/>
                  </a:lnTo>
                  <a:lnTo>
                    <a:pt x="2598" y="5730"/>
                  </a:lnTo>
                  <a:lnTo>
                    <a:pt x="2883" y="5765"/>
                  </a:lnTo>
                  <a:lnTo>
                    <a:pt x="3203" y="5730"/>
                  </a:lnTo>
                  <a:lnTo>
                    <a:pt x="3488" y="5694"/>
                  </a:lnTo>
                  <a:lnTo>
                    <a:pt x="3772" y="5623"/>
                  </a:lnTo>
                  <a:lnTo>
                    <a:pt x="4021" y="5516"/>
                  </a:lnTo>
                  <a:lnTo>
                    <a:pt x="4271" y="5409"/>
                  </a:lnTo>
                  <a:lnTo>
                    <a:pt x="4520" y="5267"/>
                  </a:lnTo>
                  <a:lnTo>
                    <a:pt x="4733" y="5089"/>
                  </a:lnTo>
                  <a:lnTo>
                    <a:pt x="4947" y="4911"/>
                  </a:lnTo>
                  <a:lnTo>
                    <a:pt x="5125" y="4698"/>
                  </a:lnTo>
                  <a:lnTo>
                    <a:pt x="5303" y="4484"/>
                  </a:lnTo>
                  <a:lnTo>
                    <a:pt x="5445" y="4235"/>
                  </a:lnTo>
                  <a:lnTo>
                    <a:pt x="5552" y="3986"/>
                  </a:lnTo>
                  <a:lnTo>
                    <a:pt x="5658" y="3737"/>
                  </a:lnTo>
                  <a:lnTo>
                    <a:pt x="5730" y="3452"/>
                  </a:lnTo>
                  <a:lnTo>
                    <a:pt x="5765" y="3168"/>
                  </a:lnTo>
                  <a:lnTo>
                    <a:pt x="5765" y="2883"/>
                  </a:lnTo>
                  <a:lnTo>
                    <a:pt x="5765" y="2563"/>
                  </a:lnTo>
                  <a:lnTo>
                    <a:pt x="5730" y="2278"/>
                  </a:lnTo>
                  <a:lnTo>
                    <a:pt x="5658" y="2029"/>
                  </a:lnTo>
                  <a:lnTo>
                    <a:pt x="5552" y="1744"/>
                  </a:lnTo>
                  <a:lnTo>
                    <a:pt x="5445" y="1495"/>
                  </a:lnTo>
                  <a:lnTo>
                    <a:pt x="5303" y="1246"/>
                  </a:lnTo>
                  <a:lnTo>
                    <a:pt x="5125" y="1032"/>
                  </a:lnTo>
                  <a:lnTo>
                    <a:pt x="4947" y="819"/>
                  </a:lnTo>
                  <a:lnTo>
                    <a:pt x="4733" y="641"/>
                  </a:lnTo>
                  <a:lnTo>
                    <a:pt x="4520" y="463"/>
                  </a:lnTo>
                  <a:lnTo>
                    <a:pt x="4271" y="321"/>
                  </a:lnTo>
                  <a:lnTo>
                    <a:pt x="4021" y="214"/>
                  </a:lnTo>
                  <a:lnTo>
                    <a:pt x="3772" y="107"/>
                  </a:lnTo>
                  <a:lnTo>
                    <a:pt x="3488" y="36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>
              <a:off x="8018699" y="4067367"/>
              <a:ext cx="28140" cy="39260"/>
            </a:xfrm>
            <a:custGeom>
              <a:rect b="b" l="l" r="r" t="t"/>
              <a:pathLst>
                <a:path extrusionOk="0" h="2136" w="1531">
                  <a:moveTo>
                    <a:pt x="748" y="1"/>
                  </a:moveTo>
                  <a:lnTo>
                    <a:pt x="392" y="36"/>
                  </a:lnTo>
                  <a:lnTo>
                    <a:pt x="0" y="107"/>
                  </a:lnTo>
                  <a:lnTo>
                    <a:pt x="748" y="2136"/>
                  </a:lnTo>
                  <a:lnTo>
                    <a:pt x="1531" y="107"/>
                  </a:lnTo>
                  <a:lnTo>
                    <a:pt x="1139" y="36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>
              <a:off x="8037006" y="4071943"/>
              <a:ext cx="35988" cy="36650"/>
            </a:xfrm>
            <a:custGeom>
              <a:rect b="b" l="l" r="r" t="t"/>
              <a:pathLst>
                <a:path extrusionOk="0" h="1994" w="1958">
                  <a:moveTo>
                    <a:pt x="890" y="1"/>
                  </a:moveTo>
                  <a:lnTo>
                    <a:pt x="1" y="1993"/>
                  </a:lnTo>
                  <a:lnTo>
                    <a:pt x="1958" y="1068"/>
                  </a:lnTo>
                  <a:lnTo>
                    <a:pt x="1744" y="783"/>
                  </a:lnTo>
                  <a:lnTo>
                    <a:pt x="1495" y="463"/>
                  </a:lnTo>
                  <a:lnTo>
                    <a:pt x="1211" y="214"/>
                  </a:lnTo>
                  <a:lnTo>
                    <a:pt x="8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>
              <a:off x="8038311" y="4098117"/>
              <a:ext cx="39278" cy="28140"/>
            </a:xfrm>
            <a:custGeom>
              <a:rect b="b" l="l" r="r" t="t"/>
              <a:pathLst>
                <a:path extrusionOk="0" h="1531" w="2137">
                  <a:moveTo>
                    <a:pt x="2029" y="0"/>
                  </a:moveTo>
                  <a:lnTo>
                    <a:pt x="1" y="783"/>
                  </a:lnTo>
                  <a:lnTo>
                    <a:pt x="2029" y="1530"/>
                  </a:lnTo>
                  <a:lnTo>
                    <a:pt x="2101" y="1174"/>
                  </a:lnTo>
                  <a:lnTo>
                    <a:pt x="2136" y="783"/>
                  </a:lnTo>
                  <a:lnTo>
                    <a:pt x="2101" y="391"/>
                  </a:lnTo>
                  <a:lnTo>
                    <a:pt x="20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8037006" y="4116423"/>
              <a:ext cx="35988" cy="35988"/>
            </a:xfrm>
            <a:custGeom>
              <a:rect b="b" l="l" r="r" t="t"/>
              <a:pathLst>
                <a:path extrusionOk="0" h="1958" w="1958">
                  <a:moveTo>
                    <a:pt x="1" y="0"/>
                  </a:moveTo>
                  <a:lnTo>
                    <a:pt x="890" y="1958"/>
                  </a:lnTo>
                  <a:lnTo>
                    <a:pt x="1211" y="1744"/>
                  </a:lnTo>
                  <a:lnTo>
                    <a:pt x="1495" y="1495"/>
                  </a:lnTo>
                  <a:lnTo>
                    <a:pt x="1744" y="1210"/>
                  </a:lnTo>
                  <a:lnTo>
                    <a:pt x="1958" y="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8018699" y="4117728"/>
              <a:ext cx="28140" cy="39260"/>
            </a:xfrm>
            <a:custGeom>
              <a:rect b="b" l="l" r="r" t="t"/>
              <a:pathLst>
                <a:path extrusionOk="0" h="2136" w="1531">
                  <a:moveTo>
                    <a:pt x="748" y="1"/>
                  </a:moveTo>
                  <a:lnTo>
                    <a:pt x="0" y="2029"/>
                  </a:lnTo>
                  <a:lnTo>
                    <a:pt x="392" y="2100"/>
                  </a:lnTo>
                  <a:lnTo>
                    <a:pt x="748" y="2136"/>
                  </a:lnTo>
                  <a:lnTo>
                    <a:pt x="1139" y="2100"/>
                  </a:lnTo>
                  <a:lnTo>
                    <a:pt x="1531" y="2029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7992526" y="4116423"/>
              <a:ext cx="36006" cy="35988"/>
            </a:xfrm>
            <a:custGeom>
              <a:rect b="b" l="l" r="r" t="t"/>
              <a:pathLst>
                <a:path extrusionOk="0" h="1958" w="1959">
                  <a:moveTo>
                    <a:pt x="1958" y="0"/>
                  </a:moveTo>
                  <a:lnTo>
                    <a:pt x="1" y="890"/>
                  </a:lnTo>
                  <a:lnTo>
                    <a:pt x="215" y="1210"/>
                  </a:lnTo>
                  <a:lnTo>
                    <a:pt x="464" y="1495"/>
                  </a:lnTo>
                  <a:lnTo>
                    <a:pt x="748" y="1744"/>
                  </a:lnTo>
                  <a:lnTo>
                    <a:pt x="1069" y="1958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7987950" y="4098117"/>
              <a:ext cx="39278" cy="28140"/>
            </a:xfrm>
            <a:custGeom>
              <a:rect b="b" l="l" r="r" t="t"/>
              <a:pathLst>
                <a:path extrusionOk="0" h="1531" w="2137">
                  <a:moveTo>
                    <a:pt x="108" y="0"/>
                  </a:moveTo>
                  <a:lnTo>
                    <a:pt x="36" y="391"/>
                  </a:lnTo>
                  <a:lnTo>
                    <a:pt x="1" y="783"/>
                  </a:lnTo>
                  <a:lnTo>
                    <a:pt x="36" y="1174"/>
                  </a:lnTo>
                  <a:lnTo>
                    <a:pt x="108" y="1530"/>
                  </a:lnTo>
                  <a:lnTo>
                    <a:pt x="2136" y="783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7992526" y="4071943"/>
              <a:ext cx="36006" cy="36650"/>
            </a:xfrm>
            <a:custGeom>
              <a:rect b="b" l="l" r="r" t="t"/>
              <a:pathLst>
                <a:path extrusionOk="0" h="1994" w="1959">
                  <a:moveTo>
                    <a:pt x="1069" y="1"/>
                  </a:moveTo>
                  <a:lnTo>
                    <a:pt x="748" y="214"/>
                  </a:lnTo>
                  <a:lnTo>
                    <a:pt x="464" y="463"/>
                  </a:lnTo>
                  <a:lnTo>
                    <a:pt x="215" y="783"/>
                  </a:lnTo>
                  <a:lnTo>
                    <a:pt x="1" y="1068"/>
                  </a:lnTo>
                  <a:lnTo>
                    <a:pt x="1958" y="1993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8016733" y="4096150"/>
              <a:ext cx="32073" cy="32055"/>
            </a:xfrm>
            <a:custGeom>
              <a:rect b="b" l="l" r="r" t="t"/>
              <a:pathLst>
                <a:path extrusionOk="0" h="1744" w="1745">
                  <a:moveTo>
                    <a:pt x="855" y="0"/>
                  </a:moveTo>
                  <a:lnTo>
                    <a:pt x="677" y="36"/>
                  </a:lnTo>
                  <a:lnTo>
                    <a:pt x="534" y="71"/>
                  </a:lnTo>
                  <a:lnTo>
                    <a:pt x="392" y="143"/>
                  </a:lnTo>
                  <a:lnTo>
                    <a:pt x="250" y="249"/>
                  </a:lnTo>
                  <a:lnTo>
                    <a:pt x="143" y="392"/>
                  </a:lnTo>
                  <a:lnTo>
                    <a:pt x="72" y="534"/>
                  </a:lnTo>
                  <a:lnTo>
                    <a:pt x="1" y="712"/>
                  </a:lnTo>
                  <a:lnTo>
                    <a:pt x="1" y="890"/>
                  </a:lnTo>
                  <a:lnTo>
                    <a:pt x="1" y="1068"/>
                  </a:lnTo>
                  <a:lnTo>
                    <a:pt x="72" y="1210"/>
                  </a:lnTo>
                  <a:lnTo>
                    <a:pt x="143" y="1352"/>
                  </a:lnTo>
                  <a:lnTo>
                    <a:pt x="250" y="1495"/>
                  </a:lnTo>
                  <a:lnTo>
                    <a:pt x="392" y="1602"/>
                  </a:lnTo>
                  <a:lnTo>
                    <a:pt x="534" y="1673"/>
                  </a:lnTo>
                  <a:lnTo>
                    <a:pt x="677" y="1744"/>
                  </a:lnTo>
                  <a:lnTo>
                    <a:pt x="1033" y="1744"/>
                  </a:lnTo>
                  <a:lnTo>
                    <a:pt x="1211" y="1673"/>
                  </a:lnTo>
                  <a:lnTo>
                    <a:pt x="1353" y="1602"/>
                  </a:lnTo>
                  <a:lnTo>
                    <a:pt x="1495" y="1495"/>
                  </a:lnTo>
                  <a:lnTo>
                    <a:pt x="1602" y="1352"/>
                  </a:lnTo>
                  <a:lnTo>
                    <a:pt x="1673" y="1210"/>
                  </a:lnTo>
                  <a:lnTo>
                    <a:pt x="1744" y="1068"/>
                  </a:lnTo>
                  <a:lnTo>
                    <a:pt x="1744" y="890"/>
                  </a:lnTo>
                  <a:lnTo>
                    <a:pt x="1744" y="712"/>
                  </a:lnTo>
                  <a:lnTo>
                    <a:pt x="1673" y="534"/>
                  </a:lnTo>
                  <a:lnTo>
                    <a:pt x="1602" y="392"/>
                  </a:lnTo>
                  <a:lnTo>
                    <a:pt x="1495" y="249"/>
                  </a:lnTo>
                  <a:lnTo>
                    <a:pt x="1353" y="143"/>
                  </a:lnTo>
                  <a:lnTo>
                    <a:pt x="1211" y="71"/>
                  </a:lnTo>
                  <a:lnTo>
                    <a:pt x="1033" y="36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7528817" y="3848259"/>
              <a:ext cx="145202" cy="84383"/>
            </a:xfrm>
            <a:custGeom>
              <a:rect b="b" l="l" r="r" t="t"/>
              <a:pathLst>
                <a:path extrusionOk="0" h="4591" w="7900">
                  <a:moveTo>
                    <a:pt x="7153" y="0"/>
                  </a:moveTo>
                  <a:lnTo>
                    <a:pt x="6227" y="499"/>
                  </a:lnTo>
                  <a:lnTo>
                    <a:pt x="5089" y="1175"/>
                  </a:lnTo>
                  <a:lnTo>
                    <a:pt x="3914" y="1922"/>
                  </a:lnTo>
                  <a:lnTo>
                    <a:pt x="2740" y="2705"/>
                  </a:lnTo>
                  <a:lnTo>
                    <a:pt x="818" y="4022"/>
                  </a:lnTo>
                  <a:lnTo>
                    <a:pt x="0" y="4591"/>
                  </a:lnTo>
                  <a:lnTo>
                    <a:pt x="2242" y="4591"/>
                  </a:lnTo>
                  <a:lnTo>
                    <a:pt x="2527" y="4555"/>
                  </a:lnTo>
                  <a:lnTo>
                    <a:pt x="2847" y="4449"/>
                  </a:lnTo>
                  <a:lnTo>
                    <a:pt x="3203" y="4306"/>
                  </a:lnTo>
                  <a:lnTo>
                    <a:pt x="3594" y="4093"/>
                  </a:lnTo>
                  <a:lnTo>
                    <a:pt x="3986" y="3808"/>
                  </a:lnTo>
                  <a:lnTo>
                    <a:pt x="4413" y="3523"/>
                  </a:lnTo>
                  <a:lnTo>
                    <a:pt x="5231" y="2883"/>
                  </a:lnTo>
                  <a:lnTo>
                    <a:pt x="6050" y="2171"/>
                  </a:lnTo>
                  <a:lnTo>
                    <a:pt x="6797" y="1495"/>
                  </a:lnTo>
                  <a:lnTo>
                    <a:pt x="7829" y="499"/>
                  </a:lnTo>
                  <a:lnTo>
                    <a:pt x="7900" y="392"/>
                  </a:lnTo>
                  <a:lnTo>
                    <a:pt x="7900" y="321"/>
                  </a:lnTo>
                  <a:lnTo>
                    <a:pt x="7864" y="250"/>
                  </a:lnTo>
                  <a:lnTo>
                    <a:pt x="7758" y="178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7842104" y="3839106"/>
              <a:ext cx="207345" cy="105317"/>
            </a:xfrm>
            <a:custGeom>
              <a:rect b="b" l="l" r="r" t="t"/>
              <a:pathLst>
                <a:path extrusionOk="0" h="5730" w="11281">
                  <a:moveTo>
                    <a:pt x="0" y="0"/>
                  </a:moveTo>
                  <a:lnTo>
                    <a:pt x="0" y="5730"/>
                  </a:lnTo>
                  <a:lnTo>
                    <a:pt x="7473" y="5587"/>
                  </a:lnTo>
                  <a:lnTo>
                    <a:pt x="8007" y="5552"/>
                  </a:lnTo>
                  <a:lnTo>
                    <a:pt x="9181" y="5516"/>
                  </a:lnTo>
                  <a:lnTo>
                    <a:pt x="9858" y="5445"/>
                  </a:lnTo>
                  <a:lnTo>
                    <a:pt x="10462" y="5374"/>
                  </a:lnTo>
                  <a:lnTo>
                    <a:pt x="10961" y="5231"/>
                  </a:lnTo>
                  <a:lnTo>
                    <a:pt x="11139" y="5160"/>
                  </a:lnTo>
                  <a:lnTo>
                    <a:pt x="11245" y="5089"/>
                  </a:lnTo>
                  <a:lnTo>
                    <a:pt x="11281" y="5053"/>
                  </a:lnTo>
                  <a:lnTo>
                    <a:pt x="11281" y="4982"/>
                  </a:lnTo>
                  <a:lnTo>
                    <a:pt x="11245" y="4840"/>
                  </a:lnTo>
                  <a:lnTo>
                    <a:pt x="11139" y="4626"/>
                  </a:lnTo>
                  <a:lnTo>
                    <a:pt x="10996" y="4377"/>
                  </a:lnTo>
                  <a:lnTo>
                    <a:pt x="10747" y="4128"/>
                  </a:lnTo>
                  <a:lnTo>
                    <a:pt x="10498" y="3843"/>
                  </a:lnTo>
                  <a:lnTo>
                    <a:pt x="9822" y="3203"/>
                  </a:lnTo>
                  <a:lnTo>
                    <a:pt x="9039" y="2527"/>
                  </a:lnTo>
                  <a:lnTo>
                    <a:pt x="8185" y="1886"/>
                  </a:lnTo>
                  <a:lnTo>
                    <a:pt x="7331" y="1317"/>
                  </a:lnTo>
                  <a:lnTo>
                    <a:pt x="6548" y="854"/>
                  </a:lnTo>
                  <a:lnTo>
                    <a:pt x="6085" y="712"/>
                  </a:lnTo>
                  <a:lnTo>
                    <a:pt x="5552" y="570"/>
                  </a:lnTo>
                  <a:lnTo>
                    <a:pt x="4804" y="392"/>
                  </a:lnTo>
                  <a:lnTo>
                    <a:pt x="3879" y="249"/>
                  </a:lnTo>
                  <a:lnTo>
                    <a:pt x="2776" y="107"/>
                  </a:lnTo>
                  <a:lnTo>
                    <a:pt x="1459" y="36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7618420" y="3840411"/>
              <a:ext cx="202768" cy="105979"/>
            </a:xfrm>
            <a:custGeom>
              <a:rect b="b" l="l" r="r" t="t"/>
              <a:pathLst>
                <a:path extrusionOk="0" h="5766" w="11032">
                  <a:moveTo>
                    <a:pt x="11032" y="0"/>
                  </a:moveTo>
                  <a:lnTo>
                    <a:pt x="9822" y="72"/>
                  </a:lnTo>
                  <a:lnTo>
                    <a:pt x="8576" y="214"/>
                  </a:lnTo>
                  <a:lnTo>
                    <a:pt x="7224" y="392"/>
                  </a:lnTo>
                  <a:lnTo>
                    <a:pt x="5801" y="641"/>
                  </a:lnTo>
                  <a:lnTo>
                    <a:pt x="5445" y="712"/>
                  </a:lnTo>
                  <a:lnTo>
                    <a:pt x="5089" y="819"/>
                  </a:lnTo>
                  <a:lnTo>
                    <a:pt x="4733" y="926"/>
                  </a:lnTo>
                  <a:lnTo>
                    <a:pt x="4377" y="1068"/>
                  </a:lnTo>
                  <a:lnTo>
                    <a:pt x="4057" y="1246"/>
                  </a:lnTo>
                  <a:lnTo>
                    <a:pt x="3701" y="1424"/>
                  </a:lnTo>
                  <a:lnTo>
                    <a:pt x="3416" y="1637"/>
                  </a:lnTo>
                  <a:lnTo>
                    <a:pt x="3096" y="1851"/>
                  </a:lnTo>
                  <a:lnTo>
                    <a:pt x="2064" y="2669"/>
                  </a:lnTo>
                  <a:lnTo>
                    <a:pt x="1566" y="3132"/>
                  </a:lnTo>
                  <a:lnTo>
                    <a:pt x="1068" y="3595"/>
                  </a:lnTo>
                  <a:lnTo>
                    <a:pt x="641" y="4022"/>
                  </a:lnTo>
                  <a:lnTo>
                    <a:pt x="320" y="4413"/>
                  </a:lnTo>
                  <a:lnTo>
                    <a:pt x="71" y="4733"/>
                  </a:lnTo>
                  <a:lnTo>
                    <a:pt x="36" y="4911"/>
                  </a:lnTo>
                  <a:lnTo>
                    <a:pt x="0" y="5018"/>
                  </a:lnTo>
                  <a:lnTo>
                    <a:pt x="36" y="5196"/>
                  </a:lnTo>
                  <a:lnTo>
                    <a:pt x="107" y="5338"/>
                  </a:lnTo>
                  <a:lnTo>
                    <a:pt x="285" y="5445"/>
                  </a:lnTo>
                  <a:lnTo>
                    <a:pt x="463" y="5552"/>
                  </a:lnTo>
                  <a:lnTo>
                    <a:pt x="712" y="5623"/>
                  </a:lnTo>
                  <a:lnTo>
                    <a:pt x="961" y="5694"/>
                  </a:lnTo>
                  <a:lnTo>
                    <a:pt x="1637" y="5765"/>
                  </a:lnTo>
                  <a:lnTo>
                    <a:pt x="4947" y="5765"/>
                  </a:lnTo>
                  <a:lnTo>
                    <a:pt x="9537" y="5694"/>
                  </a:lnTo>
                  <a:lnTo>
                    <a:pt x="110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7299233" y="3988884"/>
              <a:ext cx="90926" cy="45803"/>
            </a:xfrm>
            <a:custGeom>
              <a:rect b="b" l="l" r="r" t="t"/>
              <a:pathLst>
                <a:path extrusionOk="0" h="2492" w="4947">
                  <a:moveTo>
                    <a:pt x="2776" y="0"/>
                  </a:moveTo>
                  <a:lnTo>
                    <a:pt x="2314" y="36"/>
                  </a:lnTo>
                  <a:lnTo>
                    <a:pt x="1887" y="71"/>
                  </a:lnTo>
                  <a:lnTo>
                    <a:pt x="1531" y="249"/>
                  </a:lnTo>
                  <a:lnTo>
                    <a:pt x="1246" y="427"/>
                  </a:lnTo>
                  <a:lnTo>
                    <a:pt x="997" y="605"/>
                  </a:lnTo>
                  <a:lnTo>
                    <a:pt x="783" y="819"/>
                  </a:lnTo>
                  <a:lnTo>
                    <a:pt x="606" y="1032"/>
                  </a:lnTo>
                  <a:lnTo>
                    <a:pt x="463" y="1210"/>
                  </a:lnTo>
                  <a:lnTo>
                    <a:pt x="250" y="1602"/>
                  </a:lnTo>
                  <a:lnTo>
                    <a:pt x="107" y="1957"/>
                  </a:lnTo>
                  <a:lnTo>
                    <a:pt x="36" y="2242"/>
                  </a:lnTo>
                  <a:lnTo>
                    <a:pt x="1" y="2491"/>
                  </a:lnTo>
                  <a:lnTo>
                    <a:pt x="926" y="2384"/>
                  </a:lnTo>
                  <a:lnTo>
                    <a:pt x="1673" y="2278"/>
                  </a:lnTo>
                  <a:lnTo>
                    <a:pt x="2242" y="2171"/>
                  </a:lnTo>
                  <a:lnTo>
                    <a:pt x="3096" y="1922"/>
                  </a:lnTo>
                  <a:lnTo>
                    <a:pt x="3559" y="1780"/>
                  </a:lnTo>
                  <a:lnTo>
                    <a:pt x="4022" y="1602"/>
                  </a:lnTo>
                  <a:lnTo>
                    <a:pt x="4449" y="1388"/>
                  </a:lnTo>
                  <a:lnTo>
                    <a:pt x="4591" y="1246"/>
                  </a:lnTo>
                  <a:lnTo>
                    <a:pt x="4769" y="1139"/>
                  </a:lnTo>
                  <a:lnTo>
                    <a:pt x="4876" y="997"/>
                  </a:lnTo>
                  <a:lnTo>
                    <a:pt x="4947" y="854"/>
                  </a:lnTo>
                  <a:lnTo>
                    <a:pt x="4947" y="712"/>
                  </a:lnTo>
                  <a:lnTo>
                    <a:pt x="4947" y="570"/>
                  </a:lnTo>
                  <a:lnTo>
                    <a:pt x="4876" y="427"/>
                  </a:lnTo>
                  <a:lnTo>
                    <a:pt x="4733" y="321"/>
                  </a:lnTo>
                  <a:lnTo>
                    <a:pt x="4555" y="214"/>
                  </a:lnTo>
                  <a:lnTo>
                    <a:pt x="4342" y="143"/>
                  </a:lnTo>
                  <a:lnTo>
                    <a:pt x="3844" y="36"/>
                  </a:lnTo>
                  <a:lnTo>
                    <a:pt x="3310" y="0"/>
                  </a:lnTo>
                  <a:close/>
                </a:path>
              </a:pathLst>
            </a:custGeom>
            <a:solidFill>
              <a:srgbClr val="FAFC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8193990" y="3947015"/>
              <a:ext cx="28801" cy="54956"/>
            </a:xfrm>
            <a:custGeom>
              <a:rect b="b" l="l" r="r" t="t"/>
              <a:pathLst>
                <a:path extrusionOk="0" h="2990" w="1567">
                  <a:moveTo>
                    <a:pt x="712" y="1"/>
                  </a:moveTo>
                  <a:lnTo>
                    <a:pt x="570" y="36"/>
                  </a:lnTo>
                  <a:lnTo>
                    <a:pt x="427" y="108"/>
                  </a:lnTo>
                  <a:lnTo>
                    <a:pt x="285" y="179"/>
                  </a:lnTo>
                  <a:lnTo>
                    <a:pt x="214" y="321"/>
                  </a:lnTo>
                  <a:lnTo>
                    <a:pt x="107" y="748"/>
                  </a:lnTo>
                  <a:lnTo>
                    <a:pt x="36" y="1353"/>
                  </a:lnTo>
                  <a:lnTo>
                    <a:pt x="0" y="1994"/>
                  </a:lnTo>
                  <a:lnTo>
                    <a:pt x="0" y="2278"/>
                  </a:lnTo>
                  <a:lnTo>
                    <a:pt x="36" y="2527"/>
                  </a:lnTo>
                  <a:lnTo>
                    <a:pt x="71" y="2634"/>
                  </a:lnTo>
                  <a:lnTo>
                    <a:pt x="143" y="2705"/>
                  </a:lnTo>
                  <a:lnTo>
                    <a:pt x="285" y="2848"/>
                  </a:lnTo>
                  <a:lnTo>
                    <a:pt x="498" y="2919"/>
                  </a:lnTo>
                  <a:lnTo>
                    <a:pt x="748" y="2990"/>
                  </a:lnTo>
                  <a:lnTo>
                    <a:pt x="1139" y="2990"/>
                  </a:lnTo>
                  <a:lnTo>
                    <a:pt x="1317" y="2954"/>
                  </a:lnTo>
                  <a:lnTo>
                    <a:pt x="1424" y="2670"/>
                  </a:lnTo>
                  <a:lnTo>
                    <a:pt x="1495" y="2314"/>
                  </a:lnTo>
                  <a:lnTo>
                    <a:pt x="1566" y="1887"/>
                  </a:lnTo>
                  <a:lnTo>
                    <a:pt x="1566" y="1424"/>
                  </a:lnTo>
                  <a:lnTo>
                    <a:pt x="1530" y="926"/>
                  </a:lnTo>
                  <a:lnTo>
                    <a:pt x="1459" y="677"/>
                  </a:lnTo>
                  <a:lnTo>
                    <a:pt x="1388" y="463"/>
                  </a:lnTo>
                  <a:lnTo>
                    <a:pt x="1281" y="214"/>
                  </a:lnTo>
                  <a:lnTo>
                    <a:pt x="1139" y="1"/>
                  </a:lnTo>
                  <a:close/>
                </a:path>
              </a:pathLst>
            </a:custGeom>
            <a:solidFill>
              <a:srgbClr val="DC71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7615148" y="3911045"/>
              <a:ext cx="38598" cy="33378"/>
            </a:xfrm>
            <a:custGeom>
              <a:rect b="b" l="l" r="r" t="t"/>
              <a:pathLst>
                <a:path extrusionOk="0" h="1816" w="2100">
                  <a:moveTo>
                    <a:pt x="1637" y="1"/>
                  </a:moveTo>
                  <a:lnTo>
                    <a:pt x="1388" y="107"/>
                  </a:lnTo>
                  <a:lnTo>
                    <a:pt x="1210" y="214"/>
                  </a:lnTo>
                  <a:lnTo>
                    <a:pt x="1068" y="321"/>
                  </a:lnTo>
                  <a:lnTo>
                    <a:pt x="961" y="428"/>
                  </a:lnTo>
                  <a:lnTo>
                    <a:pt x="783" y="641"/>
                  </a:lnTo>
                  <a:lnTo>
                    <a:pt x="676" y="784"/>
                  </a:lnTo>
                  <a:lnTo>
                    <a:pt x="641" y="819"/>
                  </a:lnTo>
                  <a:lnTo>
                    <a:pt x="392" y="819"/>
                  </a:lnTo>
                  <a:lnTo>
                    <a:pt x="178" y="784"/>
                  </a:lnTo>
                  <a:lnTo>
                    <a:pt x="71" y="926"/>
                  </a:lnTo>
                  <a:lnTo>
                    <a:pt x="0" y="1104"/>
                  </a:lnTo>
                  <a:lnTo>
                    <a:pt x="0" y="1282"/>
                  </a:lnTo>
                  <a:lnTo>
                    <a:pt x="36" y="1460"/>
                  </a:lnTo>
                  <a:lnTo>
                    <a:pt x="107" y="1709"/>
                  </a:lnTo>
                  <a:lnTo>
                    <a:pt x="178" y="1816"/>
                  </a:lnTo>
                  <a:lnTo>
                    <a:pt x="748" y="1388"/>
                  </a:lnTo>
                  <a:lnTo>
                    <a:pt x="854" y="1495"/>
                  </a:lnTo>
                  <a:lnTo>
                    <a:pt x="1032" y="1566"/>
                  </a:lnTo>
                  <a:lnTo>
                    <a:pt x="1388" y="1709"/>
                  </a:lnTo>
                  <a:lnTo>
                    <a:pt x="1602" y="1744"/>
                  </a:lnTo>
                  <a:lnTo>
                    <a:pt x="1780" y="1744"/>
                  </a:lnTo>
                  <a:lnTo>
                    <a:pt x="1922" y="1709"/>
                  </a:lnTo>
                  <a:lnTo>
                    <a:pt x="2029" y="1673"/>
                  </a:lnTo>
                  <a:lnTo>
                    <a:pt x="2100" y="1566"/>
                  </a:lnTo>
                  <a:lnTo>
                    <a:pt x="2100" y="1424"/>
                  </a:lnTo>
                  <a:lnTo>
                    <a:pt x="2100" y="1033"/>
                  </a:lnTo>
                  <a:lnTo>
                    <a:pt x="2029" y="570"/>
                  </a:lnTo>
                  <a:lnTo>
                    <a:pt x="1957" y="179"/>
                  </a:lnTo>
                  <a:lnTo>
                    <a:pt x="1886" y="107"/>
                  </a:lnTo>
                  <a:lnTo>
                    <a:pt x="1815" y="36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7719786" y="3957491"/>
              <a:ext cx="67399" cy="17663"/>
            </a:xfrm>
            <a:custGeom>
              <a:rect b="b" l="l" r="r" t="t"/>
              <a:pathLst>
                <a:path extrusionOk="0" h="961" w="3667">
                  <a:moveTo>
                    <a:pt x="499" y="0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7" y="285"/>
                  </a:lnTo>
                  <a:lnTo>
                    <a:pt x="1" y="498"/>
                  </a:lnTo>
                  <a:lnTo>
                    <a:pt x="37" y="676"/>
                  </a:lnTo>
                  <a:lnTo>
                    <a:pt x="143" y="819"/>
                  </a:lnTo>
                  <a:lnTo>
                    <a:pt x="286" y="925"/>
                  </a:lnTo>
                  <a:lnTo>
                    <a:pt x="499" y="961"/>
                  </a:lnTo>
                  <a:lnTo>
                    <a:pt x="3168" y="961"/>
                  </a:lnTo>
                  <a:lnTo>
                    <a:pt x="3346" y="925"/>
                  </a:lnTo>
                  <a:lnTo>
                    <a:pt x="3524" y="819"/>
                  </a:lnTo>
                  <a:lnTo>
                    <a:pt x="3631" y="676"/>
                  </a:lnTo>
                  <a:lnTo>
                    <a:pt x="3666" y="498"/>
                  </a:lnTo>
                  <a:lnTo>
                    <a:pt x="3631" y="285"/>
                  </a:lnTo>
                  <a:lnTo>
                    <a:pt x="3524" y="143"/>
                  </a:lnTo>
                  <a:lnTo>
                    <a:pt x="3346" y="36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rgbClr val="FAFC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7954608" y="3957491"/>
              <a:ext cx="66719" cy="17663"/>
            </a:xfrm>
            <a:custGeom>
              <a:rect b="b" l="l" r="r" t="t"/>
              <a:pathLst>
                <a:path extrusionOk="0" h="961" w="3630">
                  <a:moveTo>
                    <a:pt x="463" y="0"/>
                  </a:moveTo>
                  <a:lnTo>
                    <a:pt x="285" y="36"/>
                  </a:lnTo>
                  <a:lnTo>
                    <a:pt x="142" y="143"/>
                  </a:lnTo>
                  <a:lnTo>
                    <a:pt x="36" y="285"/>
                  </a:lnTo>
                  <a:lnTo>
                    <a:pt x="0" y="498"/>
                  </a:lnTo>
                  <a:lnTo>
                    <a:pt x="36" y="676"/>
                  </a:lnTo>
                  <a:lnTo>
                    <a:pt x="142" y="819"/>
                  </a:lnTo>
                  <a:lnTo>
                    <a:pt x="285" y="925"/>
                  </a:lnTo>
                  <a:lnTo>
                    <a:pt x="463" y="961"/>
                  </a:lnTo>
                  <a:lnTo>
                    <a:pt x="3132" y="961"/>
                  </a:lnTo>
                  <a:lnTo>
                    <a:pt x="3345" y="925"/>
                  </a:lnTo>
                  <a:lnTo>
                    <a:pt x="3487" y="819"/>
                  </a:lnTo>
                  <a:lnTo>
                    <a:pt x="3594" y="676"/>
                  </a:lnTo>
                  <a:lnTo>
                    <a:pt x="3630" y="498"/>
                  </a:lnTo>
                  <a:lnTo>
                    <a:pt x="3594" y="285"/>
                  </a:lnTo>
                  <a:lnTo>
                    <a:pt x="3487" y="143"/>
                  </a:lnTo>
                  <a:lnTo>
                    <a:pt x="3345" y="36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rgbClr val="FAFC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7768842" y="3780896"/>
              <a:ext cx="18343" cy="22901"/>
            </a:xfrm>
            <a:custGeom>
              <a:rect b="b" l="l" r="r" t="t"/>
              <a:pathLst>
                <a:path extrusionOk="0" h="1246" w="998">
                  <a:moveTo>
                    <a:pt x="1" y="0"/>
                  </a:moveTo>
                  <a:lnTo>
                    <a:pt x="1" y="249"/>
                  </a:lnTo>
                  <a:lnTo>
                    <a:pt x="357" y="249"/>
                  </a:lnTo>
                  <a:lnTo>
                    <a:pt x="357" y="1246"/>
                  </a:lnTo>
                  <a:lnTo>
                    <a:pt x="641" y="1246"/>
                  </a:lnTo>
                  <a:lnTo>
                    <a:pt x="641" y="249"/>
                  </a:lnTo>
                  <a:lnTo>
                    <a:pt x="997" y="249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212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>
              <a:off x="7784538" y="3780896"/>
              <a:ext cx="22258" cy="22901"/>
            </a:xfrm>
            <a:custGeom>
              <a:rect b="b" l="l" r="r" t="t"/>
              <a:pathLst>
                <a:path extrusionOk="0" h="1246" w="1211">
                  <a:moveTo>
                    <a:pt x="606" y="320"/>
                  </a:moveTo>
                  <a:lnTo>
                    <a:pt x="748" y="783"/>
                  </a:lnTo>
                  <a:lnTo>
                    <a:pt x="463" y="783"/>
                  </a:lnTo>
                  <a:lnTo>
                    <a:pt x="606" y="320"/>
                  </a:lnTo>
                  <a:close/>
                  <a:moveTo>
                    <a:pt x="463" y="0"/>
                  </a:moveTo>
                  <a:lnTo>
                    <a:pt x="1" y="1246"/>
                  </a:lnTo>
                  <a:lnTo>
                    <a:pt x="286" y="1246"/>
                  </a:lnTo>
                  <a:lnTo>
                    <a:pt x="392" y="961"/>
                  </a:lnTo>
                  <a:lnTo>
                    <a:pt x="819" y="961"/>
                  </a:lnTo>
                  <a:lnTo>
                    <a:pt x="926" y="1246"/>
                  </a:lnTo>
                  <a:lnTo>
                    <a:pt x="1211" y="1246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212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>
              <a:off x="7806135" y="3780896"/>
              <a:ext cx="21596" cy="22901"/>
            </a:xfrm>
            <a:custGeom>
              <a:rect b="b" l="l" r="r" t="t"/>
              <a:pathLst>
                <a:path extrusionOk="0" h="1246" w="1175">
                  <a:moveTo>
                    <a:pt x="36" y="0"/>
                  </a:moveTo>
                  <a:lnTo>
                    <a:pt x="427" y="605"/>
                  </a:lnTo>
                  <a:lnTo>
                    <a:pt x="0" y="1246"/>
                  </a:lnTo>
                  <a:lnTo>
                    <a:pt x="320" y="1246"/>
                  </a:lnTo>
                  <a:lnTo>
                    <a:pt x="605" y="819"/>
                  </a:lnTo>
                  <a:lnTo>
                    <a:pt x="854" y="1246"/>
                  </a:lnTo>
                  <a:lnTo>
                    <a:pt x="1175" y="1246"/>
                  </a:lnTo>
                  <a:lnTo>
                    <a:pt x="747" y="605"/>
                  </a:lnTo>
                  <a:lnTo>
                    <a:pt x="1139" y="0"/>
                  </a:lnTo>
                  <a:lnTo>
                    <a:pt x="854" y="0"/>
                  </a:lnTo>
                  <a:lnTo>
                    <a:pt x="605" y="392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212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>
              <a:off x="7829680" y="3780896"/>
              <a:ext cx="5238" cy="22901"/>
            </a:xfrm>
            <a:custGeom>
              <a:rect b="b" l="l" r="r" t="t"/>
              <a:pathLst>
                <a:path extrusionOk="0" h="1246" w="285">
                  <a:moveTo>
                    <a:pt x="0" y="0"/>
                  </a:moveTo>
                  <a:lnTo>
                    <a:pt x="0" y="1246"/>
                  </a:lnTo>
                  <a:lnTo>
                    <a:pt x="285" y="1246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212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>
              <a:off x="7545812" y="2415793"/>
              <a:ext cx="283216" cy="440037"/>
            </a:xfrm>
            <a:custGeom>
              <a:rect b="b" l="l" r="r" t="t"/>
              <a:pathLst>
                <a:path extrusionOk="0" h="39643" w="25515">
                  <a:moveTo>
                    <a:pt x="13345" y="6939"/>
                  </a:moveTo>
                  <a:lnTo>
                    <a:pt x="13914" y="7046"/>
                  </a:lnTo>
                  <a:lnTo>
                    <a:pt x="14483" y="7188"/>
                  </a:lnTo>
                  <a:lnTo>
                    <a:pt x="15017" y="7366"/>
                  </a:lnTo>
                  <a:lnTo>
                    <a:pt x="15515" y="7615"/>
                  </a:lnTo>
                  <a:lnTo>
                    <a:pt x="16014" y="7900"/>
                  </a:lnTo>
                  <a:lnTo>
                    <a:pt x="16441" y="8256"/>
                  </a:lnTo>
                  <a:lnTo>
                    <a:pt x="16868" y="8612"/>
                  </a:lnTo>
                  <a:lnTo>
                    <a:pt x="17223" y="9039"/>
                  </a:lnTo>
                  <a:lnTo>
                    <a:pt x="17579" y="9501"/>
                  </a:lnTo>
                  <a:lnTo>
                    <a:pt x="17864" y="9964"/>
                  </a:lnTo>
                  <a:lnTo>
                    <a:pt x="18113" y="10462"/>
                  </a:lnTo>
                  <a:lnTo>
                    <a:pt x="18291" y="10996"/>
                  </a:lnTo>
                  <a:lnTo>
                    <a:pt x="18433" y="11565"/>
                  </a:lnTo>
                  <a:lnTo>
                    <a:pt x="18540" y="12135"/>
                  </a:lnTo>
                  <a:lnTo>
                    <a:pt x="18576" y="12740"/>
                  </a:lnTo>
                  <a:lnTo>
                    <a:pt x="18540" y="13345"/>
                  </a:lnTo>
                  <a:lnTo>
                    <a:pt x="18433" y="13914"/>
                  </a:lnTo>
                  <a:lnTo>
                    <a:pt x="18291" y="14483"/>
                  </a:lnTo>
                  <a:lnTo>
                    <a:pt x="18113" y="15017"/>
                  </a:lnTo>
                  <a:lnTo>
                    <a:pt x="17864" y="15515"/>
                  </a:lnTo>
                  <a:lnTo>
                    <a:pt x="17579" y="15978"/>
                  </a:lnTo>
                  <a:lnTo>
                    <a:pt x="17223" y="16441"/>
                  </a:lnTo>
                  <a:lnTo>
                    <a:pt x="16868" y="16832"/>
                  </a:lnTo>
                  <a:lnTo>
                    <a:pt x="16441" y="17223"/>
                  </a:lnTo>
                  <a:lnTo>
                    <a:pt x="16014" y="17544"/>
                  </a:lnTo>
                  <a:lnTo>
                    <a:pt x="15515" y="17864"/>
                  </a:lnTo>
                  <a:lnTo>
                    <a:pt x="15017" y="18077"/>
                  </a:lnTo>
                  <a:lnTo>
                    <a:pt x="14483" y="18291"/>
                  </a:lnTo>
                  <a:lnTo>
                    <a:pt x="13914" y="18433"/>
                  </a:lnTo>
                  <a:lnTo>
                    <a:pt x="13345" y="18505"/>
                  </a:lnTo>
                  <a:lnTo>
                    <a:pt x="12740" y="18540"/>
                  </a:lnTo>
                  <a:lnTo>
                    <a:pt x="12170" y="18505"/>
                  </a:lnTo>
                  <a:lnTo>
                    <a:pt x="11565" y="18433"/>
                  </a:lnTo>
                  <a:lnTo>
                    <a:pt x="11032" y="18291"/>
                  </a:lnTo>
                  <a:lnTo>
                    <a:pt x="10498" y="18077"/>
                  </a:lnTo>
                  <a:lnTo>
                    <a:pt x="9964" y="17864"/>
                  </a:lnTo>
                  <a:lnTo>
                    <a:pt x="9501" y="17544"/>
                  </a:lnTo>
                  <a:lnTo>
                    <a:pt x="9039" y="17223"/>
                  </a:lnTo>
                  <a:lnTo>
                    <a:pt x="8647" y="16832"/>
                  </a:lnTo>
                  <a:lnTo>
                    <a:pt x="8256" y="16441"/>
                  </a:lnTo>
                  <a:lnTo>
                    <a:pt x="7936" y="15978"/>
                  </a:lnTo>
                  <a:lnTo>
                    <a:pt x="7651" y="15515"/>
                  </a:lnTo>
                  <a:lnTo>
                    <a:pt x="7402" y="15017"/>
                  </a:lnTo>
                  <a:lnTo>
                    <a:pt x="7188" y="14483"/>
                  </a:lnTo>
                  <a:lnTo>
                    <a:pt x="7046" y="13914"/>
                  </a:lnTo>
                  <a:lnTo>
                    <a:pt x="6975" y="13345"/>
                  </a:lnTo>
                  <a:lnTo>
                    <a:pt x="6939" y="12740"/>
                  </a:lnTo>
                  <a:lnTo>
                    <a:pt x="6975" y="12135"/>
                  </a:lnTo>
                  <a:lnTo>
                    <a:pt x="7046" y="11565"/>
                  </a:lnTo>
                  <a:lnTo>
                    <a:pt x="7188" y="10996"/>
                  </a:lnTo>
                  <a:lnTo>
                    <a:pt x="7402" y="10462"/>
                  </a:lnTo>
                  <a:lnTo>
                    <a:pt x="7651" y="9964"/>
                  </a:lnTo>
                  <a:lnTo>
                    <a:pt x="7936" y="9501"/>
                  </a:lnTo>
                  <a:lnTo>
                    <a:pt x="8256" y="9039"/>
                  </a:lnTo>
                  <a:lnTo>
                    <a:pt x="8647" y="8612"/>
                  </a:lnTo>
                  <a:lnTo>
                    <a:pt x="9039" y="8256"/>
                  </a:lnTo>
                  <a:lnTo>
                    <a:pt x="9501" y="7900"/>
                  </a:lnTo>
                  <a:lnTo>
                    <a:pt x="9964" y="7615"/>
                  </a:lnTo>
                  <a:lnTo>
                    <a:pt x="10498" y="7366"/>
                  </a:lnTo>
                  <a:lnTo>
                    <a:pt x="11032" y="7188"/>
                  </a:lnTo>
                  <a:lnTo>
                    <a:pt x="11565" y="7046"/>
                  </a:lnTo>
                  <a:lnTo>
                    <a:pt x="12170" y="6939"/>
                  </a:lnTo>
                  <a:close/>
                  <a:moveTo>
                    <a:pt x="12099" y="0"/>
                  </a:moveTo>
                  <a:lnTo>
                    <a:pt x="11459" y="36"/>
                  </a:lnTo>
                  <a:lnTo>
                    <a:pt x="10818" y="143"/>
                  </a:lnTo>
                  <a:lnTo>
                    <a:pt x="10178" y="249"/>
                  </a:lnTo>
                  <a:lnTo>
                    <a:pt x="9573" y="392"/>
                  </a:lnTo>
                  <a:lnTo>
                    <a:pt x="8968" y="570"/>
                  </a:lnTo>
                  <a:lnTo>
                    <a:pt x="8363" y="748"/>
                  </a:lnTo>
                  <a:lnTo>
                    <a:pt x="7793" y="997"/>
                  </a:lnTo>
                  <a:lnTo>
                    <a:pt x="7224" y="1246"/>
                  </a:lnTo>
                  <a:lnTo>
                    <a:pt x="6655" y="1530"/>
                  </a:lnTo>
                  <a:lnTo>
                    <a:pt x="6121" y="1815"/>
                  </a:lnTo>
                  <a:lnTo>
                    <a:pt x="5623" y="2171"/>
                  </a:lnTo>
                  <a:lnTo>
                    <a:pt x="5124" y="2527"/>
                  </a:lnTo>
                  <a:lnTo>
                    <a:pt x="4626" y="2883"/>
                  </a:lnTo>
                  <a:lnTo>
                    <a:pt x="4164" y="3310"/>
                  </a:lnTo>
                  <a:lnTo>
                    <a:pt x="3737" y="3737"/>
                  </a:lnTo>
                  <a:lnTo>
                    <a:pt x="3310" y="4164"/>
                  </a:lnTo>
                  <a:lnTo>
                    <a:pt x="2918" y="4626"/>
                  </a:lnTo>
                  <a:lnTo>
                    <a:pt x="2527" y="5124"/>
                  </a:lnTo>
                  <a:lnTo>
                    <a:pt x="2171" y="5623"/>
                  </a:lnTo>
                  <a:lnTo>
                    <a:pt x="1851" y="6121"/>
                  </a:lnTo>
                  <a:lnTo>
                    <a:pt x="1530" y="6655"/>
                  </a:lnTo>
                  <a:lnTo>
                    <a:pt x="1246" y="7224"/>
                  </a:lnTo>
                  <a:lnTo>
                    <a:pt x="997" y="7758"/>
                  </a:lnTo>
                  <a:lnTo>
                    <a:pt x="783" y="8363"/>
                  </a:lnTo>
                  <a:lnTo>
                    <a:pt x="570" y="8932"/>
                  </a:lnTo>
                  <a:lnTo>
                    <a:pt x="392" y="9537"/>
                  </a:lnTo>
                  <a:lnTo>
                    <a:pt x="249" y="10178"/>
                  </a:lnTo>
                  <a:lnTo>
                    <a:pt x="143" y="10783"/>
                  </a:lnTo>
                  <a:lnTo>
                    <a:pt x="71" y="11423"/>
                  </a:lnTo>
                  <a:lnTo>
                    <a:pt x="0" y="12064"/>
                  </a:lnTo>
                  <a:lnTo>
                    <a:pt x="0" y="12740"/>
                  </a:lnTo>
                  <a:lnTo>
                    <a:pt x="36" y="13523"/>
                  </a:lnTo>
                  <a:lnTo>
                    <a:pt x="0" y="13523"/>
                  </a:lnTo>
                  <a:lnTo>
                    <a:pt x="71" y="14519"/>
                  </a:lnTo>
                  <a:lnTo>
                    <a:pt x="249" y="15551"/>
                  </a:lnTo>
                  <a:lnTo>
                    <a:pt x="463" y="16618"/>
                  </a:lnTo>
                  <a:lnTo>
                    <a:pt x="712" y="17686"/>
                  </a:lnTo>
                  <a:lnTo>
                    <a:pt x="1032" y="18754"/>
                  </a:lnTo>
                  <a:lnTo>
                    <a:pt x="1388" y="19857"/>
                  </a:lnTo>
                  <a:lnTo>
                    <a:pt x="1815" y="20960"/>
                  </a:lnTo>
                  <a:lnTo>
                    <a:pt x="2242" y="22063"/>
                  </a:lnTo>
                  <a:lnTo>
                    <a:pt x="2740" y="23166"/>
                  </a:lnTo>
                  <a:lnTo>
                    <a:pt x="3238" y="24269"/>
                  </a:lnTo>
                  <a:lnTo>
                    <a:pt x="3737" y="25337"/>
                  </a:lnTo>
                  <a:lnTo>
                    <a:pt x="4306" y="26440"/>
                  </a:lnTo>
                  <a:lnTo>
                    <a:pt x="5445" y="28540"/>
                  </a:lnTo>
                  <a:lnTo>
                    <a:pt x="6619" y="30532"/>
                  </a:lnTo>
                  <a:lnTo>
                    <a:pt x="7758" y="32418"/>
                  </a:lnTo>
                  <a:lnTo>
                    <a:pt x="8861" y="34162"/>
                  </a:lnTo>
                  <a:lnTo>
                    <a:pt x="9929" y="35692"/>
                  </a:lnTo>
                  <a:lnTo>
                    <a:pt x="10854" y="37044"/>
                  </a:lnTo>
                  <a:lnTo>
                    <a:pt x="12242" y="38930"/>
                  </a:lnTo>
                  <a:lnTo>
                    <a:pt x="12740" y="39642"/>
                  </a:lnTo>
                  <a:lnTo>
                    <a:pt x="13274" y="38930"/>
                  </a:lnTo>
                  <a:lnTo>
                    <a:pt x="14661" y="37044"/>
                  </a:lnTo>
                  <a:lnTo>
                    <a:pt x="15587" y="35692"/>
                  </a:lnTo>
                  <a:lnTo>
                    <a:pt x="16619" y="34162"/>
                  </a:lnTo>
                  <a:lnTo>
                    <a:pt x="17722" y="32418"/>
                  </a:lnTo>
                  <a:lnTo>
                    <a:pt x="18896" y="30532"/>
                  </a:lnTo>
                  <a:lnTo>
                    <a:pt x="20070" y="28540"/>
                  </a:lnTo>
                  <a:lnTo>
                    <a:pt x="21209" y="26440"/>
                  </a:lnTo>
                  <a:lnTo>
                    <a:pt x="21743" y="25337"/>
                  </a:lnTo>
                  <a:lnTo>
                    <a:pt x="22277" y="24269"/>
                  </a:lnTo>
                  <a:lnTo>
                    <a:pt x="22775" y="23166"/>
                  </a:lnTo>
                  <a:lnTo>
                    <a:pt x="23237" y="22063"/>
                  </a:lnTo>
                  <a:lnTo>
                    <a:pt x="23700" y="20960"/>
                  </a:lnTo>
                  <a:lnTo>
                    <a:pt x="24091" y="19857"/>
                  </a:lnTo>
                  <a:lnTo>
                    <a:pt x="24447" y="18754"/>
                  </a:lnTo>
                  <a:lnTo>
                    <a:pt x="24768" y="17686"/>
                  </a:lnTo>
                  <a:lnTo>
                    <a:pt x="25052" y="16618"/>
                  </a:lnTo>
                  <a:lnTo>
                    <a:pt x="25266" y="15551"/>
                  </a:lnTo>
                  <a:lnTo>
                    <a:pt x="25408" y="14519"/>
                  </a:lnTo>
                  <a:lnTo>
                    <a:pt x="25515" y="13523"/>
                  </a:lnTo>
                  <a:lnTo>
                    <a:pt x="25479" y="13523"/>
                  </a:lnTo>
                  <a:lnTo>
                    <a:pt x="25515" y="12740"/>
                  </a:lnTo>
                  <a:lnTo>
                    <a:pt x="25479" y="12064"/>
                  </a:lnTo>
                  <a:lnTo>
                    <a:pt x="25444" y="11423"/>
                  </a:lnTo>
                  <a:lnTo>
                    <a:pt x="25337" y="10783"/>
                  </a:lnTo>
                  <a:lnTo>
                    <a:pt x="25230" y="10178"/>
                  </a:lnTo>
                  <a:lnTo>
                    <a:pt x="25088" y="9537"/>
                  </a:lnTo>
                  <a:lnTo>
                    <a:pt x="24910" y="8932"/>
                  </a:lnTo>
                  <a:lnTo>
                    <a:pt x="24732" y="8363"/>
                  </a:lnTo>
                  <a:lnTo>
                    <a:pt x="24483" y="7758"/>
                  </a:lnTo>
                  <a:lnTo>
                    <a:pt x="24234" y="7224"/>
                  </a:lnTo>
                  <a:lnTo>
                    <a:pt x="23949" y="6655"/>
                  </a:lnTo>
                  <a:lnTo>
                    <a:pt x="23664" y="6121"/>
                  </a:lnTo>
                  <a:lnTo>
                    <a:pt x="23309" y="5623"/>
                  </a:lnTo>
                  <a:lnTo>
                    <a:pt x="22953" y="5124"/>
                  </a:lnTo>
                  <a:lnTo>
                    <a:pt x="22597" y="4626"/>
                  </a:lnTo>
                  <a:lnTo>
                    <a:pt x="22170" y="4164"/>
                  </a:lnTo>
                  <a:lnTo>
                    <a:pt x="21778" y="3737"/>
                  </a:lnTo>
                  <a:lnTo>
                    <a:pt x="21316" y="3310"/>
                  </a:lnTo>
                  <a:lnTo>
                    <a:pt x="20853" y="2883"/>
                  </a:lnTo>
                  <a:lnTo>
                    <a:pt x="20391" y="2527"/>
                  </a:lnTo>
                  <a:lnTo>
                    <a:pt x="19892" y="2171"/>
                  </a:lnTo>
                  <a:lnTo>
                    <a:pt x="19359" y="1815"/>
                  </a:lnTo>
                  <a:lnTo>
                    <a:pt x="18825" y="1530"/>
                  </a:lnTo>
                  <a:lnTo>
                    <a:pt x="18291" y="1246"/>
                  </a:lnTo>
                  <a:lnTo>
                    <a:pt x="17722" y="997"/>
                  </a:lnTo>
                  <a:lnTo>
                    <a:pt x="17117" y="748"/>
                  </a:lnTo>
                  <a:lnTo>
                    <a:pt x="16547" y="570"/>
                  </a:lnTo>
                  <a:lnTo>
                    <a:pt x="15942" y="392"/>
                  </a:lnTo>
                  <a:lnTo>
                    <a:pt x="15302" y="249"/>
                  </a:lnTo>
                  <a:lnTo>
                    <a:pt x="14697" y="143"/>
                  </a:lnTo>
                  <a:lnTo>
                    <a:pt x="14056" y="36"/>
                  </a:lnTo>
                  <a:lnTo>
                    <a:pt x="13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1"/>
            <p:cNvSpPr/>
            <p:nvPr/>
          </p:nvSpPr>
          <p:spPr>
            <a:xfrm>
              <a:off x="7558887" y="4211264"/>
              <a:ext cx="69348" cy="72619"/>
            </a:xfrm>
            <a:custGeom>
              <a:rect b="b" l="l" r="r" t="t"/>
              <a:pathLst>
                <a:path extrusionOk="0" h="3951" w="3773">
                  <a:moveTo>
                    <a:pt x="108" y="0"/>
                  </a:moveTo>
                  <a:lnTo>
                    <a:pt x="1389" y="1886"/>
                  </a:lnTo>
                  <a:lnTo>
                    <a:pt x="1" y="3950"/>
                  </a:lnTo>
                  <a:lnTo>
                    <a:pt x="997" y="3950"/>
                  </a:lnTo>
                  <a:lnTo>
                    <a:pt x="1887" y="2598"/>
                  </a:lnTo>
                  <a:lnTo>
                    <a:pt x="2741" y="3950"/>
                  </a:lnTo>
                  <a:lnTo>
                    <a:pt x="3773" y="3950"/>
                  </a:lnTo>
                  <a:lnTo>
                    <a:pt x="2385" y="1886"/>
                  </a:lnTo>
                  <a:lnTo>
                    <a:pt x="3666" y="0"/>
                  </a:lnTo>
                  <a:lnTo>
                    <a:pt x="2705" y="0"/>
                  </a:lnTo>
                  <a:lnTo>
                    <a:pt x="1923" y="1246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1"/>
            <p:cNvSpPr/>
            <p:nvPr/>
          </p:nvSpPr>
          <p:spPr>
            <a:xfrm>
              <a:off x="7626911" y="4211264"/>
              <a:ext cx="69348" cy="72619"/>
            </a:xfrm>
            <a:custGeom>
              <a:rect b="b" l="l" r="r" t="t"/>
              <a:pathLst>
                <a:path extrusionOk="0" h="3951" w="3773">
                  <a:moveTo>
                    <a:pt x="108" y="0"/>
                  </a:moveTo>
                  <a:lnTo>
                    <a:pt x="1389" y="1886"/>
                  </a:lnTo>
                  <a:lnTo>
                    <a:pt x="1" y="3950"/>
                  </a:lnTo>
                  <a:lnTo>
                    <a:pt x="997" y="3950"/>
                  </a:lnTo>
                  <a:lnTo>
                    <a:pt x="1887" y="2598"/>
                  </a:lnTo>
                  <a:lnTo>
                    <a:pt x="2741" y="3950"/>
                  </a:lnTo>
                  <a:lnTo>
                    <a:pt x="3773" y="3950"/>
                  </a:lnTo>
                  <a:lnTo>
                    <a:pt x="2385" y="1886"/>
                  </a:lnTo>
                  <a:lnTo>
                    <a:pt x="3666" y="0"/>
                  </a:lnTo>
                  <a:lnTo>
                    <a:pt x="2705" y="0"/>
                  </a:lnTo>
                  <a:lnTo>
                    <a:pt x="1922" y="1246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1"/>
            <p:cNvSpPr/>
            <p:nvPr/>
          </p:nvSpPr>
          <p:spPr>
            <a:xfrm>
              <a:off x="7731567" y="4212569"/>
              <a:ext cx="32716" cy="71314"/>
            </a:xfrm>
            <a:custGeom>
              <a:rect b="b" l="l" r="r" t="t"/>
              <a:pathLst>
                <a:path extrusionOk="0" h="3880" w="1780">
                  <a:moveTo>
                    <a:pt x="1139" y="0"/>
                  </a:moveTo>
                  <a:lnTo>
                    <a:pt x="1104" y="214"/>
                  </a:lnTo>
                  <a:lnTo>
                    <a:pt x="1032" y="356"/>
                  </a:lnTo>
                  <a:lnTo>
                    <a:pt x="890" y="499"/>
                  </a:lnTo>
                  <a:lnTo>
                    <a:pt x="748" y="605"/>
                  </a:lnTo>
                  <a:lnTo>
                    <a:pt x="605" y="677"/>
                  </a:lnTo>
                  <a:lnTo>
                    <a:pt x="427" y="748"/>
                  </a:lnTo>
                  <a:lnTo>
                    <a:pt x="214" y="748"/>
                  </a:lnTo>
                  <a:lnTo>
                    <a:pt x="0" y="783"/>
                  </a:lnTo>
                  <a:lnTo>
                    <a:pt x="0" y="1353"/>
                  </a:lnTo>
                  <a:lnTo>
                    <a:pt x="997" y="1353"/>
                  </a:lnTo>
                  <a:lnTo>
                    <a:pt x="997" y="3879"/>
                  </a:lnTo>
                  <a:lnTo>
                    <a:pt x="1780" y="3879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1"/>
            <p:cNvSpPr/>
            <p:nvPr/>
          </p:nvSpPr>
          <p:spPr>
            <a:xfrm>
              <a:off x="7783233" y="4211264"/>
              <a:ext cx="52346" cy="72619"/>
            </a:xfrm>
            <a:custGeom>
              <a:rect b="b" l="l" r="r" t="t"/>
              <a:pathLst>
                <a:path extrusionOk="0" h="3951" w="2848">
                  <a:moveTo>
                    <a:pt x="1495" y="0"/>
                  </a:moveTo>
                  <a:lnTo>
                    <a:pt x="1175" y="36"/>
                  </a:lnTo>
                  <a:lnTo>
                    <a:pt x="890" y="107"/>
                  </a:lnTo>
                  <a:lnTo>
                    <a:pt x="641" y="249"/>
                  </a:lnTo>
                  <a:lnTo>
                    <a:pt x="428" y="427"/>
                  </a:lnTo>
                  <a:lnTo>
                    <a:pt x="285" y="676"/>
                  </a:lnTo>
                  <a:lnTo>
                    <a:pt x="179" y="925"/>
                  </a:lnTo>
                  <a:lnTo>
                    <a:pt x="107" y="1246"/>
                  </a:lnTo>
                  <a:lnTo>
                    <a:pt x="72" y="1566"/>
                  </a:lnTo>
                  <a:lnTo>
                    <a:pt x="855" y="1566"/>
                  </a:lnTo>
                  <a:lnTo>
                    <a:pt x="890" y="1246"/>
                  </a:lnTo>
                  <a:lnTo>
                    <a:pt x="926" y="1103"/>
                  </a:lnTo>
                  <a:lnTo>
                    <a:pt x="962" y="961"/>
                  </a:lnTo>
                  <a:lnTo>
                    <a:pt x="1068" y="854"/>
                  </a:lnTo>
                  <a:lnTo>
                    <a:pt x="1175" y="748"/>
                  </a:lnTo>
                  <a:lnTo>
                    <a:pt x="1317" y="676"/>
                  </a:lnTo>
                  <a:lnTo>
                    <a:pt x="1566" y="676"/>
                  </a:lnTo>
                  <a:lnTo>
                    <a:pt x="1709" y="712"/>
                  </a:lnTo>
                  <a:lnTo>
                    <a:pt x="1780" y="748"/>
                  </a:lnTo>
                  <a:lnTo>
                    <a:pt x="1887" y="819"/>
                  </a:lnTo>
                  <a:lnTo>
                    <a:pt x="1958" y="925"/>
                  </a:lnTo>
                  <a:lnTo>
                    <a:pt x="1993" y="1032"/>
                  </a:lnTo>
                  <a:lnTo>
                    <a:pt x="2029" y="1139"/>
                  </a:lnTo>
                  <a:lnTo>
                    <a:pt x="2029" y="1281"/>
                  </a:lnTo>
                  <a:lnTo>
                    <a:pt x="2029" y="1424"/>
                  </a:lnTo>
                  <a:lnTo>
                    <a:pt x="1958" y="1602"/>
                  </a:lnTo>
                  <a:lnTo>
                    <a:pt x="1887" y="1708"/>
                  </a:lnTo>
                  <a:lnTo>
                    <a:pt x="1780" y="1851"/>
                  </a:lnTo>
                  <a:lnTo>
                    <a:pt x="1495" y="2029"/>
                  </a:lnTo>
                  <a:lnTo>
                    <a:pt x="1211" y="2207"/>
                  </a:lnTo>
                  <a:lnTo>
                    <a:pt x="748" y="2562"/>
                  </a:lnTo>
                  <a:lnTo>
                    <a:pt x="534" y="2740"/>
                  </a:lnTo>
                  <a:lnTo>
                    <a:pt x="357" y="2918"/>
                  </a:lnTo>
                  <a:lnTo>
                    <a:pt x="214" y="3132"/>
                  </a:lnTo>
                  <a:lnTo>
                    <a:pt x="107" y="3381"/>
                  </a:lnTo>
                  <a:lnTo>
                    <a:pt x="36" y="3630"/>
                  </a:lnTo>
                  <a:lnTo>
                    <a:pt x="1" y="3950"/>
                  </a:lnTo>
                  <a:lnTo>
                    <a:pt x="2848" y="3950"/>
                  </a:lnTo>
                  <a:lnTo>
                    <a:pt x="2848" y="3274"/>
                  </a:lnTo>
                  <a:lnTo>
                    <a:pt x="1033" y="3274"/>
                  </a:lnTo>
                  <a:lnTo>
                    <a:pt x="1175" y="3096"/>
                  </a:lnTo>
                  <a:lnTo>
                    <a:pt x="1353" y="2918"/>
                  </a:lnTo>
                  <a:lnTo>
                    <a:pt x="1744" y="2634"/>
                  </a:lnTo>
                  <a:lnTo>
                    <a:pt x="2136" y="2384"/>
                  </a:lnTo>
                  <a:lnTo>
                    <a:pt x="2314" y="2242"/>
                  </a:lnTo>
                  <a:lnTo>
                    <a:pt x="2492" y="2100"/>
                  </a:lnTo>
                  <a:lnTo>
                    <a:pt x="2634" y="1922"/>
                  </a:lnTo>
                  <a:lnTo>
                    <a:pt x="2741" y="1708"/>
                  </a:lnTo>
                  <a:lnTo>
                    <a:pt x="2812" y="1495"/>
                  </a:lnTo>
                  <a:lnTo>
                    <a:pt x="2848" y="1210"/>
                  </a:lnTo>
                  <a:lnTo>
                    <a:pt x="2812" y="925"/>
                  </a:lnTo>
                  <a:lnTo>
                    <a:pt x="2741" y="712"/>
                  </a:lnTo>
                  <a:lnTo>
                    <a:pt x="2598" y="498"/>
                  </a:lnTo>
                  <a:lnTo>
                    <a:pt x="2421" y="321"/>
                  </a:lnTo>
                  <a:lnTo>
                    <a:pt x="2243" y="178"/>
                  </a:lnTo>
                  <a:lnTo>
                    <a:pt x="1993" y="71"/>
                  </a:lnTo>
                  <a:lnTo>
                    <a:pt x="1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1"/>
            <p:cNvSpPr/>
            <p:nvPr/>
          </p:nvSpPr>
          <p:spPr>
            <a:xfrm>
              <a:off x="7839494" y="4211264"/>
              <a:ext cx="53651" cy="73924"/>
            </a:xfrm>
            <a:custGeom>
              <a:rect b="b" l="l" r="r" t="t"/>
              <a:pathLst>
                <a:path extrusionOk="0" h="4022" w="2919">
                  <a:moveTo>
                    <a:pt x="1174" y="0"/>
                  </a:moveTo>
                  <a:lnTo>
                    <a:pt x="890" y="71"/>
                  </a:lnTo>
                  <a:lnTo>
                    <a:pt x="676" y="214"/>
                  </a:lnTo>
                  <a:lnTo>
                    <a:pt x="498" y="356"/>
                  </a:lnTo>
                  <a:lnTo>
                    <a:pt x="320" y="570"/>
                  </a:lnTo>
                  <a:lnTo>
                    <a:pt x="214" y="783"/>
                  </a:lnTo>
                  <a:lnTo>
                    <a:pt x="142" y="1032"/>
                  </a:lnTo>
                  <a:lnTo>
                    <a:pt x="107" y="1317"/>
                  </a:lnTo>
                  <a:lnTo>
                    <a:pt x="854" y="1317"/>
                  </a:lnTo>
                  <a:lnTo>
                    <a:pt x="890" y="1068"/>
                  </a:lnTo>
                  <a:lnTo>
                    <a:pt x="925" y="925"/>
                  </a:lnTo>
                  <a:lnTo>
                    <a:pt x="996" y="854"/>
                  </a:lnTo>
                  <a:lnTo>
                    <a:pt x="1103" y="748"/>
                  </a:lnTo>
                  <a:lnTo>
                    <a:pt x="1210" y="676"/>
                  </a:lnTo>
                  <a:lnTo>
                    <a:pt x="1317" y="641"/>
                  </a:lnTo>
                  <a:lnTo>
                    <a:pt x="1459" y="641"/>
                  </a:lnTo>
                  <a:lnTo>
                    <a:pt x="1673" y="676"/>
                  </a:lnTo>
                  <a:lnTo>
                    <a:pt x="1850" y="783"/>
                  </a:lnTo>
                  <a:lnTo>
                    <a:pt x="1922" y="854"/>
                  </a:lnTo>
                  <a:lnTo>
                    <a:pt x="1957" y="925"/>
                  </a:lnTo>
                  <a:lnTo>
                    <a:pt x="1993" y="1032"/>
                  </a:lnTo>
                  <a:lnTo>
                    <a:pt x="1993" y="1139"/>
                  </a:lnTo>
                  <a:lnTo>
                    <a:pt x="1993" y="1317"/>
                  </a:lnTo>
                  <a:lnTo>
                    <a:pt x="1922" y="1424"/>
                  </a:lnTo>
                  <a:lnTo>
                    <a:pt x="1850" y="1495"/>
                  </a:lnTo>
                  <a:lnTo>
                    <a:pt x="1708" y="1566"/>
                  </a:lnTo>
                  <a:lnTo>
                    <a:pt x="1601" y="1602"/>
                  </a:lnTo>
                  <a:lnTo>
                    <a:pt x="1459" y="1637"/>
                  </a:lnTo>
                  <a:lnTo>
                    <a:pt x="1174" y="1637"/>
                  </a:lnTo>
                  <a:lnTo>
                    <a:pt x="1174" y="2207"/>
                  </a:lnTo>
                  <a:lnTo>
                    <a:pt x="1637" y="2207"/>
                  </a:lnTo>
                  <a:lnTo>
                    <a:pt x="1779" y="2278"/>
                  </a:lnTo>
                  <a:lnTo>
                    <a:pt x="1886" y="2349"/>
                  </a:lnTo>
                  <a:lnTo>
                    <a:pt x="1993" y="2420"/>
                  </a:lnTo>
                  <a:lnTo>
                    <a:pt x="2064" y="2562"/>
                  </a:lnTo>
                  <a:lnTo>
                    <a:pt x="2064" y="2776"/>
                  </a:lnTo>
                  <a:lnTo>
                    <a:pt x="2064" y="2918"/>
                  </a:lnTo>
                  <a:lnTo>
                    <a:pt x="2028" y="3025"/>
                  </a:lnTo>
                  <a:lnTo>
                    <a:pt x="1993" y="3132"/>
                  </a:lnTo>
                  <a:lnTo>
                    <a:pt x="1886" y="3238"/>
                  </a:lnTo>
                  <a:lnTo>
                    <a:pt x="1815" y="3310"/>
                  </a:lnTo>
                  <a:lnTo>
                    <a:pt x="1708" y="3345"/>
                  </a:lnTo>
                  <a:lnTo>
                    <a:pt x="1566" y="3381"/>
                  </a:lnTo>
                  <a:lnTo>
                    <a:pt x="1281" y="3381"/>
                  </a:lnTo>
                  <a:lnTo>
                    <a:pt x="1139" y="3310"/>
                  </a:lnTo>
                  <a:lnTo>
                    <a:pt x="1032" y="3238"/>
                  </a:lnTo>
                  <a:lnTo>
                    <a:pt x="925" y="3167"/>
                  </a:lnTo>
                  <a:lnTo>
                    <a:pt x="854" y="3061"/>
                  </a:lnTo>
                  <a:lnTo>
                    <a:pt x="818" y="2918"/>
                  </a:lnTo>
                  <a:lnTo>
                    <a:pt x="747" y="2634"/>
                  </a:lnTo>
                  <a:lnTo>
                    <a:pt x="0" y="2634"/>
                  </a:lnTo>
                  <a:lnTo>
                    <a:pt x="36" y="2954"/>
                  </a:lnTo>
                  <a:lnTo>
                    <a:pt x="107" y="3203"/>
                  </a:lnTo>
                  <a:lnTo>
                    <a:pt x="249" y="3452"/>
                  </a:lnTo>
                  <a:lnTo>
                    <a:pt x="391" y="3666"/>
                  </a:lnTo>
                  <a:lnTo>
                    <a:pt x="605" y="3808"/>
                  </a:lnTo>
                  <a:lnTo>
                    <a:pt x="854" y="3950"/>
                  </a:lnTo>
                  <a:lnTo>
                    <a:pt x="1139" y="4021"/>
                  </a:lnTo>
                  <a:lnTo>
                    <a:pt x="1744" y="4021"/>
                  </a:lnTo>
                  <a:lnTo>
                    <a:pt x="1993" y="3950"/>
                  </a:lnTo>
                  <a:lnTo>
                    <a:pt x="2242" y="3843"/>
                  </a:lnTo>
                  <a:lnTo>
                    <a:pt x="2455" y="3701"/>
                  </a:lnTo>
                  <a:lnTo>
                    <a:pt x="2633" y="3523"/>
                  </a:lnTo>
                  <a:lnTo>
                    <a:pt x="2776" y="3310"/>
                  </a:lnTo>
                  <a:lnTo>
                    <a:pt x="2882" y="3061"/>
                  </a:lnTo>
                  <a:lnTo>
                    <a:pt x="2918" y="2740"/>
                  </a:lnTo>
                  <a:lnTo>
                    <a:pt x="2882" y="2598"/>
                  </a:lnTo>
                  <a:lnTo>
                    <a:pt x="2847" y="2456"/>
                  </a:lnTo>
                  <a:lnTo>
                    <a:pt x="2811" y="2313"/>
                  </a:lnTo>
                  <a:lnTo>
                    <a:pt x="2705" y="2171"/>
                  </a:lnTo>
                  <a:lnTo>
                    <a:pt x="2633" y="2064"/>
                  </a:lnTo>
                  <a:lnTo>
                    <a:pt x="2491" y="1993"/>
                  </a:lnTo>
                  <a:lnTo>
                    <a:pt x="2349" y="1922"/>
                  </a:lnTo>
                  <a:lnTo>
                    <a:pt x="2206" y="1886"/>
                  </a:lnTo>
                  <a:lnTo>
                    <a:pt x="2206" y="1851"/>
                  </a:lnTo>
                  <a:lnTo>
                    <a:pt x="2349" y="1815"/>
                  </a:lnTo>
                  <a:lnTo>
                    <a:pt x="2455" y="1744"/>
                  </a:lnTo>
                  <a:lnTo>
                    <a:pt x="2562" y="1673"/>
                  </a:lnTo>
                  <a:lnTo>
                    <a:pt x="2633" y="1566"/>
                  </a:lnTo>
                  <a:lnTo>
                    <a:pt x="2740" y="1317"/>
                  </a:lnTo>
                  <a:lnTo>
                    <a:pt x="2740" y="1068"/>
                  </a:lnTo>
                  <a:lnTo>
                    <a:pt x="2740" y="819"/>
                  </a:lnTo>
                  <a:lnTo>
                    <a:pt x="2633" y="605"/>
                  </a:lnTo>
                  <a:lnTo>
                    <a:pt x="2491" y="427"/>
                  </a:lnTo>
                  <a:lnTo>
                    <a:pt x="2349" y="249"/>
                  </a:lnTo>
                  <a:lnTo>
                    <a:pt x="2135" y="143"/>
                  </a:lnTo>
                  <a:lnTo>
                    <a:pt x="1922" y="71"/>
                  </a:lnTo>
                  <a:lnTo>
                    <a:pt x="16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1"/>
            <p:cNvSpPr/>
            <p:nvPr/>
          </p:nvSpPr>
          <p:spPr>
            <a:xfrm>
              <a:off x="7930402" y="4211264"/>
              <a:ext cx="60838" cy="72619"/>
            </a:xfrm>
            <a:custGeom>
              <a:rect b="b" l="l" r="r" t="t"/>
              <a:pathLst>
                <a:path extrusionOk="0" h="3951" w="3310">
                  <a:moveTo>
                    <a:pt x="1886" y="676"/>
                  </a:moveTo>
                  <a:lnTo>
                    <a:pt x="2100" y="748"/>
                  </a:lnTo>
                  <a:lnTo>
                    <a:pt x="2171" y="819"/>
                  </a:lnTo>
                  <a:lnTo>
                    <a:pt x="2242" y="890"/>
                  </a:lnTo>
                  <a:lnTo>
                    <a:pt x="2278" y="997"/>
                  </a:lnTo>
                  <a:lnTo>
                    <a:pt x="2278" y="1139"/>
                  </a:lnTo>
                  <a:lnTo>
                    <a:pt x="2278" y="1246"/>
                  </a:lnTo>
                  <a:lnTo>
                    <a:pt x="2242" y="1352"/>
                  </a:lnTo>
                  <a:lnTo>
                    <a:pt x="2207" y="1424"/>
                  </a:lnTo>
                  <a:lnTo>
                    <a:pt x="2136" y="1495"/>
                  </a:lnTo>
                  <a:lnTo>
                    <a:pt x="1958" y="1566"/>
                  </a:lnTo>
                  <a:lnTo>
                    <a:pt x="1744" y="1602"/>
                  </a:lnTo>
                  <a:lnTo>
                    <a:pt x="854" y="1602"/>
                  </a:lnTo>
                  <a:lnTo>
                    <a:pt x="854" y="676"/>
                  </a:lnTo>
                  <a:close/>
                  <a:moveTo>
                    <a:pt x="2064" y="2207"/>
                  </a:moveTo>
                  <a:lnTo>
                    <a:pt x="2278" y="2313"/>
                  </a:lnTo>
                  <a:lnTo>
                    <a:pt x="2349" y="2384"/>
                  </a:lnTo>
                  <a:lnTo>
                    <a:pt x="2385" y="2491"/>
                  </a:lnTo>
                  <a:lnTo>
                    <a:pt x="2420" y="2598"/>
                  </a:lnTo>
                  <a:lnTo>
                    <a:pt x="2420" y="2740"/>
                  </a:lnTo>
                  <a:lnTo>
                    <a:pt x="2420" y="2883"/>
                  </a:lnTo>
                  <a:lnTo>
                    <a:pt x="2385" y="3025"/>
                  </a:lnTo>
                  <a:lnTo>
                    <a:pt x="2313" y="3096"/>
                  </a:lnTo>
                  <a:lnTo>
                    <a:pt x="2242" y="3167"/>
                  </a:lnTo>
                  <a:lnTo>
                    <a:pt x="2029" y="3238"/>
                  </a:lnTo>
                  <a:lnTo>
                    <a:pt x="1780" y="3274"/>
                  </a:lnTo>
                  <a:lnTo>
                    <a:pt x="854" y="3274"/>
                  </a:lnTo>
                  <a:lnTo>
                    <a:pt x="854" y="2207"/>
                  </a:lnTo>
                  <a:close/>
                  <a:moveTo>
                    <a:pt x="0" y="0"/>
                  </a:moveTo>
                  <a:lnTo>
                    <a:pt x="0" y="3950"/>
                  </a:lnTo>
                  <a:lnTo>
                    <a:pt x="2171" y="3950"/>
                  </a:lnTo>
                  <a:lnTo>
                    <a:pt x="2420" y="3879"/>
                  </a:lnTo>
                  <a:lnTo>
                    <a:pt x="2669" y="3808"/>
                  </a:lnTo>
                  <a:lnTo>
                    <a:pt x="2883" y="3701"/>
                  </a:lnTo>
                  <a:lnTo>
                    <a:pt x="3061" y="3523"/>
                  </a:lnTo>
                  <a:lnTo>
                    <a:pt x="3203" y="3310"/>
                  </a:lnTo>
                  <a:lnTo>
                    <a:pt x="3274" y="3096"/>
                  </a:lnTo>
                  <a:lnTo>
                    <a:pt x="3310" y="2811"/>
                  </a:lnTo>
                  <a:lnTo>
                    <a:pt x="3310" y="2634"/>
                  </a:lnTo>
                  <a:lnTo>
                    <a:pt x="3274" y="2456"/>
                  </a:lnTo>
                  <a:lnTo>
                    <a:pt x="3203" y="2313"/>
                  </a:lnTo>
                  <a:lnTo>
                    <a:pt x="3132" y="2171"/>
                  </a:lnTo>
                  <a:lnTo>
                    <a:pt x="3025" y="2064"/>
                  </a:lnTo>
                  <a:lnTo>
                    <a:pt x="2883" y="1957"/>
                  </a:lnTo>
                  <a:lnTo>
                    <a:pt x="2740" y="1851"/>
                  </a:lnTo>
                  <a:lnTo>
                    <a:pt x="2598" y="1815"/>
                  </a:lnTo>
                  <a:lnTo>
                    <a:pt x="2812" y="1673"/>
                  </a:lnTo>
                  <a:lnTo>
                    <a:pt x="2990" y="1459"/>
                  </a:lnTo>
                  <a:lnTo>
                    <a:pt x="3096" y="1246"/>
                  </a:lnTo>
                  <a:lnTo>
                    <a:pt x="3132" y="961"/>
                  </a:lnTo>
                  <a:lnTo>
                    <a:pt x="3096" y="712"/>
                  </a:lnTo>
                  <a:lnTo>
                    <a:pt x="3025" y="498"/>
                  </a:lnTo>
                  <a:lnTo>
                    <a:pt x="2918" y="321"/>
                  </a:lnTo>
                  <a:lnTo>
                    <a:pt x="2776" y="214"/>
                  </a:lnTo>
                  <a:lnTo>
                    <a:pt x="2598" y="107"/>
                  </a:lnTo>
                  <a:lnTo>
                    <a:pt x="2385" y="36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1"/>
            <p:cNvSpPr/>
            <p:nvPr/>
          </p:nvSpPr>
          <p:spPr>
            <a:xfrm>
              <a:off x="7420890" y="4318530"/>
              <a:ext cx="683515" cy="47108"/>
            </a:xfrm>
            <a:custGeom>
              <a:rect b="b" l="l" r="r" t="t"/>
              <a:pathLst>
                <a:path extrusionOk="0" h="2563" w="37188">
                  <a:moveTo>
                    <a:pt x="0" y="0"/>
                  </a:moveTo>
                  <a:lnTo>
                    <a:pt x="0" y="2562"/>
                  </a:lnTo>
                  <a:lnTo>
                    <a:pt x="37187" y="2562"/>
                  </a:lnTo>
                  <a:lnTo>
                    <a:pt x="371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1"/>
            <p:cNvSpPr/>
            <p:nvPr/>
          </p:nvSpPr>
          <p:spPr>
            <a:xfrm>
              <a:off x="7282231" y="4412047"/>
              <a:ext cx="960833" cy="46465"/>
            </a:xfrm>
            <a:custGeom>
              <a:rect b="b" l="l" r="r" t="t"/>
              <a:pathLst>
                <a:path extrusionOk="0" h="2528" w="52276">
                  <a:moveTo>
                    <a:pt x="0" y="1"/>
                  </a:moveTo>
                  <a:lnTo>
                    <a:pt x="0" y="2527"/>
                  </a:lnTo>
                  <a:lnTo>
                    <a:pt x="52275" y="2527"/>
                  </a:lnTo>
                  <a:lnTo>
                    <a:pt x="52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" name="Google Shape;820;p21"/>
          <p:cNvGrpSpPr/>
          <p:nvPr/>
        </p:nvGrpSpPr>
        <p:grpSpPr>
          <a:xfrm>
            <a:off x="3967566" y="1656166"/>
            <a:ext cx="1208882" cy="2299829"/>
            <a:chOff x="6994437" y="1739595"/>
            <a:chExt cx="1556032" cy="2960264"/>
          </a:xfrm>
        </p:grpSpPr>
        <p:sp>
          <p:nvSpPr>
            <p:cNvPr id="821" name="Google Shape;821;p21"/>
            <p:cNvSpPr/>
            <p:nvPr/>
          </p:nvSpPr>
          <p:spPr>
            <a:xfrm>
              <a:off x="7113484" y="3809018"/>
              <a:ext cx="109894" cy="208006"/>
            </a:xfrm>
            <a:custGeom>
              <a:rect b="b" l="l" r="r" t="t"/>
              <a:pathLst>
                <a:path extrusionOk="0" h="11317" w="5979">
                  <a:moveTo>
                    <a:pt x="3345" y="0"/>
                  </a:moveTo>
                  <a:lnTo>
                    <a:pt x="2776" y="36"/>
                  </a:lnTo>
                  <a:lnTo>
                    <a:pt x="2456" y="107"/>
                  </a:lnTo>
                  <a:lnTo>
                    <a:pt x="2171" y="178"/>
                  </a:lnTo>
                  <a:lnTo>
                    <a:pt x="1886" y="249"/>
                  </a:lnTo>
                  <a:lnTo>
                    <a:pt x="1602" y="392"/>
                  </a:lnTo>
                  <a:lnTo>
                    <a:pt x="1353" y="534"/>
                  </a:lnTo>
                  <a:lnTo>
                    <a:pt x="1139" y="712"/>
                  </a:lnTo>
                  <a:lnTo>
                    <a:pt x="961" y="961"/>
                  </a:lnTo>
                  <a:lnTo>
                    <a:pt x="854" y="1210"/>
                  </a:lnTo>
                  <a:lnTo>
                    <a:pt x="676" y="1922"/>
                  </a:lnTo>
                  <a:lnTo>
                    <a:pt x="463" y="2883"/>
                  </a:lnTo>
                  <a:lnTo>
                    <a:pt x="285" y="3950"/>
                  </a:lnTo>
                  <a:lnTo>
                    <a:pt x="143" y="5160"/>
                  </a:lnTo>
                  <a:lnTo>
                    <a:pt x="36" y="6370"/>
                  </a:lnTo>
                  <a:lnTo>
                    <a:pt x="0" y="7544"/>
                  </a:lnTo>
                  <a:lnTo>
                    <a:pt x="36" y="8114"/>
                  </a:lnTo>
                  <a:lnTo>
                    <a:pt x="36" y="8648"/>
                  </a:lnTo>
                  <a:lnTo>
                    <a:pt x="107" y="9146"/>
                  </a:lnTo>
                  <a:lnTo>
                    <a:pt x="178" y="9573"/>
                  </a:lnTo>
                  <a:lnTo>
                    <a:pt x="249" y="9786"/>
                  </a:lnTo>
                  <a:lnTo>
                    <a:pt x="321" y="9964"/>
                  </a:lnTo>
                  <a:lnTo>
                    <a:pt x="427" y="10142"/>
                  </a:lnTo>
                  <a:lnTo>
                    <a:pt x="534" y="10284"/>
                  </a:lnTo>
                  <a:lnTo>
                    <a:pt x="819" y="10569"/>
                  </a:lnTo>
                  <a:lnTo>
                    <a:pt x="1139" y="10783"/>
                  </a:lnTo>
                  <a:lnTo>
                    <a:pt x="1531" y="10961"/>
                  </a:lnTo>
                  <a:lnTo>
                    <a:pt x="1922" y="11103"/>
                  </a:lnTo>
                  <a:lnTo>
                    <a:pt x="2385" y="11174"/>
                  </a:lnTo>
                  <a:lnTo>
                    <a:pt x="2812" y="11245"/>
                  </a:lnTo>
                  <a:lnTo>
                    <a:pt x="3239" y="11281"/>
                  </a:lnTo>
                  <a:lnTo>
                    <a:pt x="3666" y="11316"/>
                  </a:lnTo>
                  <a:lnTo>
                    <a:pt x="4377" y="11281"/>
                  </a:lnTo>
                  <a:lnTo>
                    <a:pt x="5053" y="11245"/>
                  </a:lnTo>
                  <a:lnTo>
                    <a:pt x="5160" y="10925"/>
                  </a:lnTo>
                  <a:lnTo>
                    <a:pt x="5409" y="10071"/>
                  </a:lnTo>
                  <a:lnTo>
                    <a:pt x="5552" y="9466"/>
                  </a:lnTo>
                  <a:lnTo>
                    <a:pt x="5694" y="8790"/>
                  </a:lnTo>
                  <a:lnTo>
                    <a:pt x="5801" y="8007"/>
                  </a:lnTo>
                  <a:lnTo>
                    <a:pt x="5908" y="7189"/>
                  </a:lnTo>
                  <a:lnTo>
                    <a:pt x="5979" y="6335"/>
                  </a:lnTo>
                  <a:lnTo>
                    <a:pt x="5979" y="5409"/>
                  </a:lnTo>
                  <a:lnTo>
                    <a:pt x="5943" y="4484"/>
                  </a:lnTo>
                  <a:lnTo>
                    <a:pt x="5801" y="3523"/>
                  </a:lnTo>
                  <a:lnTo>
                    <a:pt x="5730" y="3061"/>
                  </a:lnTo>
                  <a:lnTo>
                    <a:pt x="5587" y="2598"/>
                  </a:lnTo>
                  <a:lnTo>
                    <a:pt x="5445" y="2171"/>
                  </a:lnTo>
                  <a:lnTo>
                    <a:pt x="5303" y="1708"/>
                  </a:lnTo>
                  <a:lnTo>
                    <a:pt x="5089" y="1281"/>
                  </a:lnTo>
                  <a:lnTo>
                    <a:pt x="4876" y="854"/>
                  </a:lnTo>
                  <a:lnTo>
                    <a:pt x="4591" y="427"/>
                  </a:lnTo>
                  <a:lnTo>
                    <a:pt x="4306" y="36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DC71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>
              <a:off x="6994437" y="1739595"/>
              <a:ext cx="1556032" cy="2960264"/>
            </a:xfrm>
            <a:custGeom>
              <a:rect b="b" l="l" r="r" t="t"/>
              <a:pathLst>
                <a:path extrusionOk="0" h="161059" w="84659">
                  <a:moveTo>
                    <a:pt x="9146" y="0"/>
                  </a:moveTo>
                  <a:lnTo>
                    <a:pt x="8648" y="36"/>
                  </a:lnTo>
                  <a:lnTo>
                    <a:pt x="8185" y="107"/>
                  </a:lnTo>
                  <a:lnTo>
                    <a:pt x="7687" y="178"/>
                  </a:lnTo>
                  <a:lnTo>
                    <a:pt x="7225" y="285"/>
                  </a:lnTo>
                  <a:lnTo>
                    <a:pt x="6762" y="427"/>
                  </a:lnTo>
                  <a:lnTo>
                    <a:pt x="6335" y="569"/>
                  </a:lnTo>
                  <a:lnTo>
                    <a:pt x="5908" y="747"/>
                  </a:lnTo>
                  <a:lnTo>
                    <a:pt x="5481" y="925"/>
                  </a:lnTo>
                  <a:lnTo>
                    <a:pt x="5054" y="1139"/>
                  </a:lnTo>
                  <a:lnTo>
                    <a:pt x="4662" y="1388"/>
                  </a:lnTo>
                  <a:lnTo>
                    <a:pt x="4235" y="1637"/>
                  </a:lnTo>
                  <a:lnTo>
                    <a:pt x="3880" y="1886"/>
                  </a:lnTo>
                  <a:lnTo>
                    <a:pt x="3524" y="2171"/>
                  </a:lnTo>
                  <a:lnTo>
                    <a:pt x="3168" y="2491"/>
                  </a:lnTo>
                  <a:lnTo>
                    <a:pt x="2812" y="2811"/>
                  </a:lnTo>
                  <a:lnTo>
                    <a:pt x="2492" y="3131"/>
                  </a:lnTo>
                  <a:lnTo>
                    <a:pt x="2207" y="3487"/>
                  </a:lnTo>
                  <a:lnTo>
                    <a:pt x="1922" y="3843"/>
                  </a:lnTo>
                  <a:lnTo>
                    <a:pt x="1638" y="4235"/>
                  </a:lnTo>
                  <a:lnTo>
                    <a:pt x="1389" y="4626"/>
                  </a:lnTo>
                  <a:lnTo>
                    <a:pt x="1175" y="5053"/>
                  </a:lnTo>
                  <a:lnTo>
                    <a:pt x="962" y="5445"/>
                  </a:lnTo>
                  <a:lnTo>
                    <a:pt x="748" y="5872"/>
                  </a:lnTo>
                  <a:lnTo>
                    <a:pt x="570" y="6334"/>
                  </a:lnTo>
                  <a:lnTo>
                    <a:pt x="428" y="6761"/>
                  </a:lnTo>
                  <a:lnTo>
                    <a:pt x="286" y="7224"/>
                  </a:lnTo>
                  <a:lnTo>
                    <a:pt x="179" y="7686"/>
                  </a:lnTo>
                  <a:lnTo>
                    <a:pt x="108" y="8149"/>
                  </a:lnTo>
                  <a:lnTo>
                    <a:pt x="36" y="8647"/>
                  </a:lnTo>
                  <a:lnTo>
                    <a:pt x="1" y="9145"/>
                  </a:lnTo>
                  <a:lnTo>
                    <a:pt x="1" y="9644"/>
                  </a:lnTo>
                  <a:lnTo>
                    <a:pt x="1" y="151415"/>
                  </a:lnTo>
                  <a:lnTo>
                    <a:pt x="1" y="151913"/>
                  </a:lnTo>
                  <a:lnTo>
                    <a:pt x="36" y="152376"/>
                  </a:lnTo>
                  <a:lnTo>
                    <a:pt x="108" y="152874"/>
                  </a:lnTo>
                  <a:lnTo>
                    <a:pt x="179" y="153336"/>
                  </a:lnTo>
                  <a:lnTo>
                    <a:pt x="286" y="153799"/>
                  </a:lnTo>
                  <a:lnTo>
                    <a:pt x="428" y="154262"/>
                  </a:lnTo>
                  <a:lnTo>
                    <a:pt x="570" y="154724"/>
                  </a:lnTo>
                  <a:lnTo>
                    <a:pt x="748" y="155151"/>
                  </a:lnTo>
                  <a:lnTo>
                    <a:pt x="962" y="155578"/>
                  </a:lnTo>
                  <a:lnTo>
                    <a:pt x="1175" y="156005"/>
                  </a:lnTo>
                  <a:lnTo>
                    <a:pt x="1389" y="156397"/>
                  </a:lnTo>
                  <a:lnTo>
                    <a:pt x="1638" y="156788"/>
                  </a:lnTo>
                  <a:lnTo>
                    <a:pt x="1922" y="157180"/>
                  </a:lnTo>
                  <a:lnTo>
                    <a:pt x="2207" y="157535"/>
                  </a:lnTo>
                  <a:lnTo>
                    <a:pt x="2492" y="157891"/>
                  </a:lnTo>
                  <a:lnTo>
                    <a:pt x="2812" y="158212"/>
                  </a:lnTo>
                  <a:lnTo>
                    <a:pt x="3168" y="158532"/>
                  </a:lnTo>
                  <a:lnTo>
                    <a:pt x="3524" y="158852"/>
                  </a:lnTo>
                  <a:lnTo>
                    <a:pt x="3880" y="159137"/>
                  </a:lnTo>
                  <a:lnTo>
                    <a:pt x="4235" y="159421"/>
                  </a:lnTo>
                  <a:lnTo>
                    <a:pt x="4662" y="159671"/>
                  </a:lnTo>
                  <a:lnTo>
                    <a:pt x="5054" y="159884"/>
                  </a:lnTo>
                  <a:lnTo>
                    <a:pt x="5481" y="160098"/>
                  </a:lnTo>
                  <a:lnTo>
                    <a:pt x="5908" y="160311"/>
                  </a:lnTo>
                  <a:lnTo>
                    <a:pt x="6335" y="160453"/>
                  </a:lnTo>
                  <a:lnTo>
                    <a:pt x="6762" y="160631"/>
                  </a:lnTo>
                  <a:lnTo>
                    <a:pt x="7225" y="160738"/>
                  </a:lnTo>
                  <a:lnTo>
                    <a:pt x="7687" y="160845"/>
                  </a:lnTo>
                  <a:lnTo>
                    <a:pt x="8185" y="160952"/>
                  </a:lnTo>
                  <a:lnTo>
                    <a:pt x="8648" y="160987"/>
                  </a:lnTo>
                  <a:lnTo>
                    <a:pt x="9146" y="161023"/>
                  </a:lnTo>
                  <a:lnTo>
                    <a:pt x="9644" y="161058"/>
                  </a:lnTo>
                  <a:lnTo>
                    <a:pt x="74979" y="161058"/>
                  </a:lnTo>
                  <a:lnTo>
                    <a:pt x="75477" y="161023"/>
                  </a:lnTo>
                  <a:lnTo>
                    <a:pt x="75975" y="160987"/>
                  </a:lnTo>
                  <a:lnTo>
                    <a:pt x="76474" y="160952"/>
                  </a:lnTo>
                  <a:lnTo>
                    <a:pt x="76936" y="160845"/>
                  </a:lnTo>
                  <a:lnTo>
                    <a:pt x="77399" y="160738"/>
                  </a:lnTo>
                  <a:lnTo>
                    <a:pt x="77861" y="160631"/>
                  </a:lnTo>
                  <a:lnTo>
                    <a:pt x="78324" y="160453"/>
                  </a:lnTo>
                  <a:lnTo>
                    <a:pt x="78751" y="160311"/>
                  </a:lnTo>
                  <a:lnTo>
                    <a:pt x="79178" y="160098"/>
                  </a:lnTo>
                  <a:lnTo>
                    <a:pt x="79605" y="159884"/>
                  </a:lnTo>
                  <a:lnTo>
                    <a:pt x="79997" y="159671"/>
                  </a:lnTo>
                  <a:lnTo>
                    <a:pt x="80388" y="159421"/>
                  </a:lnTo>
                  <a:lnTo>
                    <a:pt x="80779" y="159137"/>
                  </a:lnTo>
                  <a:lnTo>
                    <a:pt x="81135" y="158852"/>
                  </a:lnTo>
                  <a:lnTo>
                    <a:pt x="81491" y="158532"/>
                  </a:lnTo>
                  <a:lnTo>
                    <a:pt x="81811" y="158212"/>
                  </a:lnTo>
                  <a:lnTo>
                    <a:pt x="82132" y="157891"/>
                  </a:lnTo>
                  <a:lnTo>
                    <a:pt x="82452" y="157535"/>
                  </a:lnTo>
                  <a:lnTo>
                    <a:pt x="82737" y="157180"/>
                  </a:lnTo>
                  <a:lnTo>
                    <a:pt x="82986" y="156788"/>
                  </a:lnTo>
                  <a:lnTo>
                    <a:pt x="83235" y="156397"/>
                  </a:lnTo>
                  <a:lnTo>
                    <a:pt x="83484" y="156005"/>
                  </a:lnTo>
                  <a:lnTo>
                    <a:pt x="83697" y="155578"/>
                  </a:lnTo>
                  <a:lnTo>
                    <a:pt x="83875" y="155151"/>
                  </a:lnTo>
                  <a:lnTo>
                    <a:pt x="84053" y="154724"/>
                  </a:lnTo>
                  <a:lnTo>
                    <a:pt x="84196" y="154262"/>
                  </a:lnTo>
                  <a:lnTo>
                    <a:pt x="84338" y="153799"/>
                  </a:lnTo>
                  <a:lnTo>
                    <a:pt x="84445" y="153336"/>
                  </a:lnTo>
                  <a:lnTo>
                    <a:pt x="84516" y="152874"/>
                  </a:lnTo>
                  <a:lnTo>
                    <a:pt x="84587" y="152376"/>
                  </a:lnTo>
                  <a:lnTo>
                    <a:pt x="84623" y="151913"/>
                  </a:lnTo>
                  <a:lnTo>
                    <a:pt x="84658" y="151415"/>
                  </a:lnTo>
                  <a:lnTo>
                    <a:pt x="84658" y="9644"/>
                  </a:lnTo>
                  <a:lnTo>
                    <a:pt x="84623" y="9145"/>
                  </a:lnTo>
                  <a:lnTo>
                    <a:pt x="84587" y="8647"/>
                  </a:lnTo>
                  <a:lnTo>
                    <a:pt x="84516" y="8149"/>
                  </a:lnTo>
                  <a:lnTo>
                    <a:pt x="84445" y="7686"/>
                  </a:lnTo>
                  <a:lnTo>
                    <a:pt x="84338" y="7224"/>
                  </a:lnTo>
                  <a:lnTo>
                    <a:pt x="84196" y="6761"/>
                  </a:lnTo>
                  <a:lnTo>
                    <a:pt x="84053" y="6334"/>
                  </a:lnTo>
                  <a:lnTo>
                    <a:pt x="83875" y="5872"/>
                  </a:lnTo>
                  <a:lnTo>
                    <a:pt x="83697" y="5445"/>
                  </a:lnTo>
                  <a:lnTo>
                    <a:pt x="83484" y="5053"/>
                  </a:lnTo>
                  <a:lnTo>
                    <a:pt x="83235" y="4626"/>
                  </a:lnTo>
                  <a:lnTo>
                    <a:pt x="82986" y="4235"/>
                  </a:lnTo>
                  <a:lnTo>
                    <a:pt x="82737" y="3843"/>
                  </a:lnTo>
                  <a:lnTo>
                    <a:pt x="82452" y="3487"/>
                  </a:lnTo>
                  <a:lnTo>
                    <a:pt x="82132" y="3131"/>
                  </a:lnTo>
                  <a:lnTo>
                    <a:pt x="81811" y="2811"/>
                  </a:lnTo>
                  <a:lnTo>
                    <a:pt x="81491" y="2491"/>
                  </a:lnTo>
                  <a:lnTo>
                    <a:pt x="81135" y="2171"/>
                  </a:lnTo>
                  <a:lnTo>
                    <a:pt x="80779" y="1886"/>
                  </a:lnTo>
                  <a:lnTo>
                    <a:pt x="80388" y="1637"/>
                  </a:lnTo>
                  <a:lnTo>
                    <a:pt x="79997" y="1388"/>
                  </a:lnTo>
                  <a:lnTo>
                    <a:pt x="79605" y="1139"/>
                  </a:lnTo>
                  <a:lnTo>
                    <a:pt x="79178" y="925"/>
                  </a:lnTo>
                  <a:lnTo>
                    <a:pt x="78751" y="747"/>
                  </a:lnTo>
                  <a:lnTo>
                    <a:pt x="78324" y="569"/>
                  </a:lnTo>
                  <a:lnTo>
                    <a:pt x="77861" y="427"/>
                  </a:lnTo>
                  <a:lnTo>
                    <a:pt x="77399" y="285"/>
                  </a:lnTo>
                  <a:lnTo>
                    <a:pt x="76936" y="178"/>
                  </a:lnTo>
                  <a:lnTo>
                    <a:pt x="76474" y="107"/>
                  </a:lnTo>
                  <a:lnTo>
                    <a:pt x="75975" y="36"/>
                  </a:lnTo>
                  <a:lnTo>
                    <a:pt x="754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1"/>
            <p:cNvSpPr/>
            <p:nvPr/>
          </p:nvSpPr>
          <p:spPr>
            <a:xfrm>
              <a:off x="7061157" y="1806296"/>
              <a:ext cx="1421932" cy="2826201"/>
            </a:xfrm>
            <a:custGeom>
              <a:rect b="b" l="l" r="r" t="t"/>
              <a:pathLst>
                <a:path extrusionOk="0" h="153765" w="77363">
                  <a:moveTo>
                    <a:pt x="6014" y="1"/>
                  </a:moveTo>
                  <a:lnTo>
                    <a:pt x="5409" y="36"/>
                  </a:lnTo>
                  <a:lnTo>
                    <a:pt x="4805" y="107"/>
                  </a:lnTo>
                  <a:lnTo>
                    <a:pt x="4235" y="285"/>
                  </a:lnTo>
                  <a:lnTo>
                    <a:pt x="3666" y="463"/>
                  </a:lnTo>
                  <a:lnTo>
                    <a:pt x="3168" y="712"/>
                  </a:lnTo>
                  <a:lnTo>
                    <a:pt x="2669" y="1033"/>
                  </a:lnTo>
                  <a:lnTo>
                    <a:pt x="2207" y="1389"/>
                  </a:lnTo>
                  <a:lnTo>
                    <a:pt x="1780" y="1744"/>
                  </a:lnTo>
                  <a:lnTo>
                    <a:pt x="1388" y="2171"/>
                  </a:lnTo>
                  <a:lnTo>
                    <a:pt x="1032" y="2634"/>
                  </a:lnTo>
                  <a:lnTo>
                    <a:pt x="748" y="3132"/>
                  </a:lnTo>
                  <a:lnTo>
                    <a:pt x="499" y="3666"/>
                  </a:lnTo>
                  <a:lnTo>
                    <a:pt x="285" y="4235"/>
                  </a:lnTo>
                  <a:lnTo>
                    <a:pt x="143" y="4805"/>
                  </a:lnTo>
                  <a:lnTo>
                    <a:pt x="36" y="5410"/>
                  </a:lnTo>
                  <a:lnTo>
                    <a:pt x="1" y="6015"/>
                  </a:lnTo>
                  <a:lnTo>
                    <a:pt x="1" y="147786"/>
                  </a:lnTo>
                  <a:lnTo>
                    <a:pt x="36" y="148391"/>
                  </a:lnTo>
                  <a:lnTo>
                    <a:pt x="143" y="148996"/>
                  </a:lnTo>
                  <a:lnTo>
                    <a:pt x="285" y="149565"/>
                  </a:lnTo>
                  <a:lnTo>
                    <a:pt x="499" y="150099"/>
                  </a:lnTo>
                  <a:lnTo>
                    <a:pt x="748" y="150633"/>
                  </a:lnTo>
                  <a:lnTo>
                    <a:pt x="1032" y="151131"/>
                  </a:lnTo>
                  <a:lnTo>
                    <a:pt x="1388" y="151593"/>
                  </a:lnTo>
                  <a:lnTo>
                    <a:pt x="1780" y="152020"/>
                  </a:lnTo>
                  <a:lnTo>
                    <a:pt x="2207" y="152412"/>
                  </a:lnTo>
                  <a:lnTo>
                    <a:pt x="2669" y="152768"/>
                  </a:lnTo>
                  <a:lnTo>
                    <a:pt x="3168" y="153052"/>
                  </a:lnTo>
                  <a:lnTo>
                    <a:pt x="3666" y="153301"/>
                  </a:lnTo>
                  <a:lnTo>
                    <a:pt x="4235" y="153515"/>
                  </a:lnTo>
                  <a:lnTo>
                    <a:pt x="4805" y="153657"/>
                  </a:lnTo>
                  <a:lnTo>
                    <a:pt x="5409" y="153764"/>
                  </a:lnTo>
                  <a:lnTo>
                    <a:pt x="71990" y="153764"/>
                  </a:lnTo>
                  <a:lnTo>
                    <a:pt x="72559" y="153657"/>
                  </a:lnTo>
                  <a:lnTo>
                    <a:pt x="73128" y="153515"/>
                  </a:lnTo>
                  <a:lnTo>
                    <a:pt x="73698" y="153301"/>
                  </a:lnTo>
                  <a:lnTo>
                    <a:pt x="74231" y="153052"/>
                  </a:lnTo>
                  <a:lnTo>
                    <a:pt x="74730" y="152768"/>
                  </a:lnTo>
                  <a:lnTo>
                    <a:pt x="75192" y="152412"/>
                  </a:lnTo>
                  <a:lnTo>
                    <a:pt x="75619" y="152020"/>
                  </a:lnTo>
                  <a:lnTo>
                    <a:pt x="76011" y="151593"/>
                  </a:lnTo>
                  <a:lnTo>
                    <a:pt x="76331" y="151131"/>
                  </a:lnTo>
                  <a:lnTo>
                    <a:pt x="76651" y="150633"/>
                  </a:lnTo>
                  <a:lnTo>
                    <a:pt x="76900" y="150099"/>
                  </a:lnTo>
                  <a:lnTo>
                    <a:pt x="77114" y="149565"/>
                  </a:lnTo>
                  <a:lnTo>
                    <a:pt x="77256" y="148996"/>
                  </a:lnTo>
                  <a:lnTo>
                    <a:pt x="77327" y="148391"/>
                  </a:lnTo>
                  <a:lnTo>
                    <a:pt x="77363" y="147786"/>
                  </a:lnTo>
                  <a:lnTo>
                    <a:pt x="77363" y="6015"/>
                  </a:lnTo>
                  <a:lnTo>
                    <a:pt x="77327" y="5410"/>
                  </a:lnTo>
                  <a:lnTo>
                    <a:pt x="77256" y="4805"/>
                  </a:lnTo>
                  <a:lnTo>
                    <a:pt x="77114" y="4235"/>
                  </a:lnTo>
                  <a:lnTo>
                    <a:pt x="76900" y="3666"/>
                  </a:lnTo>
                  <a:lnTo>
                    <a:pt x="76651" y="3132"/>
                  </a:lnTo>
                  <a:lnTo>
                    <a:pt x="76331" y="2634"/>
                  </a:lnTo>
                  <a:lnTo>
                    <a:pt x="76011" y="2171"/>
                  </a:lnTo>
                  <a:lnTo>
                    <a:pt x="75619" y="1744"/>
                  </a:lnTo>
                  <a:lnTo>
                    <a:pt x="75192" y="1389"/>
                  </a:lnTo>
                  <a:lnTo>
                    <a:pt x="74730" y="1033"/>
                  </a:lnTo>
                  <a:lnTo>
                    <a:pt x="74231" y="712"/>
                  </a:lnTo>
                  <a:lnTo>
                    <a:pt x="73698" y="463"/>
                  </a:lnTo>
                  <a:lnTo>
                    <a:pt x="73128" y="285"/>
                  </a:lnTo>
                  <a:lnTo>
                    <a:pt x="72559" y="107"/>
                  </a:lnTo>
                  <a:lnTo>
                    <a:pt x="71990" y="36"/>
                  </a:lnTo>
                  <a:lnTo>
                    <a:pt x="71349" y="1"/>
                  </a:lnTo>
                  <a:lnTo>
                    <a:pt x="56154" y="1"/>
                  </a:lnTo>
                  <a:lnTo>
                    <a:pt x="51635" y="4520"/>
                  </a:lnTo>
                  <a:lnTo>
                    <a:pt x="25515" y="4520"/>
                  </a:lnTo>
                  <a:lnTo>
                    <a:pt x="20996" y="1"/>
                  </a:lnTo>
                  <a:close/>
                </a:path>
              </a:pathLst>
            </a:custGeom>
            <a:solidFill>
              <a:srgbClr val="F6E4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>
              <a:off x="7061157" y="1806296"/>
              <a:ext cx="1421932" cy="2826201"/>
            </a:xfrm>
            <a:custGeom>
              <a:rect b="b" l="l" r="r" t="t"/>
              <a:pathLst>
                <a:path extrusionOk="0" h="153765" w="77363">
                  <a:moveTo>
                    <a:pt x="6014" y="1"/>
                  </a:moveTo>
                  <a:lnTo>
                    <a:pt x="5409" y="36"/>
                  </a:lnTo>
                  <a:lnTo>
                    <a:pt x="4805" y="107"/>
                  </a:lnTo>
                  <a:lnTo>
                    <a:pt x="4235" y="285"/>
                  </a:lnTo>
                  <a:lnTo>
                    <a:pt x="3666" y="463"/>
                  </a:lnTo>
                  <a:lnTo>
                    <a:pt x="3168" y="712"/>
                  </a:lnTo>
                  <a:lnTo>
                    <a:pt x="2669" y="1033"/>
                  </a:lnTo>
                  <a:lnTo>
                    <a:pt x="2207" y="1389"/>
                  </a:lnTo>
                  <a:lnTo>
                    <a:pt x="1780" y="1744"/>
                  </a:lnTo>
                  <a:lnTo>
                    <a:pt x="1388" y="2171"/>
                  </a:lnTo>
                  <a:lnTo>
                    <a:pt x="1032" y="2634"/>
                  </a:lnTo>
                  <a:lnTo>
                    <a:pt x="748" y="3132"/>
                  </a:lnTo>
                  <a:lnTo>
                    <a:pt x="499" y="3666"/>
                  </a:lnTo>
                  <a:lnTo>
                    <a:pt x="285" y="4235"/>
                  </a:lnTo>
                  <a:lnTo>
                    <a:pt x="143" y="4805"/>
                  </a:lnTo>
                  <a:lnTo>
                    <a:pt x="36" y="5410"/>
                  </a:lnTo>
                  <a:lnTo>
                    <a:pt x="1" y="6015"/>
                  </a:lnTo>
                  <a:lnTo>
                    <a:pt x="1" y="147786"/>
                  </a:lnTo>
                  <a:lnTo>
                    <a:pt x="36" y="148391"/>
                  </a:lnTo>
                  <a:lnTo>
                    <a:pt x="143" y="148996"/>
                  </a:lnTo>
                  <a:lnTo>
                    <a:pt x="285" y="149565"/>
                  </a:lnTo>
                  <a:lnTo>
                    <a:pt x="499" y="150099"/>
                  </a:lnTo>
                  <a:lnTo>
                    <a:pt x="748" y="150633"/>
                  </a:lnTo>
                  <a:lnTo>
                    <a:pt x="1032" y="151131"/>
                  </a:lnTo>
                  <a:lnTo>
                    <a:pt x="1388" y="151593"/>
                  </a:lnTo>
                  <a:lnTo>
                    <a:pt x="1780" y="152020"/>
                  </a:lnTo>
                  <a:lnTo>
                    <a:pt x="2207" y="152412"/>
                  </a:lnTo>
                  <a:lnTo>
                    <a:pt x="2669" y="152768"/>
                  </a:lnTo>
                  <a:lnTo>
                    <a:pt x="3168" y="153052"/>
                  </a:lnTo>
                  <a:lnTo>
                    <a:pt x="3666" y="153301"/>
                  </a:lnTo>
                  <a:lnTo>
                    <a:pt x="4235" y="153515"/>
                  </a:lnTo>
                  <a:lnTo>
                    <a:pt x="4805" y="153657"/>
                  </a:lnTo>
                  <a:lnTo>
                    <a:pt x="5409" y="153764"/>
                  </a:lnTo>
                  <a:lnTo>
                    <a:pt x="71990" y="153764"/>
                  </a:lnTo>
                  <a:lnTo>
                    <a:pt x="72559" y="153657"/>
                  </a:lnTo>
                  <a:lnTo>
                    <a:pt x="73128" y="153515"/>
                  </a:lnTo>
                  <a:lnTo>
                    <a:pt x="73698" y="153301"/>
                  </a:lnTo>
                  <a:lnTo>
                    <a:pt x="74231" y="153052"/>
                  </a:lnTo>
                  <a:lnTo>
                    <a:pt x="74730" y="152768"/>
                  </a:lnTo>
                  <a:lnTo>
                    <a:pt x="75192" y="152412"/>
                  </a:lnTo>
                  <a:lnTo>
                    <a:pt x="75619" y="152020"/>
                  </a:lnTo>
                  <a:lnTo>
                    <a:pt x="76011" y="151593"/>
                  </a:lnTo>
                  <a:lnTo>
                    <a:pt x="76331" y="151131"/>
                  </a:lnTo>
                  <a:lnTo>
                    <a:pt x="76651" y="150633"/>
                  </a:lnTo>
                  <a:lnTo>
                    <a:pt x="76900" y="150099"/>
                  </a:lnTo>
                  <a:lnTo>
                    <a:pt x="77114" y="149565"/>
                  </a:lnTo>
                  <a:lnTo>
                    <a:pt x="77256" y="148996"/>
                  </a:lnTo>
                  <a:lnTo>
                    <a:pt x="77327" y="148391"/>
                  </a:lnTo>
                  <a:lnTo>
                    <a:pt x="77363" y="147786"/>
                  </a:lnTo>
                  <a:lnTo>
                    <a:pt x="77363" y="6015"/>
                  </a:lnTo>
                  <a:lnTo>
                    <a:pt x="77327" y="5410"/>
                  </a:lnTo>
                  <a:lnTo>
                    <a:pt x="77256" y="4805"/>
                  </a:lnTo>
                  <a:lnTo>
                    <a:pt x="77114" y="4235"/>
                  </a:lnTo>
                  <a:lnTo>
                    <a:pt x="76900" y="3666"/>
                  </a:lnTo>
                  <a:lnTo>
                    <a:pt x="76651" y="3132"/>
                  </a:lnTo>
                  <a:lnTo>
                    <a:pt x="76331" y="2634"/>
                  </a:lnTo>
                  <a:lnTo>
                    <a:pt x="76011" y="2171"/>
                  </a:lnTo>
                  <a:lnTo>
                    <a:pt x="75619" y="1744"/>
                  </a:lnTo>
                  <a:lnTo>
                    <a:pt x="75192" y="1389"/>
                  </a:lnTo>
                  <a:lnTo>
                    <a:pt x="74730" y="1033"/>
                  </a:lnTo>
                  <a:lnTo>
                    <a:pt x="74231" y="712"/>
                  </a:lnTo>
                  <a:lnTo>
                    <a:pt x="73698" y="463"/>
                  </a:lnTo>
                  <a:lnTo>
                    <a:pt x="73128" y="285"/>
                  </a:lnTo>
                  <a:lnTo>
                    <a:pt x="72559" y="107"/>
                  </a:lnTo>
                  <a:lnTo>
                    <a:pt x="71990" y="36"/>
                  </a:lnTo>
                  <a:lnTo>
                    <a:pt x="71349" y="1"/>
                  </a:lnTo>
                  <a:lnTo>
                    <a:pt x="56154" y="1"/>
                  </a:lnTo>
                  <a:lnTo>
                    <a:pt x="51635" y="4520"/>
                  </a:lnTo>
                  <a:lnTo>
                    <a:pt x="25515" y="4520"/>
                  </a:lnTo>
                  <a:lnTo>
                    <a:pt x="209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>
              <a:off x="7061157" y="1973076"/>
              <a:ext cx="1421932" cy="2463857"/>
            </a:xfrm>
            <a:custGeom>
              <a:rect b="b" l="l" r="r" t="t"/>
              <a:pathLst>
                <a:path extrusionOk="0" h="134051" w="77363">
                  <a:moveTo>
                    <a:pt x="1" y="1"/>
                  </a:moveTo>
                  <a:lnTo>
                    <a:pt x="1" y="134050"/>
                  </a:lnTo>
                  <a:lnTo>
                    <a:pt x="77363" y="134050"/>
                  </a:lnTo>
                  <a:lnTo>
                    <a:pt x="773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>
              <a:off x="7061157" y="1973076"/>
              <a:ext cx="1421932" cy="2463857"/>
            </a:xfrm>
            <a:custGeom>
              <a:rect b="b" l="l" r="r" t="t"/>
              <a:pathLst>
                <a:path extrusionOk="0" h="134051" w="77363">
                  <a:moveTo>
                    <a:pt x="37401" y="71990"/>
                  </a:moveTo>
                  <a:lnTo>
                    <a:pt x="54482" y="89035"/>
                  </a:lnTo>
                  <a:lnTo>
                    <a:pt x="42596" y="100920"/>
                  </a:lnTo>
                  <a:lnTo>
                    <a:pt x="25515" y="83875"/>
                  </a:lnTo>
                  <a:lnTo>
                    <a:pt x="37401" y="71990"/>
                  </a:lnTo>
                  <a:close/>
                  <a:moveTo>
                    <a:pt x="17829" y="1"/>
                  </a:moveTo>
                  <a:lnTo>
                    <a:pt x="30497" y="12669"/>
                  </a:lnTo>
                  <a:lnTo>
                    <a:pt x="8719" y="34447"/>
                  </a:lnTo>
                  <a:lnTo>
                    <a:pt x="1" y="25765"/>
                  </a:lnTo>
                  <a:lnTo>
                    <a:pt x="1" y="34590"/>
                  </a:lnTo>
                  <a:lnTo>
                    <a:pt x="32988" y="67577"/>
                  </a:lnTo>
                  <a:lnTo>
                    <a:pt x="21103" y="79463"/>
                  </a:lnTo>
                  <a:lnTo>
                    <a:pt x="1" y="58361"/>
                  </a:lnTo>
                  <a:lnTo>
                    <a:pt x="1" y="67186"/>
                  </a:lnTo>
                  <a:lnTo>
                    <a:pt x="16690" y="83875"/>
                  </a:lnTo>
                  <a:lnTo>
                    <a:pt x="1" y="100564"/>
                  </a:lnTo>
                  <a:lnTo>
                    <a:pt x="1" y="109390"/>
                  </a:lnTo>
                  <a:lnTo>
                    <a:pt x="21103" y="88288"/>
                  </a:lnTo>
                  <a:lnTo>
                    <a:pt x="38148" y="105333"/>
                  </a:lnTo>
                  <a:lnTo>
                    <a:pt x="9466" y="134050"/>
                  </a:lnTo>
                  <a:lnTo>
                    <a:pt x="18291" y="134050"/>
                  </a:lnTo>
                  <a:lnTo>
                    <a:pt x="42596" y="109745"/>
                  </a:lnTo>
                  <a:lnTo>
                    <a:pt x="66865" y="134050"/>
                  </a:lnTo>
                  <a:lnTo>
                    <a:pt x="75690" y="134050"/>
                  </a:lnTo>
                  <a:lnTo>
                    <a:pt x="47009" y="105333"/>
                  </a:lnTo>
                  <a:lnTo>
                    <a:pt x="58894" y="93447"/>
                  </a:lnTo>
                  <a:lnTo>
                    <a:pt x="77363" y="111952"/>
                  </a:lnTo>
                  <a:lnTo>
                    <a:pt x="77363" y="103091"/>
                  </a:lnTo>
                  <a:lnTo>
                    <a:pt x="63307" y="89035"/>
                  </a:lnTo>
                  <a:lnTo>
                    <a:pt x="77363" y="74979"/>
                  </a:lnTo>
                  <a:lnTo>
                    <a:pt x="77363" y="66154"/>
                  </a:lnTo>
                  <a:lnTo>
                    <a:pt x="58894" y="84622"/>
                  </a:lnTo>
                  <a:lnTo>
                    <a:pt x="13132" y="38860"/>
                  </a:lnTo>
                  <a:lnTo>
                    <a:pt x="34910" y="17082"/>
                  </a:lnTo>
                  <a:lnTo>
                    <a:pt x="77363" y="59535"/>
                  </a:lnTo>
                  <a:lnTo>
                    <a:pt x="77363" y="50710"/>
                  </a:lnTo>
                  <a:lnTo>
                    <a:pt x="63912" y="37259"/>
                  </a:lnTo>
                  <a:lnTo>
                    <a:pt x="77363" y="23843"/>
                  </a:lnTo>
                  <a:lnTo>
                    <a:pt x="77363" y="7474"/>
                  </a:lnTo>
                  <a:lnTo>
                    <a:pt x="69890" y="1"/>
                  </a:lnTo>
                  <a:lnTo>
                    <a:pt x="61065" y="1"/>
                  </a:lnTo>
                  <a:lnTo>
                    <a:pt x="76722" y="15658"/>
                  </a:lnTo>
                  <a:lnTo>
                    <a:pt x="59499" y="32846"/>
                  </a:lnTo>
                  <a:lnTo>
                    <a:pt x="39322" y="12669"/>
                  </a:lnTo>
                  <a:lnTo>
                    <a:pt x="51991" y="1"/>
                  </a:lnTo>
                  <a:lnTo>
                    <a:pt x="43165" y="1"/>
                  </a:lnTo>
                  <a:lnTo>
                    <a:pt x="34910" y="8257"/>
                  </a:lnTo>
                  <a:lnTo>
                    <a:pt x="266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>
              <a:off x="7657661" y="1806296"/>
              <a:ext cx="59533" cy="59533"/>
            </a:xfrm>
            <a:custGeom>
              <a:rect b="b" l="l" r="r" t="t"/>
              <a:pathLst>
                <a:path extrusionOk="0" h="3239" w="3239">
                  <a:moveTo>
                    <a:pt x="1637" y="1"/>
                  </a:moveTo>
                  <a:lnTo>
                    <a:pt x="1317" y="36"/>
                  </a:lnTo>
                  <a:lnTo>
                    <a:pt x="997" y="107"/>
                  </a:lnTo>
                  <a:lnTo>
                    <a:pt x="712" y="285"/>
                  </a:lnTo>
                  <a:lnTo>
                    <a:pt x="499" y="463"/>
                  </a:lnTo>
                  <a:lnTo>
                    <a:pt x="285" y="712"/>
                  </a:lnTo>
                  <a:lnTo>
                    <a:pt x="143" y="997"/>
                  </a:lnTo>
                  <a:lnTo>
                    <a:pt x="36" y="1282"/>
                  </a:lnTo>
                  <a:lnTo>
                    <a:pt x="0" y="1602"/>
                  </a:lnTo>
                  <a:lnTo>
                    <a:pt x="36" y="1922"/>
                  </a:lnTo>
                  <a:lnTo>
                    <a:pt x="143" y="2243"/>
                  </a:lnTo>
                  <a:lnTo>
                    <a:pt x="285" y="2527"/>
                  </a:lnTo>
                  <a:lnTo>
                    <a:pt x="499" y="2741"/>
                  </a:lnTo>
                  <a:lnTo>
                    <a:pt x="712" y="2954"/>
                  </a:lnTo>
                  <a:lnTo>
                    <a:pt x="997" y="3097"/>
                  </a:lnTo>
                  <a:lnTo>
                    <a:pt x="1317" y="3203"/>
                  </a:lnTo>
                  <a:lnTo>
                    <a:pt x="1637" y="3239"/>
                  </a:lnTo>
                  <a:lnTo>
                    <a:pt x="1958" y="3203"/>
                  </a:lnTo>
                  <a:lnTo>
                    <a:pt x="2242" y="3097"/>
                  </a:lnTo>
                  <a:lnTo>
                    <a:pt x="2527" y="2954"/>
                  </a:lnTo>
                  <a:lnTo>
                    <a:pt x="2776" y="2741"/>
                  </a:lnTo>
                  <a:lnTo>
                    <a:pt x="2954" y="2527"/>
                  </a:lnTo>
                  <a:lnTo>
                    <a:pt x="3096" y="2243"/>
                  </a:lnTo>
                  <a:lnTo>
                    <a:pt x="3203" y="1922"/>
                  </a:lnTo>
                  <a:lnTo>
                    <a:pt x="3239" y="1602"/>
                  </a:lnTo>
                  <a:lnTo>
                    <a:pt x="3203" y="1282"/>
                  </a:lnTo>
                  <a:lnTo>
                    <a:pt x="3096" y="997"/>
                  </a:lnTo>
                  <a:lnTo>
                    <a:pt x="2954" y="712"/>
                  </a:lnTo>
                  <a:lnTo>
                    <a:pt x="2776" y="463"/>
                  </a:lnTo>
                  <a:lnTo>
                    <a:pt x="2527" y="285"/>
                  </a:lnTo>
                  <a:lnTo>
                    <a:pt x="2242" y="107"/>
                  </a:lnTo>
                  <a:lnTo>
                    <a:pt x="1958" y="36"/>
                  </a:lnTo>
                  <a:lnTo>
                    <a:pt x="16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1"/>
            <p:cNvSpPr/>
            <p:nvPr/>
          </p:nvSpPr>
          <p:spPr>
            <a:xfrm>
              <a:off x="7819203" y="1806296"/>
              <a:ext cx="59551" cy="59533"/>
            </a:xfrm>
            <a:custGeom>
              <a:rect b="b" l="l" r="r" t="t"/>
              <a:pathLst>
                <a:path extrusionOk="0" h="3239" w="3240">
                  <a:moveTo>
                    <a:pt x="1602" y="1"/>
                  </a:moveTo>
                  <a:lnTo>
                    <a:pt x="1282" y="36"/>
                  </a:lnTo>
                  <a:lnTo>
                    <a:pt x="997" y="107"/>
                  </a:lnTo>
                  <a:lnTo>
                    <a:pt x="713" y="285"/>
                  </a:lnTo>
                  <a:lnTo>
                    <a:pt x="464" y="463"/>
                  </a:lnTo>
                  <a:lnTo>
                    <a:pt x="286" y="712"/>
                  </a:lnTo>
                  <a:lnTo>
                    <a:pt x="143" y="997"/>
                  </a:lnTo>
                  <a:lnTo>
                    <a:pt x="36" y="1282"/>
                  </a:lnTo>
                  <a:lnTo>
                    <a:pt x="1" y="1602"/>
                  </a:lnTo>
                  <a:lnTo>
                    <a:pt x="36" y="1922"/>
                  </a:lnTo>
                  <a:lnTo>
                    <a:pt x="143" y="2243"/>
                  </a:lnTo>
                  <a:lnTo>
                    <a:pt x="286" y="2527"/>
                  </a:lnTo>
                  <a:lnTo>
                    <a:pt x="464" y="2741"/>
                  </a:lnTo>
                  <a:lnTo>
                    <a:pt x="713" y="2954"/>
                  </a:lnTo>
                  <a:lnTo>
                    <a:pt x="997" y="3097"/>
                  </a:lnTo>
                  <a:lnTo>
                    <a:pt x="1282" y="3203"/>
                  </a:lnTo>
                  <a:lnTo>
                    <a:pt x="1602" y="3239"/>
                  </a:lnTo>
                  <a:lnTo>
                    <a:pt x="1958" y="3203"/>
                  </a:lnTo>
                  <a:lnTo>
                    <a:pt x="2243" y="3097"/>
                  </a:lnTo>
                  <a:lnTo>
                    <a:pt x="2527" y="2954"/>
                  </a:lnTo>
                  <a:lnTo>
                    <a:pt x="2741" y="2741"/>
                  </a:lnTo>
                  <a:lnTo>
                    <a:pt x="2954" y="2527"/>
                  </a:lnTo>
                  <a:lnTo>
                    <a:pt x="3097" y="2243"/>
                  </a:lnTo>
                  <a:lnTo>
                    <a:pt x="3204" y="1922"/>
                  </a:lnTo>
                  <a:lnTo>
                    <a:pt x="3239" y="1602"/>
                  </a:lnTo>
                  <a:lnTo>
                    <a:pt x="3204" y="1282"/>
                  </a:lnTo>
                  <a:lnTo>
                    <a:pt x="3097" y="997"/>
                  </a:lnTo>
                  <a:lnTo>
                    <a:pt x="2954" y="712"/>
                  </a:lnTo>
                  <a:lnTo>
                    <a:pt x="2741" y="463"/>
                  </a:lnTo>
                  <a:lnTo>
                    <a:pt x="2527" y="285"/>
                  </a:lnTo>
                  <a:lnTo>
                    <a:pt x="2243" y="107"/>
                  </a:lnTo>
                  <a:lnTo>
                    <a:pt x="1958" y="3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1"/>
            <p:cNvSpPr/>
            <p:nvPr/>
          </p:nvSpPr>
          <p:spPr>
            <a:xfrm>
              <a:off x="7106941" y="3689327"/>
              <a:ext cx="1330363" cy="826089"/>
            </a:xfrm>
            <a:custGeom>
              <a:rect b="b" l="l" r="r" t="t"/>
              <a:pathLst>
                <a:path extrusionOk="0" h="44945" w="72381">
                  <a:moveTo>
                    <a:pt x="4769" y="0"/>
                  </a:moveTo>
                  <a:lnTo>
                    <a:pt x="4306" y="36"/>
                  </a:lnTo>
                  <a:lnTo>
                    <a:pt x="3808" y="107"/>
                  </a:lnTo>
                  <a:lnTo>
                    <a:pt x="3346" y="214"/>
                  </a:lnTo>
                  <a:lnTo>
                    <a:pt x="2918" y="392"/>
                  </a:lnTo>
                  <a:lnTo>
                    <a:pt x="2491" y="605"/>
                  </a:lnTo>
                  <a:lnTo>
                    <a:pt x="2100" y="819"/>
                  </a:lnTo>
                  <a:lnTo>
                    <a:pt x="1744" y="1103"/>
                  </a:lnTo>
                  <a:lnTo>
                    <a:pt x="1388" y="1424"/>
                  </a:lnTo>
                  <a:lnTo>
                    <a:pt x="1104" y="1744"/>
                  </a:lnTo>
                  <a:lnTo>
                    <a:pt x="819" y="2135"/>
                  </a:lnTo>
                  <a:lnTo>
                    <a:pt x="570" y="2527"/>
                  </a:lnTo>
                  <a:lnTo>
                    <a:pt x="392" y="2918"/>
                  </a:lnTo>
                  <a:lnTo>
                    <a:pt x="214" y="3381"/>
                  </a:lnTo>
                  <a:lnTo>
                    <a:pt x="107" y="3843"/>
                  </a:lnTo>
                  <a:lnTo>
                    <a:pt x="36" y="4306"/>
                  </a:lnTo>
                  <a:lnTo>
                    <a:pt x="0" y="4804"/>
                  </a:lnTo>
                  <a:lnTo>
                    <a:pt x="0" y="40176"/>
                  </a:lnTo>
                  <a:lnTo>
                    <a:pt x="36" y="40674"/>
                  </a:lnTo>
                  <a:lnTo>
                    <a:pt x="107" y="41137"/>
                  </a:lnTo>
                  <a:lnTo>
                    <a:pt x="214" y="41599"/>
                  </a:lnTo>
                  <a:lnTo>
                    <a:pt x="392" y="42026"/>
                  </a:lnTo>
                  <a:lnTo>
                    <a:pt x="570" y="42453"/>
                  </a:lnTo>
                  <a:lnTo>
                    <a:pt x="819" y="42845"/>
                  </a:lnTo>
                  <a:lnTo>
                    <a:pt x="1104" y="43201"/>
                  </a:lnTo>
                  <a:lnTo>
                    <a:pt x="1388" y="43557"/>
                  </a:lnTo>
                  <a:lnTo>
                    <a:pt x="1744" y="43877"/>
                  </a:lnTo>
                  <a:lnTo>
                    <a:pt x="2100" y="44126"/>
                  </a:lnTo>
                  <a:lnTo>
                    <a:pt x="2491" y="44375"/>
                  </a:lnTo>
                  <a:lnTo>
                    <a:pt x="2918" y="44588"/>
                  </a:lnTo>
                  <a:lnTo>
                    <a:pt x="3346" y="44731"/>
                  </a:lnTo>
                  <a:lnTo>
                    <a:pt x="3808" y="44838"/>
                  </a:lnTo>
                  <a:lnTo>
                    <a:pt x="4306" y="44909"/>
                  </a:lnTo>
                  <a:lnTo>
                    <a:pt x="4769" y="44944"/>
                  </a:lnTo>
                  <a:lnTo>
                    <a:pt x="67613" y="44944"/>
                  </a:lnTo>
                  <a:lnTo>
                    <a:pt x="68111" y="44909"/>
                  </a:lnTo>
                  <a:lnTo>
                    <a:pt x="68573" y="44838"/>
                  </a:lnTo>
                  <a:lnTo>
                    <a:pt x="69036" y="44731"/>
                  </a:lnTo>
                  <a:lnTo>
                    <a:pt x="69463" y="44588"/>
                  </a:lnTo>
                  <a:lnTo>
                    <a:pt x="69890" y="44375"/>
                  </a:lnTo>
                  <a:lnTo>
                    <a:pt x="70281" y="44126"/>
                  </a:lnTo>
                  <a:lnTo>
                    <a:pt x="70673" y="43877"/>
                  </a:lnTo>
                  <a:lnTo>
                    <a:pt x="70993" y="43557"/>
                  </a:lnTo>
                  <a:lnTo>
                    <a:pt x="71313" y="43201"/>
                  </a:lnTo>
                  <a:lnTo>
                    <a:pt x="71563" y="42845"/>
                  </a:lnTo>
                  <a:lnTo>
                    <a:pt x="71812" y="42453"/>
                  </a:lnTo>
                  <a:lnTo>
                    <a:pt x="72025" y="42026"/>
                  </a:lnTo>
                  <a:lnTo>
                    <a:pt x="72168" y="41599"/>
                  </a:lnTo>
                  <a:lnTo>
                    <a:pt x="72310" y="41137"/>
                  </a:lnTo>
                  <a:lnTo>
                    <a:pt x="72381" y="40674"/>
                  </a:lnTo>
                  <a:lnTo>
                    <a:pt x="72381" y="40176"/>
                  </a:lnTo>
                  <a:lnTo>
                    <a:pt x="72381" y="4804"/>
                  </a:lnTo>
                  <a:lnTo>
                    <a:pt x="72381" y="4306"/>
                  </a:lnTo>
                  <a:lnTo>
                    <a:pt x="72310" y="3843"/>
                  </a:lnTo>
                  <a:lnTo>
                    <a:pt x="72168" y="3381"/>
                  </a:lnTo>
                  <a:lnTo>
                    <a:pt x="72025" y="2918"/>
                  </a:lnTo>
                  <a:lnTo>
                    <a:pt x="71812" y="2527"/>
                  </a:lnTo>
                  <a:lnTo>
                    <a:pt x="71563" y="2135"/>
                  </a:lnTo>
                  <a:lnTo>
                    <a:pt x="71313" y="1744"/>
                  </a:lnTo>
                  <a:lnTo>
                    <a:pt x="70993" y="1424"/>
                  </a:lnTo>
                  <a:lnTo>
                    <a:pt x="70673" y="1103"/>
                  </a:lnTo>
                  <a:lnTo>
                    <a:pt x="70281" y="819"/>
                  </a:lnTo>
                  <a:lnTo>
                    <a:pt x="69890" y="605"/>
                  </a:lnTo>
                  <a:lnTo>
                    <a:pt x="69463" y="392"/>
                  </a:lnTo>
                  <a:lnTo>
                    <a:pt x="69036" y="214"/>
                  </a:lnTo>
                  <a:lnTo>
                    <a:pt x="68573" y="107"/>
                  </a:lnTo>
                  <a:lnTo>
                    <a:pt x="68111" y="36"/>
                  </a:lnTo>
                  <a:lnTo>
                    <a:pt x="676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7747264" y="3774353"/>
              <a:ext cx="114471" cy="41226"/>
            </a:xfrm>
            <a:custGeom>
              <a:rect b="b" l="l" r="r" t="t"/>
              <a:pathLst>
                <a:path extrusionOk="0" h="2243" w="6228">
                  <a:moveTo>
                    <a:pt x="748" y="0"/>
                  </a:moveTo>
                  <a:lnTo>
                    <a:pt x="570" y="72"/>
                  </a:lnTo>
                  <a:lnTo>
                    <a:pt x="392" y="143"/>
                  </a:lnTo>
                  <a:lnTo>
                    <a:pt x="250" y="285"/>
                  </a:lnTo>
                  <a:lnTo>
                    <a:pt x="143" y="392"/>
                  </a:lnTo>
                  <a:lnTo>
                    <a:pt x="72" y="570"/>
                  </a:lnTo>
                  <a:lnTo>
                    <a:pt x="1" y="748"/>
                  </a:lnTo>
                  <a:lnTo>
                    <a:pt x="1" y="926"/>
                  </a:lnTo>
                  <a:lnTo>
                    <a:pt x="1" y="2242"/>
                  </a:lnTo>
                  <a:lnTo>
                    <a:pt x="6228" y="2242"/>
                  </a:lnTo>
                  <a:lnTo>
                    <a:pt x="6228" y="926"/>
                  </a:lnTo>
                  <a:lnTo>
                    <a:pt x="6192" y="748"/>
                  </a:lnTo>
                  <a:lnTo>
                    <a:pt x="6157" y="570"/>
                  </a:lnTo>
                  <a:lnTo>
                    <a:pt x="6050" y="392"/>
                  </a:lnTo>
                  <a:lnTo>
                    <a:pt x="5943" y="285"/>
                  </a:lnTo>
                  <a:lnTo>
                    <a:pt x="5801" y="143"/>
                  </a:lnTo>
                  <a:lnTo>
                    <a:pt x="5659" y="72"/>
                  </a:lnTo>
                  <a:lnTo>
                    <a:pt x="5481" y="0"/>
                  </a:lnTo>
                  <a:close/>
                </a:path>
              </a:pathLst>
            </a:custGeom>
            <a:solidFill>
              <a:srgbClr val="FAFC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7738110" y="3810984"/>
              <a:ext cx="132134" cy="20292"/>
            </a:xfrm>
            <a:custGeom>
              <a:rect b="b" l="l" r="r" t="t"/>
              <a:pathLst>
                <a:path extrusionOk="0" h="1104" w="7189">
                  <a:moveTo>
                    <a:pt x="427" y="0"/>
                  </a:moveTo>
                  <a:lnTo>
                    <a:pt x="249" y="36"/>
                  </a:lnTo>
                  <a:lnTo>
                    <a:pt x="143" y="107"/>
                  </a:lnTo>
                  <a:lnTo>
                    <a:pt x="36" y="249"/>
                  </a:lnTo>
                  <a:lnTo>
                    <a:pt x="0" y="392"/>
                  </a:lnTo>
                  <a:lnTo>
                    <a:pt x="0" y="1103"/>
                  </a:lnTo>
                  <a:lnTo>
                    <a:pt x="7189" y="1103"/>
                  </a:lnTo>
                  <a:lnTo>
                    <a:pt x="7189" y="392"/>
                  </a:lnTo>
                  <a:lnTo>
                    <a:pt x="7153" y="249"/>
                  </a:lnTo>
                  <a:lnTo>
                    <a:pt x="7082" y="107"/>
                  </a:lnTo>
                  <a:lnTo>
                    <a:pt x="6939" y="36"/>
                  </a:lnTo>
                  <a:lnTo>
                    <a:pt x="67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7390802" y="3999342"/>
              <a:ext cx="737792" cy="126914"/>
            </a:xfrm>
            <a:custGeom>
              <a:rect b="b" l="l" r="r" t="t"/>
              <a:pathLst>
                <a:path extrusionOk="0" h="6905" w="40141">
                  <a:moveTo>
                    <a:pt x="14590" y="1"/>
                  </a:moveTo>
                  <a:lnTo>
                    <a:pt x="11601" y="36"/>
                  </a:lnTo>
                  <a:lnTo>
                    <a:pt x="8897" y="107"/>
                  </a:lnTo>
                  <a:lnTo>
                    <a:pt x="6584" y="214"/>
                  </a:lnTo>
                  <a:lnTo>
                    <a:pt x="4662" y="357"/>
                  </a:lnTo>
                  <a:lnTo>
                    <a:pt x="3915" y="428"/>
                  </a:lnTo>
                  <a:lnTo>
                    <a:pt x="3310" y="499"/>
                  </a:lnTo>
                  <a:lnTo>
                    <a:pt x="2883" y="606"/>
                  </a:lnTo>
                  <a:lnTo>
                    <a:pt x="2598" y="677"/>
                  </a:lnTo>
                  <a:lnTo>
                    <a:pt x="2207" y="890"/>
                  </a:lnTo>
                  <a:lnTo>
                    <a:pt x="1851" y="1175"/>
                  </a:lnTo>
                  <a:lnTo>
                    <a:pt x="1531" y="1495"/>
                  </a:lnTo>
                  <a:lnTo>
                    <a:pt x="1210" y="1815"/>
                  </a:lnTo>
                  <a:lnTo>
                    <a:pt x="890" y="2207"/>
                  </a:lnTo>
                  <a:lnTo>
                    <a:pt x="641" y="2634"/>
                  </a:lnTo>
                  <a:lnTo>
                    <a:pt x="428" y="3061"/>
                  </a:lnTo>
                  <a:lnTo>
                    <a:pt x="250" y="3488"/>
                  </a:lnTo>
                  <a:lnTo>
                    <a:pt x="107" y="3951"/>
                  </a:lnTo>
                  <a:lnTo>
                    <a:pt x="36" y="4378"/>
                  </a:lnTo>
                  <a:lnTo>
                    <a:pt x="1" y="4840"/>
                  </a:lnTo>
                  <a:lnTo>
                    <a:pt x="36" y="5303"/>
                  </a:lnTo>
                  <a:lnTo>
                    <a:pt x="143" y="5730"/>
                  </a:lnTo>
                  <a:lnTo>
                    <a:pt x="285" y="6157"/>
                  </a:lnTo>
                  <a:lnTo>
                    <a:pt x="534" y="6548"/>
                  </a:lnTo>
                  <a:lnTo>
                    <a:pt x="855" y="6904"/>
                  </a:lnTo>
                  <a:lnTo>
                    <a:pt x="39607" y="6726"/>
                  </a:lnTo>
                  <a:lnTo>
                    <a:pt x="39643" y="6584"/>
                  </a:lnTo>
                  <a:lnTo>
                    <a:pt x="39785" y="6192"/>
                  </a:lnTo>
                  <a:lnTo>
                    <a:pt x="39963" y="5588"/>
                  </a:lnTo>
                  <a:lnTo>
                    <a:pt x="40034" y="5232"/>
                  </a:lnTo>
                  <a:lnTo>
                    <a:pt x="40105" y="4840"/>
                  </a:lnTo>
                  <a:lnTo>
                    <a:pt x="40141" y="4449"/>
                  </a:lnTo>
                  <a:lnTo>
                    <a:pt x="40141" y="4022"/>
                  </a:lnTo>
                  <a:lnTo>
                    <a:pt x="40141" y="3595"/>
                  </a:lnTo>
                  <a:lnTo>
                    <a:pt x="40070" y="3132"/>
                  </a:lnTo>
                  <a:lnTo>
                    <a:pt x="39927" y="2705"/>
                  </a:lnTo>
                  <a:lnTo>
                    <a:pt x="39749" y="2314"/>
                  </a:lnTo>
                  <a:lnTo>
                    <a:pt x="39500" y="1887"/>
                  </a:lnTo>
                  <a:lnTo>
                    <a:pt x="39180" y="1531"/>
                  </a:lnTo>
                  <a:lnTo>
                    <a:pt x="39073" y="1460"/>
                  </a:lnTo>
                  <a:lnTo>
                    <a:pt x="38931" y="1353"/>
                  </a:lnTo>
                  <a:lnTo>
                    <a:pt x="38504" y="1211"/>
                  </a:lnTo>
                  <a:lnTo>
                    <a:pt x="37899" y="1033"/>
                  </a:lnTo>
                  <a:lnTo>
                    <a:pt x="37152" y="890"/>
                  </a:lnTo>
                  <a:lnTo>
                    <a:pt x="36298" y="784"/>
                  </a:lnTo>
                  <a:lnTo>
                    <a:pt x="35301" y="677"/>
                  </a:lnTo>
                  <a:lnTo>
                    <a:pt x="32953" y="463"/>
                  </a:lnTo>
                  <a:lnTo>
                    <a:pt x="30284" y="285"/>
                  </a:lnTo>
                  <a:lnTo>
                    <a:pt x="27330" y="143"/>
                  </a:lnTo>
                  <a:lnTo>
                    <a:pt x="24163" y="72"/>
                  </a:lnTo>
                  <a:lnTo>
                    <a:pt x="20960" y="1"/>
                  </a:lnTo>
                  <a:close/>
                </a:path>
              </a:pathLst>
            </a:custGeom>
            <a:solidFill>
              <a:srgbClr val="1923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1"/>
            <p:cNvSpPr/>
            <p:nvPr/>
          </p:nvSpPr>
          <p:spPr>
            <a:xfrm>
              <a:off x="7413042" y="4034007"/>
              <a:ext cx="156984" cy="157002"/>
            </a:xfrm>
            <a:custGeom>
              <a:rect b="b" l="l" r="r" t="t"/>
              <a:pathLst>
                <a:path extrusionOk="0" h="8542" w="8541">
                  <a:moveTo>
                    <a:pt x="3844" y="1"/>
                  </a:moveTo>
                  <a:lnTo>
                    <a:pt x="3417" y="72"/>
                  </a:lnTo>
                  <a:lnTo>
                    <a:pt x="2990" y="179"/>
                  </a:lnTo>
                  <a:lnTo>
                    <a:pt x="2598" y="321"/>
                  </a:lnTo>
                  <a:lnTo>
                    <a:pt x="2242" y="499"/>
                  </a:lnTo>
                  <a:lnTo>
                    <a:pt x="1886" y="712"/>
                  </a:lnTo>
                  <a:lnTo>
                    <a:pt x="1566" y="961"/>
                  </a:lnTo>
                  <a:lnTo>
                    <a:pt x="1246" y="1246"/>
                  </a:lnTo>
                  <a:lnTo>
                    <a:pt x="961" y="1531"/>
                  </a:lnTo>
                  <a:lnTo>
                    <a:pt x="748" y="1887"/>
                  </a:lnTo>
                  <a:lnTo>
                    <a:pt x="534" y="2243"/>
                  </a:lnTo>
                  <a:lnTo>
                    <a:pt x="356" y="2598"/>
                  </a:lnTo>
                  <a:lnTo>
                    <a:pt x="178" y="2990"/>
                  </a:lnTo>
                  <a:lnTo>
                    <a:pt x="107" y="3417"/>
                  </a:lnTo>
                  <a:lnTo>
                    <a:pt x="36" y="3808"/>
                  </a:lnTo>
                  <a:lnTo>
                    <a:pt x="0" y="4271"/>
                  </a:lnTo>
                  <a:lnTo>
                    <a:pt x="36" y="4698"/>
                  </a:lnTo>
                  <a:lnTo>
                    <a:pt x="107" y="5125"/>
                  </a:lnTo>
                  <a:lnTo>
                    <a:pt x="178" y="5516"/>
                  </a:lnTo>
                  <a:lnTo>
                    <a:pt x="356" y="5908"/>
                  </a:lnTo>
                  <a:lnTo>
                    <a:pt x="534" y="6299"/>
                  </a:lnTo>
                  <a:lnTo>
                    <a:pt x="748" y="6655"/>
                  </a:lnTo>
                  <a:lnTo>
                    <a:pt x="961" y="6975"/>
                  </a:lnTo>
                  <a:lnTo>
                    <a:pt x="1246" y="7296"/>
                  </a:lnTo>
                  <a:lnTo>
                    <a:pt x="1566" y="7545"/>
                  </a:lnTo>
                  <a:lnTo>
                    <a:pt x="1886" y="7794"/>
                  </a:lnTo>
                  <a:lnTo>
                    <a:pt x="2242" y="8007"/>
                  </a:lnTo>
                  <a:lnTo>
                    <a:pt x="2598" y="8185"/>
                  </a:lnTo>
                  <a:lnTo>
                    <a:pt x="2990" y="8328"/>
                  </a:lnTo>
                  <a:lnTo>
                    <a:pt x="3417" y="8434"/>
                  </a:lnTo>
                  <a:lnTo>
                    <a:pt x="3844" y="8506"/>
                  </a:lnTo>
                  <a:lnTo>
                    <a:pt x="4271" y="8541"/>
                  </a:lnTo>
                  <a:lnTo>
                    <a:pt x="4698" y="8506"/>
                  </a:lnTo>
                  <a:lnTo>
                    <a:pt x="5125" y="8434"/>
                  </a:lnTo>
                  <a:lnTo>
                    <a:pt x="5552" y="8328"/>
                  </a:lnTo>
                  <a:lnTo>
                    <a:pt x="5943" y="8185"/>
                  </a:lnTo>
                  <a:lnTo>
                    <a:pt x="6299" y="8007"/>
                  </a:lnTo>
                  <a:lnTo>
                    <a:pt x="6655" y="7794"/>
                  </a:lnTo>
                  <a:lnTo>
                    <a:pt x="6975" y="7545"/>
                  </a:lnTo>
                  <a:lnTo>
                    <a:pt x="7295" y="7296"/>
                  </a:lnTo>
                  <a:lnTo>
                    <a:pt x="7580" y="6975"/>
                  </a:lnTo>
                  <a:lnTo>
                    <a:pt x="7829" y="6655"/>
                  </a:lnTo>
                  <a:lnTo>
                    <a:pt x="8043" y="6299"/>
                  </a:lnTo>
                  <a:lnTo>
                    <a:pt x="8221" y="5908"/>
                  </a:lnTo>
                  <a:lnTo>
                    <a:pt x="8363" y="5516"/>
                  </a:lnTo>
                  <a:lnTo>
                    <a:pt x="8470" y="5125"/>
                  </a:lnTo>
                  <a:lnTo>
                    <a:pt x="8505" y="4698"/>
                  </a:lnTo>
                  <a:lnTo>
                    <a:pt x="8541" y="4271"/>
                  </a:lnTo>
                  <a:lnTo>
                    <a:pt x="8505" y="3808"/>
                  </a:lnTo>
                  <a:lnTo>
                    <a:pt x="8470" y="3417"/>
                  </a:lnTo>
                  <a:lnTo>
                    <a:pt x="8363" y="2990"/>
                  </a:lnTo>
                  <a:lnTo>
                    <a:pt x="8221" y="2598"/>
                  </a:lnTo>
                  <a:lnTo>
                    <a:pt x="8043" y="2243"/>
                  </a:lnTo>
                  <a:lnTo>
                    <a:pt x="7829" y="1887"/>
                  </a:lnTo>
                  <a:lnTo>
                    <a:pt x="7580" y="1531"/>
                  </a:lnTo>
                  <a:lnTo>
                    <a:pt x="7295" y="1246"/>
                  </a:lnTo>
                  <a:lnTo>
                    <a:pt x="6975" y="961"/>
                  </a:lnTo>
                  <a:lnTo>
                    <a:pt x="6655" y="712"/>
                  </a:lnTo>
                  <a:lnTo>
                    <a:pt x="6299" y="499"/>
                  </a:lnTo>
                  <a:lnTo>
                    <a:pt x="5943" y="321"/>
                  </a:lnTo>
                  <a:lnTo>
                    <a:pt x="5552" y="179"/>
                  </a:lnTo>
                  <a:lnTo>
                    <a:pt x="5125" y="72"/>
                  </a:lnTo>
                  <a:lnTo>
                    <a:pt x="46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7438553" y="4059519"/>
              <a:ext cx="105979" cy="105979"/>
            </a:xfrm>
            <a:custGeom>
              <a:rect b="b" l="l" r="r" t="t"/>
              <a:pathLst>
                <a:path extrusionOk="0" h="5766" w="5766">
                  <a:moveTo>
                    <a:pt x="2598" y="0"/>
                  </a:moveTo>
                  <a:lnTo>
                    <a:pt x="2313" y="36"/>
                  </a:lnTo>
                  <a:lnTo>
                    <a:pt x="2029" y="107"/>
                  </a:lnTo>
                  <a:lnTo>
                    <a:pt x="1744" y="214"/>
                  </a:lnTo>
                  <a:lnTo>
                    <a:pt x="1495" y="321"/>
                  </a:lnTo>
                  <a:lnTo>
                    <a:pt x="1281" y="463"/>
                  </a:lnTo>
                  <a:lnTo>
                    <a:pt x="1032" y="641"/>
                  </a:lnTo>
                  <a:lnTo>
                    <a:pt x="854" y="819"/>
                  </a:lnTo>
                  <a:lnTo>
                    <a:pt x="641" y="1032"/>
                  </a:lnTo>
                  <a:lnTo>
                    <a:pt x="498" y="1246"/>
                  </a:lnTo>
                  <a:lnTo>
                    <a:pt x="356" y="1495"/>
                  </a:lnTo>
                  <a:lnTo>
                    <a:pt x="214" y="1744"/>
                  </a:lnTo>
                  <a:lnTo>
                    <a:pt x="143" y="2029"/>
                  </a:lnTo>
                  <a:lnTo>
                    <a:pt x="71" y="2278"/>
                  </a:lnTo>
                  <a:lnTo>
                    <a:pt x="0" y="2563"/>
                  </a:lnTo>
                  <a:lnTo>
                    <a:pt x="0" y="2883"/>
                  </a:lnTo>
                  <a:lnTo>
                    <a:pt x="0" y="3168"/>
                  </a:lnTo>
                  <a:lnTo>
                    <a:pt x="71" y="3452"/>
                  </a:lnTo>
                  <a:lnTo>
                    <a:pt x="143" y="3737"/>
                  </a:lnTo>
                  <a:lnTo>
                    <a:pt x="214" y="3986"/>
                  </a:lnTo>
                  <a:lnTo>
                    <a:pt x="356" y="4235"/>
                  </a:lnTo>
                  <a:lnTo>
                    <a:pt x="498" y="4484"/>
                  </a:lnTo>
                  <a:lnTo>
                    <a:pt x="641" y="4698"/>
                  </a:lnTo>
                  <a:lnTo>
                    <a:pt x="854" y="4911"/>
                  </a:lnTo>
                  <a:lnTo>
                    <a:pt x="1032" y="5089"/>
                  </a:lnTo>
                  <a:lnTo>
                    <a:pt x="1281" y="5267"/>
                  </a:lnTo>
                  <a:lnTo>
                    <a:pt x="1495" y="5409"/>
                  </a:lnTo>
                  <a:lnTo>
                    <a:pt x="1744" y="5516"/>
                  </a:lnTo>
                  <a:lnTo>
                    <a:pt x="2029" y="5623"/>
                  </a:lnTo>
                  <a:lnTo>
                    <a:pt x="2313" y="5694"/>
                  </a:lnTo>
                  <a:lnTo>
                    <a:pt x="2598" y="5730"/>
                  </a:lnTo>
                  <a:lnTo>
                    <a:pt x="2883" y="5765"/>
                  </a:lnTo>
                  <a:lnTo>
                    <a:pt x="3167" y="5730"/>
                  </a:lnTo>
                  <a:lnTo>
                    <a:pt x="3452" y="5694"/>
                  </a:lnTo>
                  <a:lnTo>
                    <a:pt x="3737" y="5623"/>
                  </a:lnTo>
                  <a:lnTo>
                    <a:pt x="4021" y="5516"/>
                  </a:lnTo>
                  <a:lnTo>
                    <a:pt x="4270" y="5409"/>
                  </a:lnTo>
                  <a:lnTo>
                    <a:pt x="4484" y="5267"/>
                  </a:lnTo>
                  <a:lnTo>
                    <a:pt x="4733" y="5089"/>
                  </a:lnTo>
                  <a:lnTo>
                    <a:pt x="4911" y="4911"/>
                  </a:lnTo>
                  <a:lnTo>
                    <a:pt x="5125" y="4698"/>
                  </a:lnTo>
                  <a:lnTo>
                    <a:pt x="5267" y="4484"/>
                  </a:lnTo>
                  <a:lnTo>
                    <a:pt x="5409" y="4235"/>
                  </a:lnTo>
                  <a:lnTo>
                    <a:pt x="5552" y="3986"/>
                  </a:lnTo>
                  <a:lnTo>
                    <a:pt x="5623" y="3737"/>
                  </a:lnTo>
                  <a:lnTo>
                    <a:pt x="5694" y="3452"/>
                  </a:lnTo>
                  <a:lnTo>
                    <a:pt x="5765" y="3168"/>
                  </a:lnTo>
                  <a:lnTo>
                    <a:pt x="5765" y="2883"/>
                  </a:lnTo>
                  <a:lnTo>
                    <a:pt x="5765" y="2563"/>
                  </a:lnTo>
                  <a:lnTo>
                    <a:pt x="5694" y="2278"/>
                  </a:lnTo>
                  <a:lnTo>
                    <a:pt x="5623" y="2029"/>
                  </a:lnTo>
                  <a:lnTo>
                    <a:pt x="5552" y="1744"/>
                  </a:lnTo>
                  <a:lnTo>
                    <a:pt x="5409" y="1495"/>
                  </a:lnTo>
                  <a:lnTo>
                    <a:pt x="5267" y="1246"/>
                  </a:lnTo>
                  <a:lnTo>
                    <a:pt x="5125" y="1032"/>
                  </a:lnTo>
                  <a:lnTo>
                    <a:pt x="4911" y="819"/>
                  </a:lnTo>
                  <a:lnTo>
                    <a:pt x="4733" y="641"/>
                  </a:lnTo>
                  <a:lnTo>
                    <a:pt x="4484" y="463"/>
                  </a:lnTo>
                  <a:lnTo>
                    <a:pt x="4270" y="321"/>
                  </a:lnTo>
                  <a:lnTo>
                    <a:pt x="4021" y="214"/>
                  </a:lnTo>
                  <a:lnTo>
                    <a:pt x="3737" y="107"/>
                  </a:lnTo>
                  <a:lnTo>
                    <a:pt x="3452" y="36"/>
                  </a:lnTo>
                  <a:lnTo>
                    <a:pt x="3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7477794" y="4067367"/>
              <a:ext cx="27478" cy="39260"/>
            </a:xfrm>
            <a:custGeom>
              <a:rect b="b" l="l" r="r" t="t"/>
              <a:pathLst>
                <a:path extrusionOk="0" h="2136" w="1495">
                  <a:moveTo>
                    <a:pt x="748" y="1"/>
                  </a:moveTo>
                  <a:lnTo>
                    <a:pt x="356" y="36"/>
                  </a:lnTo>
                  <a:lnTo>
                    <a:pt x="0" y="107"/>
                  </a:lnTo>
                  <a:lnTo>
                    <a:pt x="748" y="2136"/>
                  </a:lnTo>
                  <a:lnTo>
                    <a:pt x="1495" y="107"/>
                  </a:lnTo>
                  <a:lnTo>
                    <a:pt x="1139" y="36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7495458" y="4071943"/>
              <a:ext cx="35988" cy="36650"/>
            </a:xfrm>
            <a:custGeom>
              <a:rect b="b" l="l" r="r" t="t"/>
              <a:pathLst>
                <a:path extrusionOk="0" h="1994" w="1958">
                  <a:moveTo>
                    <a:pt x="890" y="1"/>
                  </a:moveTo>
                  <a:lnTo>
                    <a:pt x="0" y="1993"/>
                  </a:lnTo>
                  <a:lnTo>
                    <a:pt x="0" y="1993"/>
                  </a:lnTo>
                  <a:lnTo>
                    <a:pt x="1957" y="1068"/>
                  </a:lnTo>
                  <a:lnTo>
                    <a:pt x="1779" y="783"/>
                  </a:lnTo>
                  <a:lnTo>
                    <a:pt x="1495" y="463"/>
                  </a:lnTo>
                  <a:lnTo>
                    <a:pt x="1210" y="214"/>
                  </a:lnTo>
                  <a:lnTo>
                    <a:pt x="8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7497406" y="4098117"/>
              <a:ext cx="38616" cy="28140"/>
            </a:xfrm>
            <a:custGeom>
              <a:rect b="b" l="l" r="r" t="t"/>
              <a:pathLst>
                <a:path extrusionOk="0" h="1531" w="2101">
                  <a:moveTo>
                    <a:pt x="2029" y="0"/>
                  </a:moveTo>
                  <a:lnTo>
                    <a:pt x="1" y="783"/>
                  </a:lnTo>
                  <a:lnTo>
                    <a:pt x="2029" y="1530"/>
                  </a:lnTo>
                  <a:lnTo>
                    <a:pt x="2100" y="1174"/>
                  </a:lnTo>
                  <a:lnTo>
                    <a:pt x="2100" y="783"/>
                  </a:lnTo>
                  <a:lnTo>
                    <a:pt x="2100" y="391"/>
                  </a:lnTo>
                  <a:lnTo>
                    <a:pt x="20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7495458" y="4116423"/>
              <a:ext cx="35988" cy="35988"/>
            </a:xfrm>
            <a:custGeom>
              <a:rect b="b" l="l" r="r" t="t"/>
              <a:pathLst>
                <a:path extrusionOk="0" h="1958" w="1958">
                  <a:moveTo>
                    <a:pt x="0" y="0"/>
                  </a:moveTo>
                  <a:lnTo>
                    <a:pt x="890" y="1958"/>
                  </a:lnTo>
                  <a:lnTo>
                    <a:pt x="1210" y="1744"/>
                  </a:lnTo>
                  <a:lnTo>
                    <a:pt x="1495" y="1495"/>
                  </a:lnTo>
                  <a:lnTo>
                    <a:pt x="1779" y="1210"/>
                  </a:lnTo>
                  <a:lnTo>
                    <a:pt x="1957" y="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7477794" y="4117728"/>
              <a:ext cx="27478" cy="39260"/>
            </a:xfrm>
            <a:custGeom>
              <a:rect b="b" l="l" r="r" t="t"/>
              <a:pathLst>
                <a:path extrusionOk="0" h="2136" w="1495">
                  <a:moveTo>
                    <a:pt x="748" y="1"/>
                  </a:moveTo>
                  <a:lnTo>
                    <a:pt x="0" y="2029"/>
                  </a:lnTo>
                  <a:lnTo>
                    <a:pt x="356" y="2100"/>
                  </a:lnTo>
                  <a:lnTo>
                    <a:pt x="748" y="2136"/>
                  </a:lnTo>
                  <a:lnTo>
                    <a:pt x="1139" y="2100"/>
                  </a:lnTo>
                  <a:lnTo>
                    <a:pt x="1495" y="2029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7451621" y="4116423"/>
              <a:ext cx="36006" cy="35988"/>
            </a:xfrm>
            <a:custGeom>
              <a:rect b="b" l="l" r="r" t="t"/>
              <a:pathLst>
                <a:path extrusionOk="0" h="1958" w="1959">
                  <a:moveTo>
                    <a:pt x="1958" y="0"/>
                  </a:moveTo>
                  <a:lnTo>
                    <a:pt x="1" y="890"/>
                  </a:lnTo>
                  <a:lnTo>
                    <a:pt x="179" y="1210"/>
                  </a:lnTo>
                  <a:lnTo>
                    <a:pt x="464" y="1495"/>
                  </a:lnTo>
                  <a:lnTo>
                    <a:pt x="748" y="1744"/>
                  </a:lnTo>
                  <a:lnTo>
                    <a:pt x="1069" y="1958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7447045" y="4098117"/>
              <a:ext cx="38616" cy="28140"/>
            </a:xfrm>
            <a:custGeom>
              <a:rect b="b" l="l" r="r" t="t"/>
              <a:pathLst>
                <a:path extrusionOk="0" h="1531" w="2101">
                  <a:moveTo>
                    <a:pt x="72" y="0"/>
                  </a:moveTo>
                  <a:lnTo>
                    <a:pt x="1" y="391"/>
                  </a:lnTo>
                  <a:lnTo>
                    <a:pt x="1" y="783"/>
                  </a:lnTo>
                  <a:lnTo>
                    <a:pt x="1" y="1174"/>
                  </a:lnTo>
                  <a:lnTo>
                    <a:pt x="72" y="1530"/>
                  </a:lnTo>
                  <a:lnTo>
                    <a:pt x="2100" y="7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7451621" y="4071943"/>
              <a:ext cx="36006" cy="36650"/>
            </a:xfrm>
            <a:custGeom>
              <a:rect b="b" l="l" r="r" t="t"/>
              <a:pathLst>
                <a:path extrusionOk="0" h="1994" w="1959">
                  <a:moveTo>
                    <a:pt x="1069" y="1"/>
                  </a:moveTo>
                  <a:lnTo>
                    <a:pt x="748" y="214"/>
                  </a:lnTo>
                  <a:lnTo>
                    <a:pt x="464" y="463"/>
                  </a:lnTo>
                  <a:lnTo>
                    <a:pt x="179" y="783"/>
                  </a:lnTo>
                  <a:lnTo>
                    <a:pt x="1" y="1068"/>
                  </a:lnTo>
                  <a:lnTo>
                    <a:pt x="1958" y="1993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1"/>
            <p:cNvSpPr/>
            <p:nvPr/>
          </p:nvSpPr>
          <p:spPr>
            <a:xfrm>
              <a:off x="7475184" y="4096150"/>
              <a:ext cx="32716" cy="32055"/>
            </a:xfrm>
            <a:custGeom>
              <a:rect b="b" l="l" r="r" t="t"/>
              <a:pathLst>
                <a:path extrusionOk="0" h="1744" w="1780">
                  <a:moveTo>
                    <a:pt x="890" y="0"/>
                  </a:moveTo>
                  <a:lnTo>
                    <a:pt x="712" y="36"/>
                  </a:lnTo>
                  <a:lnTo>
                    <a:pt x="534" y="71"/>
                  </a:lnTo>
                  <a:lnTo>
                    <a:pt x="391" y="143"/>
                  </a:lnTo>
                  <a:lnTo>
                    <a:pt x="285" y="249"/>
                  </a:lnTo>
                  <a:lnTo>
                    <a:pt x="178" y="392"/>
                  </a:lnTo>
                  <a:lnTo>
                    <a:pt x="71" y="534"/>
                  </a:lnTo>
                  <a:lnTo>
                    <a:pt x="36" y="712"/>
                  </a:lnTo>
                  <a:lnTo>
                    <a:pt x="0" y="890"/>
                  </a:lnTo>
                  <a:lnTo>
                    <a:pt x="36" y="1068"/>
                  </a:lnTo>
                  <a:lnTo>
                    <a:pt x="71" y="1210"/>
                  </a:lnTo>
                  <a:lnTo>
                    <a:pt x="178" y="1352"/>
                  </a:lnTo>
                  <a:lnTo>
                    <a:pt x="285" y="1495"/>
                  </a:lnTo>
                  <a:lnTo>
                    <a:pt x="391" y="1602"/>
                  </a:lnTo>
                  <a:lnTo>
                    <a:pt x="534" y="1673"/>
                  </a:lnTo>
                  <a:lnTo>
                    <a:pt x="712" y="1744"/>
                  </a:lnTo>
                  <a:lnTo>
                    <a:pt x="1068" y="1744"/>
                  </a:lnTo>
                  <a:lnTo>
                    <a:pt x="1246" y="1673"/>
                  </a:lnTo>
                  <a:lnTo>
                    <a:pt x="1388" y="1602"/>
                  </a:lnTo>
                  <a:lnTo>
                    <a:pt x="1530" y="1495"/>
                  </a:lnTo>
                  <a:lnTo>
                    <a:pt x="1637" y="1352"/>
                  </a:lnTo>
                  <a:lnTo>
                    <a:pt x="1708" y="1210"/>
                  </a:lnTo>
                  <a:lnTo>
                    <a:pt x="1744" y="1068"/>
                  </a:lnTo>
                  <a:lnTo>
                    <a:pt x="1779" y="890"/>
                  </a:lnTo>
                  <a:lnTo>
                    <a:pt x="1744" y="712"/>
                  </a:lnTo>
                  <a:lnTo>
                    <a:pt x="1708" y="534"/>
                  </a:lnTo>
                  <a:lnTo>
                    <a:pt x="1637" y="392"/>
                  </a:lnTo>
                  <a:lnTo>
                    <a:pt x="1530" y="249"/>
                  </a:lnTo>
                  <a:lnTo>
                    <a:pt x="1388" y="143"/>
                  </a:lnTo>
                  <a:lnTo>
                    <a:pt x="1246" y="71"/>
                  </a:lnTo>
                  <a:lnTo>
                    <a:pt x="1068" y="36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1"/>
            <p:cNvSpPr/>
            <p:nvPr/>
          </p:nvSpPr>
          <p:spPr>
            <a:xfrm>
              <a:off x="7267178" y="3824714"/>
              <a:ext cx="983073" cy="301542"/>
            </a:xfrm>
            <a:custGeom>
              <a:rect b="b" l="l" r="r" t="t"/>
              <a:pathLst>
                <a:path extrusionOk="0" h="16406" w="53486">
                  <a:moveTo>
                    <a:pt x="30142" y="0"/>
                  </a:moveTo>
                  <a:lnTo>
                    <a:pt x="28967" y="36"/>
                  </a:lnTo>
                  <a:lnTo>
                    <a:pt x="27793" y="107"/>
                  </a:lnTo>
                  <a:lnTo>
                    <a:pt x="26619" y="178"/>
                  </a:lnTo>
                  <a:lnTo>
                    <a:pt x="25516" y="285"/>
                  </a:lnTo>
                  <a:lnTo>
                    <a:pt x="24448" y="427"/>
                  </a:lnTo>
                  <a:lnTo>
                    <a:pt x="23452" y="641"/>
                  </a:lnTo>
                  <a:lnTo>
                    <a:pt x="22562" y="854"/>
                  </a:lnTo>
                  <a:lnTo>
                    <a:pt x="21779" y="1104"/>
                  </a:lnTo>
                  <a:lnTo>
                    <a:pt x="21494" y="1246"/>
                  </a:lnTo>
                  <a:lnTo>
                    <a:pt x="21067" y="1459"/>
                  </a:lnTo>
                  <a:lnTo>
                    <a:pt x="20035" y="2064"/>
                  </a:lnTo>
                  <a:lnTo>
                    <a:pt x="18790" y="2847"/>
                  </a:lnTo>
                  <a:lnTo>
                    <a:pt x="17473" y="3701"/>
                  </a:lnTo>
                  <a:lnTo>
                    <a:pt x="15231" y="5196"/>
                  </a:lnTo>
                  <a:lnTo>
                    <a:pt x="14235" y="5872"/>
                  </a:lnTo>
                  <a:lnTo>
                    <a:pt x="12705" y="6228"/>
                  </a:lnTo>
                  <a:lnTo>
                    <a:pt x="11104" y="6584"/>
                  </a:lnTo>
                  <a:lnTo>
                    <a:pt x="9253" y="7046"/>
                  </a:lnTo>
                  <a:lnTo>
                    <a:pt x="7331" y="7544"/>
                  </a:lnTo>
                  <a:lnTo>
                    <a:pt x="5623" y="8078"/>
                  </a:lnTo>
                  <a:lnTo>
                    <a:pt x="4912" y="8327"/>
                  </a:lnTo>
                  <a:lnTo>
                    <a:pt x="4307" y="8576"/>
                  </a:lnTo>
                  <a:lnTo>
                    <a:pt x="3880" y="8790"/>
                  </a:lnTo>
                  <a:lnTo>
                    <a:pt x="3737" y="8897"/>
                  </a:lnTo>
                  <a:lnTo>
                    <a:pt x="3631" y="9003"/>
                  </a:lnTo>
                  <a:lnTo>
                    <a:pt x="2385" y="10605"/>
                  </a:lnTo>
                  <a:lnTo>
                    <a:pt x="1745" y="11423"/>
                  </a:lnTo>
                  <a:lnTo>
                    <a:pt x="1531" y="11459"/>
                  </a:lnTo>
                  <a:lnTo>
                    <a:pt x="1282" y="11530"/>
                  </a:lnTo>
                  <a:lnTo>
                    <a:pt x="997" y="11672"/>
                  </a:lnTo>
                  <a:lnTo>
                    <a:pt x="713" y="11850"/>
                  </a:lnTo>
                  <a:lnTo>
                    <a:pt x="570" y="11957"/>
                  </a:lnTo>
                  <a:lnTo>
                    <a:pt x="464" y="12099"/>
                  </a:lnTo>
                  <a:lnTo>
                    <a:pt x="357" y="12277"/>
                  </a:lnTo>
                  <a:lnTo>
                    <a:pt x="250" y="12455"/>
                  </a:lnTo>
                  <a:lnTo>
                    <a:pt x="179" y="12669"/>
                  </a:lnTo>
                  <a:lnTo>
                    <a:pt x="143" y="12882"/>
                  </a:lnTo>
                  <a:lnTo>
                    <a:pt x="36" y="13914"/>
                  </a:lnTo>
                  <a:lnTo>
                    <a:pt x="1" y="14448"/>
                  </a:lnTo>
                  <a:lnTo>
                    <a:pt x="1" y="14946"/>
                  </a:lnTo>
                  <a:lnTo>
                    <a:pt x="1" y="15409"/>
                  </a:lnTo>
                  <a:lnTo>
                    <a:pt x="72" y="15800"/>
                  </a:lnTo>
                  <a:lnTo>
                    <a:pt x="143" y="15943"/>
                  </a:lnTo>
                  <a:lnTo>
                    <a:pt x="179" y="16085"/>
                  </a:lnTo>
                  <a:lnTo>
                    <a:pt x="286" y="16192"/>
                  </a:lnTo>
                  <a:lnTo>
                    <a:pt x="357" y="16298"/>
                  </a:lnTo>
                  <a:lnTo>
                    <a:pt x="535" y="16298"/>
                  </a:lnTo>
                  <a:lnTo>
                    <a:pt x="962" y="16334"/>
                  </a:lnTo>
                  <a:lnTo>
                    <a:pt x="2421" y="16370"/>
                  </a:lnTo>
                  <a:lnTo>
                    <a:pt x="7581" y="16405"/>
                  </a:lnTo>
                  <a:lnTo>
                    <a:pt x="7509" y="16049"/>
                  </a:lnTo>
                  <a:lnTo>
                    <a:pt x="7509" y="15658"/>
                  </a:lnTo>
                  <a:lnTo>
                    <a:pt x="7509" y="15160"/>
                  </a:lnTo>
                  <a:lnTo>
                    <a:pt x="7581" y="14697"/>
                  </a:lnTo>
                  <a:lnTo>
                    <a:pt x="7723" y="14234"/>
                  </a:lnTo>
                  <a:lnTo>
                    <a:pt x="7865" y="13807"/>
                  </a:lnTo>
                  <a:lnTo>
                    <a:pt x="8079" y="13416"/>
                  </a:lnTo>
                  <a:lnTo>
                    <a:pt x="8292" y="13025"/>
                  </a:lnTo>
                  <a:lnTo>
                    <a:pt x="8577" y="12669"/>
                  </a:lnTo>
                  <a:lnTo>
                    <a:pt x="8862" y="12313"/>
                  </a:lnTo>
                  <a:lnTo>
                    <a:pt x="9217" y="12028"/>
                  </a:lnTo>
                  <a:lnTo>
                    <a:pt x="9573" y="11744"/>
                  </a:lnTo>
                  <a:lnTo>
                    <a:pt x="9965" y="11494"/>
                  </a:lnTo>
                  <a:lnTo>
                    <a:pt x="10392" y="11316"/>
                  </a:lnTo>
                  <a:lnTo>
                    <a:pt x="10819" y="11139"/>
                  </a:lnTo>
                  <a:lnTo>
                    <a:pt x="11246" y="11032"/>
                  </a:lnTo>
                  <a:lnTo>
                    <a:pt x="11744" y="10961"/>
                  </a:lnTo>
                  <a:lnTo>
                    <a:pt x="12207" y="10925"/>
                  </a:lnTo>
                  <a:lnTo>
                    <a:pt x="12705" y="10961"/>
                  </a:lnTo>
                  <a:lnTo>
                    <a:pt x="13167" y="11032"/>
                  </a:lnTo>
                  <a:lnTo>
                    <a:pt x="13594" y="11139"/>
                  </a:lnTo>
                  <a:lnTo>
                    <a:pt x="14057" y="11316"/>
                  </a:lnTo>
                  <a:lnTo>
                    <a:pt x="14449" y="11494"/>
                  </a:lnTo>
                  <a:lnTo>
                    <a:pt x="14840" y="11744"/>
                  </a:lnTo>
                  <a:lnTo>
                    <a:pt x="15196" y="12028"/>
                  </a:lnTo>
                  <a:lnTo>
                    <a:pt x="15552" y="12313"/>
                  </a:lnTo>
                  <a:lnTo>
                    <a:pt x="15836" y="12669"/>
                  </a:lnTo>
                  <a:lnTo>
                    <a:pt x="16121" y="13025"/>
                  </a:lnTo>
                  <a:lnTo>
                    <a:pt x="16335" y="13416"/>
                  </a:lnTo>
                  <a:lnTo>
                    <a:pt x="16548" y="13807"/>
                  </a:lnTo>
                  <a:lnTo>
                    <a:pt x="16690" y="14234"/>
                  </a:lnTo>
                  <a:lnTo>
                    <a:pt x="16833" y="14697"/>
                  </a:lnTo>
                  <a:lnTo>
                    <a:pt x="16904" y="15160"/>
                  </a:lnTo>
                  <a:lnTo>
                    <a:pt x="16904" y="15658"/>
                  </a:lnTo>
                  <a:lnTo>
                    <a:pt x="16904" y="16049"/>
                  </a:lnTo>
                  <a:lnTo>
                    <a:pt x="16833" y="16405"/>
                  </a:lnTo>
                  <a:lnTo>
                    <a:pt x="16833" y="16405"/>
                  </a:lnTo>
                  <a:lnTo>
                    <a:pt x="27152" y="16370"/>
                  </a:lnTo>
                  <a:lnTo>
                    <a:pt x="37010" y="16298"/>
                  </a:lnTo>
                  <a:lnTo>
                    <a:pt x="36938" y="15978"/>
                  </a:lnTo>
                  <a:lnTo>
                    <a:pt x="36938" y="15658"/>
                  </a:lnTo>
                  <a:lnTo>
                    <a:pt x="36974" y="15160"/>
                  </a:lnTo>
                  <a:lnTo>
                    <a:pt x="37045" y="14697"/>
                  </a:lnTo>
                  <a:lnTo>
                    <a:pt x="37152" y="14234"/>
                  </a:lnTo>
                  <a:lnTo>
                    <a:pt x="37294" y="13807"/>
                  </a:lnTo>
                  <a:lnTo>
                    <a:pt x="37508" y="13416"/>
                  </a:lnTo>
                  <a:lnTo>
                    <a:pt x="37757" y="13025"/>
                  </a:lnTo>
                  <a:lnTo>
                    <a:pt x="38006" y="12669"/>
                  </a:lnTo>
                  <a:lnTo>
                    <a:pt x="38326" y="12313"/>
                  </a:lnTo>
                  <a:lnTo>
                    <a:pt x="38647" y="12028"/>
                  </a:lnTo>
                  <a:lnTo>
                    <a:pt x="39002" y="11744"/>
                  </a:lnTo>
                  <a:lnTo>
                    <a:pt x="39394" y="11494"/>
                  </a:lnTo>
                  <a:lnTo>
                    <a:pt x="39821" y="11316"/>
                  </a:lnTo>
                  <a:lnTo>
                    <a:pt x="40248" y="11139"/>
                  </a:lnTo>
                  <a:lnTo>
                    <a:pt x="40710" y="11032"/>
                  </a:lnTo>
                  <a:lnTo>
                    <a:pt x="41173" y="10961"/>
                  </a:lnTo>
                  <a:lnTo>
                    <a:pt x="41636" y="10925"/>
                  </a:lnTo>
                  <a:lnTo>
                    <a:pt x="42134" y="10961"/>
                  </a:lnTo>
                  <a:lnTo>
                    <a:pt x="42597" y="11032"/>
                  </a:lnTo>
                  <a:lnTo>
                    <a:pt x="43059" y="11139"/>
                  </a:lnTo>
                  <a:lnTo>
                    <a:pt x="43486" y="11316"/>
                  </a:lnTo>
                  <a:lnTo>
                    <a:pt x="43878" y="11494"/>
                  </a:lnTo>
                  <a:lnTo>
                    <a:pt x="44269" y="11744"/>
                  </a:lnTo>
                  <a:lnTo>
                    <a:pt x="44660" y="12028"/>
                  </a:lnTo>
                  <a:lnTo>
                    <a:pt x="44981" y="12313"/>
                  </a:lnTo>
                  <a:lnTo>
                    <a:pt x="45265" y="12669"/>
                  </a:lnTo>
                  <a:lnTo>
                    <a:pt x="45550" y="13025"/>
                  </a:lnTo>
                  <a:lnTo>
                    <a:pt x="45799" y="13416"/>
                  </a:lnTo>
                  <a:lnTo>
                    <a:pt x="45977" y="13807"/>
                  </a:lnTo>
                  <a:lnTo>
                    <a:pt x="46155" y="14234"/>
                  </a:lnTo>
                  <a:lnTo>
                    <a:pt x="46262" y="14697"/>
                  </a:lnTo>
                  <a:lnTo>
                    <a:pt x="46333" y="15160"/>
                  </a:lnTo>
                  <a:lnTo>
                    <a:pt x="46369" y="15658"/>
                  </a:lnTo>
                  <a:lnTo>
                    <a:pt x="46333" y="16227"/>
                  </a:lnTo>
                  <a:lnTo>
                    <a:pt x="48646" y="16227"/>
                  </a:lnTo>
                  <a:lnTo>
                    <a:pt x="49215" y="16156"/>
                  </a:lnTo>
                  <a:lnTo>
                    <a:pt x="49749" y="16120"/>
                  </a:lnTo>
                  <a:lnTo>
                    <a:pt x="50390" y="16014"/>
                  </a:lnTo>
                  <a:lnTo>
                    <a:pt x="51066" y="15871"/>
                  </a:lnTo>
                  <a:lnTo>
                    <a:pt x="51742" y="15693"/>
                  </a:lnTo>
                  <a:lnTo>
                    <a:pt x="52347" y="15444"/>
                  </a:lnTo>
                  <a:lnTo>
                    <a:pt x="52632" y="15338"/>
                  </a:lnTo>
                  <a:lnTo>
                    <a:pt x="52881" y="15160"/>
                  </a:lnTo>
                  <a:lnTo>
                    <a:pt x="53059" y="14982"/>
                  </a:lnTo>
                  <a:lnTo>
                    <a:pt x="53201" y="14733"/>
                  </a:lnTo>
                  <a:lnTo>
                    <a:pt x="53343" y="14448"/>
                  </a:lnTo>
                  <a:lnTo>
                    <a:pt x="53414" y="14128"/>
                  </a:lnTo>
                  <a:lnTo>
                    <a:pt x="53450" y="13772"/>
                  </a:lnTo>
                  <a:lnTo>
                    <a:pt x="53486" y="13380"/>
                  </a:lnTo>
                  <a:lnTo>
                    <a:pt x="53486" y="12598"/>
                  </a:lnTo>
                  <a:lnTo>
                    <a:pt x="53379" y="11815"/>
                  </a:lnTo>
                  <a:lnTo>
                    <a:pt x="53308" y="11139"/>
                  </a:lnTo>
                  <a:lnTo>
                    <a:pt x="53130" y="10320"/>
                  </a:lnTo>
                  <a:lnTo>
                    <a:pt x="53130" y="10249"/>
                  </a:lnTo>
                  <a:lnTo>
                    <a:pt x="53059" y="10178"/>
                  </a:lnTo>
                  <a:lnTo>
                    <a:pt x="52881" y="10035"/>
                  </a:lnTo>
                  <a:lnTo>
                    <a:pt x="52667" y="9929"/>
                  </a:lnTo>
                  <a:lnTo>
                    <a:pt x="52418" y="9822"/>
                  </a:lnTo>
                  <a:lnTo>
                    <a:pt x="51955" y="9680"/>
                  </a:lnTo>
                  <a:lnTo>
                    <a:pt x="51742" y="9608"/>
                  </a:lnTo>
                  <a:lnTo>
                    <a:pt x="51778" y="9110"/>
                  </a:lnTo>
                  <a:lnTo>
                    <a:pt x="51778" y="8612"/>
                  </a:lnTo>
                  <a:lnTo>
                    <a:pt x="51778" y="8007"/>
                  </a:lnTo>
                  <a:lnTo>
                    <a:pt x="51706" y="7367"/>
                  </a:lnTo>
                  <a:lnTo>
                    <a:pt x="51671" y="7082"/>
                  </a:lnTo>
                  <a:lnTo>
                    <a:pt x="51600" y="6833"/>
                  </a:lnTo>
                  <a:lnTo>
                    <a:pt x="51528" y="6584"/>
                  </a:lnTo>
                  <a:lnTo>
                    <a:pt x="51422" y="6370"/>
                  </a:lnTo>
                  <a:lnTo>
                    <a:pt x="51279" y="6228"/>
                  </a:lnTo>
                  <a:lnTo>
                    <a:pt x="51137" y="6157"/>
                  </a:lnTo>
                  <a:lnTo>
                    <a:pt x="50674" y="6050"/>
                  </a:lnTo>
                  <a:lnTo>
                    <a:pt x="49963" y="5979"/>
                  </a:lnTo>
                  <a:lnTo>
                    <a:pt x="48326" y="5836"/>
                  </a:lnTo>
                  <a:lnTo>
                    <a:pt x="46831" y="5765"/>
                  </a:lnTo>
                  <a:lnTo>
                    <a:pt x="46191" y="5730"/>
                  </a:lnTo>
                  <a:lnTo>
                    <a:pt x="45159" y="4982"/>
                  </a:lnTo>
                  <a:lnTo>
                    <a:pt x="44020" y="4199"/>
                  </a:lnTo>
                  <a:lnTo>
                    <a:pt x="42668" y="3274"/>
                  </a:lnTo>
                  <a:lnTo>
                    <a:pt x="41173" y="2349"/>
                  </a:lnTo>
                  <a:lnTo>
                    <a:pt x="39714" y="1459"/>
                  </a:lnTo>
                  <a:lnTo>
                    <a:pt x="39038" y="1104"/>
                  </a:lnTo>
                  <a:lnTo>
                    <a:pt x="38433" y="783"/>
                  </a:lnTo>
                  <a:lnTo>
                    <a:pt x="37864" y="570"/>
                  </a:lnTo>
                  <a:lnTo>
                    <a:pt x="37365" y="392"/>
                  </a:lnTo>
                  <a:lnTo>
                    <a:pt x="36867" y="285"/>
                  </a:lnTo>
                  <a:lnTo>
                    <a:pt x="36227" y="214"/>
                  </a:lnTo>
                  <a:lnTo>
                    <a:pt x="35408" y="143"/>
                  </a:lnTo>
                  <a:lnTo>
                    <a:pt x="34519" y="72"/>
                  </a:lnTo>
                  <a:lnTo>
                    <a:pt x="324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1"/>
            <p:cNvSpPr/>
            <p:nvPr/>
          </p:nvSpPr>
          <p:spPr>
            <a:xfrm>
              <a:off x="7551700" y="4049704"/>
              <a:ext cx="421233" cy="76553"/>
            </a:xfrm>
            <a:custGeom>
              <a:rect b="b" l="l" r="r" t="t"/>
              <a:pathLst>
                <a:path extrusionOk="0" h="4165" w="22918">
                  <a:moveTo>
                    <a:pt x="1" y="1"/>
                  </a:moveTo>
                  <a:lnTo>
                    <a:pt x="321" y="357"/>
                  </a:lnTo>
                  <a:lnTo>
                    <a:pt x="605" y="712"/>
                  </a:lnTo>
                  <a:lnTo>
                    <a:pt x="855" y="1104"/>
                  </a:lnTo>
                  <a:lnTo>
                    <a:pt x="1032" y="1531"/>
                  </a:lnTo>
                  <a:lnTo>
                    <a:pt x="1210" y="1958"/>
                  </a:lnTo>
                  <a:lnTo>
                    <a:pt x="1353" y="2420"/>
                  </a:lnTo>
                  <a:lnTo>
                    <a:pt x="1424" y="2919"/>
                  </a:lnTo>
                  <a:lnTo>
                    <a:pt x="1424" y="3417"/>
                  </a:lnTo>
                  <a:lnTo>
                    <a:pt x="1424" y="3808"/>
                  </a:lnTo>
                  <a:lnTo>
                    <a:pt x="1353" y="4164"/>
                  </a:lnTo>
                  <a:lnTo>
                    <a:pt x="1353" y="4164"/>
                  </a:lnTo>
                  <a:lnTo>
                    <a:pt x="11672" y="4129"/>
                  </a:lnTo>
                  <a:lnTo>
                    <a:pt x="21530" y="4057"/>
                  </a:lnTo>
                  <a:lnTo>
                    <a:pt x="21458" y="3737"/>
                  </a:lnTo>
                  <a:lnTo>
                    <a:pt x="21458" y="3417"/>
                  </a:lnTo>
                  <a:lnTo>
                    <a:pt x="21494" y="2919"/>
                  </a:lnTo>
                  <a:lnTo>
                    <a:pt x="21565" y="2420"/>
                  </a:lnTo>
                  <a:lnTo>
                    <a:pt x="21672" y="1958"/>
                  </a:lnTo>
                  <a:lnTo>
                    <a:pt x="21850" y="1531"/>
                  </a:lnTo>
                  <a:lnTo>
                    <a:pt x="22063" y="1104"/>
                  </a:lnTo>
                  <a:lnTo>
                    <a:pt x="22312" y="712"/>
                  </a:lnTo>
                  <a:lnTo>
                    <a:pt x="22597" y="357"/>
                  </a:lnTo>
                  <a:lnTo>
                    <a:pt x="229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7267178" y="4049704"/>
              <a:ext cx="164189" cy="76553"/>
            </a:xfrm>
            <a:custGeom>
              <a:rect b="b" l="l" r="r" t="t"/>
              <a:pathLst>
                <a:path extrusionOk="0" h="4165" w="8933">
                  <a:moveTo>
                    <a:pt x="357" y="1"/>
                  </a:moveTo>
                  <a:lnTo>
                    <a:pt x="214" y="285"/>
                  </a:lnTo>
                  <a:lnTo>
                    <a:pt x="143" y="641"/>
                  </a:lnTo>
                  <a:lnTo>
                    <a:pt x="36" y="1673"/>
                  </a:lnTo>
                  <a:lnTo>
                    <a:pt x="1" y="2207"/>
                  </a:lnTo>
                  <a:lnTo>
                    <a:pt x="1" y="2705"/>
                  </a:lnTo>
                  <a:lnTo>
                    <a:pt x="1" y="3168"/>
                  </a:lnTo>
                  <a:lnTo>
                    <a:pt x="72" y="3559"/>
                  </a:lnTo>
                  <a:lnTo>
                    <a:pt x="143" y="3702"/>
                  </a:lnTo>
                  <a:lnTo>
                    <a:pt x="179" y="3844"/>
                  </a:lnTo>
                  <a:lnTo>
                    <a:pt x="286" y="3951"/>
                  </a:lnTo>
                  <a:lnTo>
                    <a:pt x="357" y="4057"/>
                  </a:lnTo>
                  <a:lnTo>
                    <a:pt x="535" y="4057"/>
                  </a:lnTo>
                  <a:lnTo>
                    <a:pt x="962" y="4093"/>
                  </a:lnTo>
                  <a:lnTo>
                    <a:pt x="2421" y="4129"/>
                  </a:lnTo>
                  <a:lnTo>
                    <a:pt x="7581" y="4164"/>
                  </a:lnTo>
                  <a:lnTo>
                    <a:pt x="7509" y="3808"/>
                  </a:lnTo>
                  <a:lnTo>
                    <a:pt x="7509" y="3417"/>
                  </a:lnTo>
                  <a:lnTo>
                    <a:pt x="7509" y="2919"/>
                  </a:lnTo>
                  <a:lnTo>
                    <a:pt x="7616" y="2420"/>
                  </a:lnTo>
                  <a:lnTo>
                    <a:pt x="7723" y="1958"/>
                  </a:lnTo>
                  <a:lnTo>
                    <a:pt x="7901" y="1531"/>
                  </a:lnTo>
                  <a:lnTo>
                    <a:pt x="8114" y="1104"/>
                  </a:lnTo>
                  <a:lnTo>
                    <a:pt x="8328" y="712"/>
                  </a:lnTo>
                  <a:lnTo>
                    <a:pt x="8613" y="357"/>
                  </a:lnTo>
                  <a:lnTo>
                    <a:pt x="89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8092605" y="4049704"/>
              <a:ext cx="157645" cy="73281"/>
            </a:xfrm>
            <a:custGeom>
              <a:rect b="b" l="l" r="r" t="t"/>
              <a:pathLst>
                <a:path extrusionOk="0" h="3987" w="8577">
                  <a:moveTo>
                    <a:pt x="1" y="1"/>
                  </a:moveTo>
                  <a:lnTo>
                    <a:pt x="321" y="357"/>
                  </a:lnTo>
                  <a:lnTo>
                    <a:pt x="606" y="712"/>
                  </a:lnTo>
                  <a:lnTo>
                    <a:pt x="855" y="1104"/>
                  </a:lnTo>
                  <a:lnTo>
                    <a:pt x="1068" y="1531"/>
                  </a:lnTo>
                  <a:lnTo>
                    <a:pt x="1210" y="1958"/>
                  </a:lnTo>
                  <a:lnTo>
                    <a:pt x="1353" y="2420"/>
                  </a:lnTo>
                  <a:lnTo>
                    <a:pt x="1424" y="2919"/>
                  </a:lnTo>
                  <a:lnTo>
                    <a:pt x="1460" y="3417"/>
                  </a:lnTo>
                  <a:lnTo>
                    <a:pt x="1424" y="3986"/>
                  </a:lnTo>
                  <a:lnTo>
                    <a:pt x="3737" y="3986"/>
                  </a:lnTo>
                  <a:lnTo>
                    <a:pt x="4306" y="3915"/>
                  </a:lnTo>
                  <a:lnTo>
                    <a:pt x="4840" y="3879"/>
                  </a:lnTo>
                  <a:lnTo>
                    <a:pt x="5481" y="3773"/>
                  </a:lnTo>
                  <a:lnTo>
                    <a:pt x="6157" y="3630"/>
                  </a:lnTo>
                  <a:lnTo>
                    <a:pt x="6833" y="3452"/>
                  </a:lnTo>
                  <a:lnTo>
                    <a:pt x="7438" y="3203"/>
                  </a:lnTo>
                  <a:lnTo>
                    <a:pt x="7723" y="3097"/>
                  </a:lnTo>
                  <a:lnTo>
                    <a:pt x="7972" y="2919"/>
                  </a:lnTo>
                  <a:lnTo>
                    <a:pt x="8078" y="2848"/>
                  </a:lnTo>
                  <a:lnTo>
                    <a:pt x="8185" y="2705"/>
                  </a:lnTo>
                  <a:lnTo>
                    <a:pt x="8328" y="2456"/>
                  </a:lnTo>
                  <a:lnTo>
                    <a:pt x="8470" y="2100"/>
                  </a:lnTo>
                  <a:lnTo>
                    <a:pt x="8541" y="1744"/>
                  </a:lnTo>
                  <a:lnTo>
                    <a:pt x="8577" y="1317"/>
                  </a:lnTo>
                  <a:lnTo>
                    <a:pt x="8577" y="890"/>
                  </a:lnTo>
                  <a:lnTo>
                    <a:pt x="85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7953947" y="4034007"/>
              <a:ext cx="156984" cy="157002"/>
            </a:xfrm>
            <a:custGeom>
              <a:rect b="b" l="l" r="r" t="t"/>
              <a:pathLst>
                <a:path extrusionOk="0" h="8542" w="8541">
                  <a:moveTo>
                    <a:pt x="3844" y="1"/>
                  </a:moveTo>
                  <a:lnTo>
                    <a:pt x="3417" y="72"/>
                  </a:lnTo>
                  <a:lnTo>
                    <a:pt x="3025" y="179"/>
                  </a:lnTo>
                  <a:lnTo>
                    <a:pt x="2634" y="321"/>
                  </a:lnTo>
                  <a:lnTo>
                    <a:pt x="2242" y="499"/>
                  </a:lnTo>
                  <a:lnTo>
                    <a:pt x="1886" y="712"/>
                  </a:lnTo>
                  <a:lnTo>
                    <a:pt x="1566" y="961"/>
                  </a:lnTo>
                  <a:lnTo>
                    <a:pt x="1282" y="1246"/>
                  </a:lnTo>
                  <a:lnTo>
                    <a:pt x="997" y="1531"/>
                  </a:lnTo>
                  <a:lnTo>
                    <a:pt x="748" y="1887"/>
                  </a:lnTo>
                  <a:lnTo>
                    <a:pt x="534" y="2243"/>
                  </a:lnTo>
                  <a:lnTo>
                    <a:pt x="356" y="2598"/>
                  </a:lnTo>
                  <a:lnTo>
                    <a:pt x="214" y="2990"/>
                  </a:lnTo>
                  <a:lnTo>
                    <a:pt x="107" y="3417"/>
                  </a:lnTo>
                  <a:lnTo>
                    <a:pt x="36" y="3808"/>
                  </a:lnTo>
                  <a:lnTo>
                    <a:pt x="0" y="4271"/>
                  </a:lnTo>
                  <a:lnTo>
                    <a:pt x="36" y="4698"/>
                  </a:lnTo>
                  <a:lnTo>
                    <a:pt x="107" y="5125"/>
                  </a:lnTo>
                  <a:lnTo>
                    <a:pt x="214" y="5516"/>
                  </a:lnTo>
                  <a:lnTo>
                    <a:pt x="356" y="5908"/>
                  </a:lnTo>
                  <a:lnTo>
                    <a:pt x="534" y="6299"/>
                  </a:lnTo>
                  <a:lnTo>
                    <a:pt x="748" y="6655"/>
                  </a:lnTo>
                  <a:lnTo>
                    <a:pt x="997" y="6975"/>
                  </a:lnTo>
                  <a:lnTo>
                    <a:pt x="1282" y="7296"/>
                  </a:lnTo>
                  <a:lnTo>
                    <a:pt x="1566" y="7545"/>
                  </a:lnTo>
                  <a:lnTo>
                    <a:pt x="1886" y="7794"/>
                  </a:lnTo>
                  <a:lnTo>
                    <a:pt x="2242" y="8007"/>
                  </a:lnTo>
                  <a:lnTo>
                    <a:pt x="2634" y="8185"/>
                  </a:lnTo>
                  <a:lnTo>
                    <a:pt x="3025" y="8328"/>
                  </a:lnTo>
                  <a:lnTo>
                    <a:pt x="3417" y="8434"/>
                  </a:lnTo>
                  <a:lnTo>
                    <a:pt x="3844" y="8506"/>
                  </a:lnTo>
                  <a:lnTo>
                    <a:pt x="4271" y="8541"/>
                  </a:lnTo>
                  <a:lnTo>
                    <a:pt x="4733" y="8506"/>
                  </a:lnTo>
                  <a:lnTo>
                    <a:pt x="5160" y="8434"/>
                  </a:lnTo>
                  <a:lnTo>
                    <a:pt x="5552" y="8328"/>
                  </a:lnTo>
                  <a:lnTo>
                    <a:pt x="5943" y="8185"/>
                  </a:lnTo>
                  <a:lnTo>
                    <a:pt x="6335" y="8007"/>
                  </a:lnTo>
                  <a:lnTo>
                    <a:pt x="6655" y="7794"/>
                  </a:lnTo>
                  <a:lnTo>
                    <a:pt x="7011" y="7545"/>
                  </a:lnTo>
                  <a:lnTo>
                    <a:pt x="7295" y="7296"/>
                  </a:lnTo>
                  <a:lnTo>
                    <a:pt x="7580" y="6975"/>
                  </a:lnTo>
                  <a:lnTo>
                    <a:pt x="7829" y="6655"/>
                  </a:lnTo>
                  <a:lnTo>
                    <a:pt x="8043" y="6299"/>
                  </a:lnTo>
                  <a:lnTo>
                    <a:pt x="8221" y="5908"/>
                  </a:lnTo>
                  <a:lnTo>
                    <a:pt x="8363" y="5516"/>
                  </a:lnTo>
                  <a:lnTo>
                    <a:pt x="8470" y="5125"/>
                  </a:lnTo>
                  <a:lnTo>
                    <a:pt x="8541" y="4698"/>
                  </a:lnTo>
                  <a:lnTo>
                    <a:pt x="8541" y="4271"/>
                  </a:lnTo>
                  <a:lnTo>
                    <a:pt x="8541" y="3808"/>
                  </a:lnTo>
                  <a:lnTo>
                    <a:pt x="8470" y="3417"/>
                  </a:lnTo>
                  <a:lnTo>
                    <a:pt x="8363" y="2990"/>
                  </a:lnTo>
                  <a:lnTo>
                    <a:pt x="8221" y="2598"/>
                  </a:lnTo>
                  <a:lnTo>
                    <a:pt x="8043" y="2243"/>
                  </a:lnTo>
                  <a:lnTo>
                    <a:pt x="7829" y="1887"/>
                  </a:lnTo>
                  <a:lnTo>
                    <a:pt x="7580" y="1531"/>
                  </a:lnTo>
                  <a:lnTo>
                    <a:pt x="7295" y="1246"/>
                  </a:lnTo>
                  <a:lnTo>
                    <a:pt x="7011" y="961"/>
                  </a:lnTo>
                  <a:lnTo>
                    <a:pt x="6655" y="712"/>
                  </a:lnTo>
                  <a:lnTo>
                    <a:pt x="6335" y="499"/>
                  </a:lnTo>
                  <a:lnTo>
                    <a:pt x="5943" y="321"/>
                  </a:lnTo>
                  <a:lnTo>
                    <a:pt x="5552" y="179"/>
                  </a:lnTo>
                  <a:lnTo>
                    <a:pt x="5160" y="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1"/>
            <p:cNvSpPr/>
            <p:nvPr/>
          </p:nvSpPr>
          <p:spPr>
            <a:xfrm>
              <a:off x="7979458" y="4059519"/>
              <a:ext cx="105979" cy="105979"/>
            </a:xfrm>
            <a:custGeom>
              <a:rect b="b" l="l" r="r" t="t"/>
              <a:pathLst>
                <a:path extrusionOk="0" h="5766" w="5766">
                  <a:moveTo>
                    <a:pt x="2598" y="0"/>
                  </a:moveTo>
                  <a:lnTo>
                    <a:pt x="2313" y="36"/>
                  </a:lnTo>
                  <a:lnTo>
                    <a:pt x="2029" y="107"/>
                  </a:lnTo>
                  <a:lnTo>
                    <a:pt x="1780" y="214"/>
                  </a:lnTo>
                  <a:lnTo>
                    <a:pt x="1530" y="321"/>
                  </a:lnTo>
                  <a:lnTo>
                    <a:pt x="1281" y="463"/>
                  </a:lnTo>
                  <a:lnTo>
                    <a:pt x="1068" y="641"/>
                  </a:lnTo>
                  <a:lnTo>
                    <a:pt x="854" y="819"/>
                  </a:lnTo>
                  <a:lnTo>
                    <a:pt x="676" y="1032"/>
                  </a:lnTo>
                  <a:lnTo>
                    <a:pt x="498" y="1246"/>
                  </a:lnTo>
                  <a:lnTo>
                    <a:pt x="356" y="1495"/>
                  </a:lnTo>
                  <a:lnTo>
                    <a:pt x="249" y="1744"/>
                  </a:lnTo>
                  <a:lnTo>
                    <a:pt x="143" y="2029"/>
                  </a:lnTo>
                  <a:lnTo>
                    <a:pt x="71" y="2278"/>
                  </a:lnTo>
                  <a:lnTo>
                    <a:pt x="36" y="2563"/>
                  </a:lnTo>
                  <a:lnTo>
                    <a:pt x="0" y="2883"/>
                  </a:lnTo>
                  <a:lnTo>
                    <a:pt x="36" y="3168"/>
                  </a:lnTo>
                  <a:lnTo>
                    <a:pt x="71" y="3452"/>
                  </a:lnTo>
                  <a:lnTo>
                    <a:pt x="143" y="3737"/>
                  </a:lnTo>
                  <a:lnTo>
                    <a:pt x="249" y="3986"/>
                  </a:lnTo>
                  <a:lnTo>
                    <a:pt x="356" y="4235"/>
                  </a:lnTo>
                  <a:lnTo>
                    <a:pt x="498" y="4484"/>
                  </a:lnTo>
                  <a:lnTo>
                    <a:pt x="676" y="4698"/>
                  </a:lnTo>
                  <a:lnTo>
                    <a:pt x="854" y="4911"/>
                  </a:lnTo>
                  <a:lnTo>
                    <a:pt x="1068" y="5089"/>
                  </a:lnTo>
                  <a:lnTo>
                    <a:pt x="1281" y="5267"/>
                  </a:lnTo>
                  <a:lnTo>
                    <a:pt x="1530" y="5409"/>
                  </a:lnTo>
                  <a:lnTo>
                    <a:pt x="1780" y="5516"/>
                  </a:lnTo>
                  <a:lnTo>
                    <a:pt x="2029" y="5623"/>
                  </a:lnTo>
                  <a:lnTo>
                    <a:pt x="2313" y="5694"/>
                  </a:lnTo>
                  <a:lnTo>
                    <a:pt x="2598" y="5730"/>
                  </a:lnTo>
                  <a:lnTo>
                    <a:pt x="2883" y="5765"/>
                  </a:lnTo>
                  <a:lnTo>
                    <a:pt x="3203" y="5730"/>
                  </a:lnTo>
                  <a:lnTo>
                    <a:pt x="3488" y="5694"/>
                  </a:lnTo>
                  <a:lnTo>
                    <a:pt x="3772" y="5623"/>
                  </a:lnTo>
                  <a:lnTo>
                    <a:pt x="4021" y="5516"/>
                  </a:lnTo>
                  <a:lnTo>
                    <a:pt x="4271" y="5409"/>
                  </a:lnTo>
                  <a:lnTo>
                    <a:pt x="4520" y="5267"/>
                  </a:lnTo>
                  <a:lnTo>
                    <a:pt x="4733" y="5089"/>
                  </a:lnTo>
                  <a:lnTo>
                    <a:pt x="4947" y="4911"/>
                  </a:lnTo>
                  <a:lnTo>
                    <a:pt x="5125" y="4698"/>
                  </a:lnTo>
                  <a:lnTo>
                    <a:pt x="5303" y="4484"/>
                  </a:lnTo>
                  <a:lnTo>
                    <a:pt x="5445" y="4235"/>
                  </a:lnTo>
                  <a:lnTo>
                    <a:pt x="5552" y="3986"/>
                  </a:lnTo>
                  <a:lnTo>
                    <a:pt x="5658" y="3737"/>
                  </a:lnTo>
                  <a:lnTo>
                    <a:pt x="5730" y="3452"/>
                  </a:lnTo>
                  <a:lnTo>
                    <a:pt x="5765" y="3168"/>
                  </a:lnTo>
                  <a:lnTo>
                    <a:pt x="5765" y="2883"/>
                  </a:lnTo>
                  <a:lnTo>
                    <a:pt x="5765" y="2563"/>
                  </a:lnTo>
                  <a:lnTo>
                    <a:pt x="5730" y="2278"/>
                  </a:lnTo>
                  <a:lnTo>
                    <a:pt x="5658" y="2029"/>
                  </a:lnTo>
                  <a:lnTo>
                    <a:pt x="5552" y="1744"/>
                  </a:lnTo>
                  <a:lnTo>
                    <a:pt x="5445" y="1495"/>
                  </a:lnTo>
                  <a:lnTo>
                    <a:pt x="5303" y="1246"/>
                  </a:lnTo>
                  <a:lnTo>
                    <a:pt x="5125" y="1032"/>
                  </a:lnTo>
                  <a:lnTo>
                    <a:pt x="4947" y="819"/>
                  </a:lnTo>
                  <a:lnTo>
                    <a:pt x="4733" y="641"/>
                  </a:lnTo>
                  <a:lnTo>
                    <a:pt x="4520" y="463"/>
                  </a:lnTo>
                  <a:lnTo>
                    <a:pt x="4271" y="321"/>
                  </a:lnTo>
                  <a:lnTo>
                    <a:pt x="4021" y="214"/>
                  </a:lnTo>
                  <a:lnTo>
                    <a:pt x="3772" y="107"/>
                  </a:lnTo>
                  <a:lnTo>
                    <a:pt x="3488" y="36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1"/>
            <p:cNvSpPr/>
            <p:nvPr/>
          </p:nvSpPr>
          <p:spPr>
            <a:xfrm>
              <a:off x="8018699" y="4067367"/>
              <a:ext cx="28140" cy="39260"/>
            </a:xfrm>
            <a:custGeom>
              <a:rect b="b" l="l" r="r" t="t"/>
              <a:pathLst>
                <a:path extrusionOk="0" h="2136" w="1531">
                  <a:moveTo>
                    <a:pt x="748" y="1"/>
                  </a:moveTo>
                  <a:lnTo>
                    <a:pt x="392" y="36"/>
                  </a:lnTo>
                  <a:lnTo>
                    <a:pt x="0" y="107"/>
                  </a:lnTo>
                  <a:lnTo>
                    <a:pt x="748" y="2136"/>
                  </a:lnTo>
                  <a:lnTo>
                    <a:pt x="1531" y="107"/>
                  </a:lnTo>
                  <a:lnTo>
                    <a:pt x="1139" y="36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8037006" y="4071943"/>
              <a:ext cx="35988" cy="36650"/>
            </a:xfrm>
            <a:custGeom>
              <a:rect b="b" l="l" r="r" t="t"/>
              <a:pathLst>
                <a:path extrusionOk="0" h="1994" w="1958">
                  <a:moveTo>
                    <a:pt x="890" y="1"/>
                  </a:moveTo>
                  <a:lnTo>
                    <a:pt x="1" y="1993"/>
                  </a:lnTo>
                  <a:lnTo>
                    <a:pt x="1958" y="1068"/>
                  </a:lnTo>
                  <a:lnTo>
                    <a:pt x="1744" y="783"/>
                  </a:lnTo>
                  <a:lnTo>
                    <a:pt x="1495" y="463"/>
                  </a:lnTo>
                  <a:lnTo>
                    <a:pt x="1211" y="214"/>
                  </a:lnTo>
                  <a:lnTo>
                    <a:pt x="8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8038311" y="4098117"/>
              <a:ext cx="39278" cy="28140"/>
            </a:xfrm>
            <a:custGeom>
              <a:rect b="b" l="l" r="r" t="t"/>
              <a:pathLst>
                <a:path extrusionOk="0" h="1531" w="2137">
                  <a:moveTo>
                    <a:pt x="2029" y="0"/>
                  </a:moveTo>
                  <a:lnTo>
                    <a:pt x="1" y="783"/>
                  </a:lnTo>
                  <a:lnTo>
                    <a:pt x="2029" y="1530"/>
                  </a:lnTo>
                  <a:lnTo>
                    <a:pt x="2101" y="1174"/>
                  </a:lnTo>
                  <a:lnTo>
                    <a:pt x="2136" y="783"/>
                  </a:lnTo>
                  <a:lnTo>
                    <a:pt x="2101" y="391"/>
                  </a:lnTo>
                  <a:lnTo>
                    <a:pt x="20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1"/>
            <p:cNvSpPr/>
            <p:nvPr/>
          </p:nvSpPr>
          <p:spPr>
            <a:xfrm>
              <a:off x="8037006" y="4116423"/>
              <a:ext cx="35988" cy="35988"/>
            </a:xfrm>
            <a:custGeom>
              <a:rect b="b" l="l" r="r" t="t"/>
              <a:pathLst>
                <a:path extrusionOk="0" h="1958" w="1958">
                  <a:moveTo>
                    <a:pt x="1" y="0"/>
                  </a:moveTo>
                  <a:lnTo>
                    <a:pt x="890" y="1958"/>
                  </a:lnTo>
                  <a:lnTo>
                    <a:pt x="1211" y="1744"/>
                  </a:lnTo>
                  <a:lnTo>
                    <a:pt x="1495" y="1495"/>
                  </a:lnTo>
                  <a:lnTo>
                    <a:pt x="1744" y="1210"/>
                  </a:lnTo>
                  <a:lnTo>
                    <a:pt x="1958" y="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1"/>
            <p:cNvSpPr/>
            <p:nvPr/>
          </p:nvSpPr>
          <p:spPr>
            <a:xfrm>
              <a:off x="8018699" y="4117728"/>
              <a:ext cx="28140" cy="39260"/>
            </a:xfrm>
            <a:custGeom>
              <a:rect b="b" l="l" r="r" t="t"/>
              <a:pathLst>
                <a:path extrusionOk="0" h="2136" w="1531">
                  <a:moveTo>
                    <a:pt x="748" y="1"/>
                  </a:moveTo>
                  <a:lnTo>
                    <a:pt x="0" y="2029"/>
                  </a:lnTo>
                  <a:lnTo>
                    <a:pt x="392" y="2100"/>
                  </a:lnTo>
                  <a:lnTo>
                    <a:pt x="748" y="2136"/>
                  </a:lnTo>
                  <a:lnTo>
                    <a:pt x="1139" y="2100"/>
                  </a:lnTo>
                  <a:lnTo>
                    <a:pt x="1531" y="2029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1"/>
            <p:cNvSpPr/>
            <p:nvPr/>
          </p:nvSpPr>
          <p:spPr>
            <a:xfrm>
              <a:off x="7992526" y="4116423"/>
              <a:ext cx="36006" cy="35988"/>
            </a:xfrm>
            <a:custGeom>
              <a:rect b="b" l="l" r="r" t="t"/>
              <a:pathLst>
                <a:path extrusionOk="0" h="1958" w="1959">
                  <a:moveTo>
                    <a:pt x="1958" y="0"/>
                  </a:moveTo>
                  <a:lnTo>
                    <a:pt x="1" y="890"/>
                  </a:lnTo>
                  <a:lnTo>
                    <a:pt x="215" y="1210"/>
                  </a:lnTo>
                  <a:lnTo>
                    <a:pt x="464" y="1495"/>
                  </a:lnTo>
                  <a:lnTo>
                    <a:pt x="748" y="1744"/>
                  </a:lnTo>
                  <a:lnTo>
                    <a:pt x="1069" y="1958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1"/>
            <p:cNvSpPr/>
            <p:nvPr/>
          </p:nvSpPr>
          <p:spPr>
            <a:xfrm>
              <a:off x="7987950" y="4098117"/>
              <a:ext cx="39278" cy="28140"/>
            </a:xfrm>
            <a:custGeom>
              <a:rect b="b" l="l" r="r" t="t"/>
              <a:pathLst>
                <a:path extrusionOk="0" h="1531" w="2137">
                  <a:moveTo>
                    <a:pt x="108" y="0"/>
                  </a:moveTo>
                  <a:lnTo>
                    <a:pt x="36" y="391"/>
                  </a:lnTo>
                  <a:lnTo>
                    <a:pt x="1" y="783"/>
                  </a:lnTo>
                  <a:lnTo>
                    <a:pt x="36" y="1174"/>
                  </a:lnTo>
                  <a:lnTo>
                    <a:pt x="108" y="1530"/>
                  </a:lnTo>
                  <a:lnTo>
                    <a:pt x="2136" y="783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1"/>
            <p:cNvSpPr/>
            <p:nvPr/>
          </p:nvSpPr>
          <p:spPr>
            <a:xfrm>
              <a:off x="7992526" y="4071943"/>
              <a:ext cx="36006" cy="36650"/>
            </a:xfrm>
            <a:custGeom>
              <a:rect b="b" l="l" r="r" t="t"/>
              <a:pathLst>
                <a:path extrusionOk="0" h="1994" w="1959">
                  <a:moveTo>
                    <a:pt x="1069" y="1"/>
                  </a:moveTo>
                  <a:lnTo>
                    <a:pt x="748" y="214"/>
                  </a:lnTo>
                  <a:lnTo>
                    <a:pt x="464" y="463"/>
                  </a:lnTo>
                  <a:lnTo>
                    <a:pt x="215" y="783"/>
                  </a:lnTo>
                  <a:lnTo>
                    <a:pt x="1" y="1068"/>
                  </a:lnTo>
                  <a:lnTo>
                    <a:pt x="1958" y="1993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1"/>
            <p:cNvSpPr/>
            <p:nvPr/>
          </p:nvSpPr>
          <p:spPr>
            <a:xfrm>
              <a:off x="8016733" y="4096150"/>
              <a:ext cx="32073" cy="32055"/>
            </a:xfrm>
            <a:custGeom>
              <a:rect b="b" l="l" r="r" t="t"/>
              <a:pathLst>
                <a:path extrusionOk="0" h="1744" w="1745">
                  <a:moveTo>
                    <a:pt x="855" y="0"/>
                  </a:moveTo>
                  <a:lnTo>
                    <a:pt x="677" y="36"/>
                  </a:lnTo>
                  <a:lnTo>
                    <a:pt x="534" y="71"/>
                  </a:lnTo>
                  <a:lnTo>
                    <a:pt x="392" y="143"/>
                  </a:lnTo>
                  <a:lnTo>
                    <a:pt x="250" y="249"/>
                  </a:lnTo>
                  <a:lnTo>
                    <a:pt x="143" y="392"/>
                  </a:lnTo>
                  <a:lnTo>
                    <a:pt x="72" y="534"/>
                  </a:lnTo>
                  <a:lnTo>
                    <a:pt x="1" y="712"/>
                  </a:lnTo>
                  <a:lnTo>
                    <a:pt x="1" y="890"/>
                  </a:lnTo>
                  <a:lnTo>
                    <a:pt x="1" y="1068"/>
                  </a:lnTo>
                  <a:lnTo>
                    <a:pt x="72" y="1210"/>
                  </a:lnTo>
                  <a:lnTo>
                    <a:pt x="143" y="1352"/>
                  </a:lnTo>
                  <a:lnTo>
                    <a:pt x="250" y="1495"/>
                  </a:lnTo>
                  <a:lnTo>
                    <a:pt x="392" y="1602"/>
                  </a:lnTo>
                  <a:lnTo>
                    <a:pt x="534" y="1673"/>
                  </a:lnTo>
                  <a:lnTo>
                    <a:pt x="677" y="1744"/>
                  </a:lnTo>
                  <a:lnTo>
                    <a:pt x="1033" y="1744"/>
                  </a:lnTo>
                  <a:lnTo>
                    <a:pt x="1211" y="1673"/>
                  </a:lnTo>
                  <a:lnTo>
                    <a:pt x="1353" y="1602"/>
                  </a:lnTo>
                  <a:lnTo>
                    <a:pt x="1495" y="1495"/>
                  </a:lnTo>
                  <a:lnTo>
                    <a:pt x="1602" y="1352"/>
                  </a:lnTo>
                  <a:lnTo>
                    <a:pt x="1673" y="1210"/>
                  </a:lnTo>
                  <a:lnTo>
                    <a:pt x="1744" y="1068"/>
                  </a:lnTo>
                  <a:lnTo>
                    <a:pt x="1744" y="890"/>
                  </a:lnTo>
                  <a:lnTo>
                    <a:pt x="1744" y="712"/>
                  </a:lnTo>
                  <a:lnTo>
                    <a:pt x="1673" y="534"/>
                  </a:lnTo>
                  <a:lnTo>
                    <a:pt x="1602" y="392"/>
                  </a:lnTo>
                  <a:lnTo>
                    <a:pt x="1495" y="249"/>
                  </a:lnTo>
                  <a:lnTo>
                    <a:pt x="1353" y="143"/>
                  </a:lnTo>
                  <a:lnTo>
                    <a:pt x="1211" y="71"/>
                  </a:lnTo>
                  <a:lnTo>
                    <a:pt x="1033" y="36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1"/>
            <p:cNvSpPr/>
            <p:nvPr/>
          </p:nvSpPr>
          <p:spPr>
            <a:xfrm>
              <a:off x="7528817" y="3848259"/>
              <a:ext cx="145202" cy="84383"/>
            </a:xfrm>
            <a:custGeom>
              <a:rect b="b" l="l" r="r" t="t"/>
              <a:pathLst>
                <a:path extrusionOk="0" h="4591" w="7900">
                  <a:moveTo>
                    <a:pt x="7153" y="0"/>
                  </a:moveTo>
                  <a:lnTo>
                    <a:pt x="6227" y="499"/>
                  </a:lnTo>
                  <a:lnTo>
                    <a:pt x="5089" y="1175"/>
                  </a:lnTo>
                  <a:lnTo>
                    <a:pt x="3914" y="1922"/>
                  </a:lnTo>
                  <a:lnTo>
                    <a:pt x="2740" y="2705"/>
                  </a:lnTo>
                  <a:lnTo>
                    <a:pt x="818" y="4022"/>
                  </a:lnTo>
                  <a:lnTo>
                    <a:pt x="0" y="4591"/>
                  </a:lnTo>
                  <a:lnTo>
                    <a:pt x="2242" y="4591"/>
                  </a:lnTo>
                  <a:lnTo>
                    <a:pt x="2527" y="4555"/>
                  </a:lnTo>
                  <a:lnTo>
                    <a:pt x="2847" y="4449"/>
                  </a:lnTo>
                  <a:lnTo>
                    <a:pt x="3203" y="4306"/>
                  </a:lnTo>
                  <a:lnTo>
                    <a:pt x="3594" y="4093"/>
                  </a:lnTo>
                  <a:lnTo>
                    <a:pt x="3986" y="3808"/>
                  </a:lnTo>
                  <a:lnTo>
                    <a:pt x="4413" y="3523"/>
                  </a:lnTo>
                  <a:lnTo>
                    <a:pt x="5231" y="2883"/>
                  </a:lnTo>
                  <a:lnTo>
                    <a:pt x="6050" y="2171"/>
                  </a:lnTo>
                  <a:lnTo>
                    <a:pt x="6797" y="1495"/>
                  </a:lnTo>
                  <a:lnTo>
                    <a:pt x="7829" y="499"/>
                  </a:lnTo>
                  <a:lnTo>
                    <a:pt x="7900" y="392"/>
                  </a:lnTo>
                  <a:lnTo>
                    <a:pt x="7900" y="321"/>
                  </a:lnTo>
                  <a:lnTo>
                    <a:pt x="7864" y="250"/>
                  </a:lnTo>
                  <a:lnTo>
                    <a:pt x="7758" y="178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1"/>
            <p:cNvSpPr/>
            <p:nvPr/>
          </p:nvSpPr>
          <p:spPr>
            <a:xfrm>
              <a:off x="7842104" y="3839106"/>
              <a:ext cx="207345" cy="105317"/>
            </a:xfrm>
            <a:custGeom>
              <a:rect b="b" l="l" r="r" t="t"/>
              <a:pathLst>
                <a:path extrusionOk="0" h="5730" w="11281">
                  <a:moveTo>
                    <a:pt x="0" y="0"/>
                  </a:moveTo>
                  <a:lnTo>
                    <a:pt x="0" y="5730"/>
                  </a:lnTo>
                  <a:lnTo>
                    <a:pt x="7473" y="5587"/>
                  </a:lnTo>
                  <a:lnTo>
                    <a:pt x="8007" y="5552"/>
                  </a:lnTo>
                  <a:lnTo>
                    <a:pt x="9181" y="5516"/>
                  </a:lnTo>
                  <a:lnTo>
                    <a:pt x="9858" y="5445"/>
                  </a:lnTo>
                  <a:lnTo>
                    <a:pt x="10462" y="5374"/>
                  </a:lnTo>
                  <a:lnTo>
                    <a:pt x="10961" y="5231"/>
                  </a:lnTo>
                  <a:lnTo>
                    <a:pt x="11139" y="5160"/>
                  </a:lnTo>
                  <a:lnTo>
                    <a:pt x="11245" y="5089"/>
                  </a:lnTo>
                  <a:lnTo>
                    <a:pt x="11281" y="5053"/>
                  </a:lnTo>
                  <a:lnTo>
                    <a:pt x="11281" y="4982"/>
                  </a:lnTo>
                  <a:lnTo>
                    <a:pt x="11245" y="4840"/>
                  </a:lnTo>
                  <a:lnTo>
                    <a:pt x="11139" y="4626"/>
                  </a:lnTo>
                  <a:lnTo>
                    <a:pt x="10996" y="4377"/>
                  </a:lnTo>
                  <a:lnTo>
                    <a:pt x="10747" y="4128"/>
                  </a:lnTo>
                  <a:lnTo>
                    <a:pt x="10498" y="3843"/>
                  </a:lnTo>
                  <a:lnTo>
                    <a:pt x="9822" y="3203"/>
                  </a:lnTo>
                  <a:lnTo>
                    <a:pt x="9039" y="2527"/>
                  </a:lnTo>
                  <a:lnTo>
                    <a:pt x="8185" y="1886"/>
                  </a:lnTo>
                  <a:lnTo>
                    <a:pt x="7331" y="1317"/>
                  </a:lnTo>
                  <a:lnTo>
                    <a:pt x="6548" y="854"/>
                  </a:lnTo>
                  <a:lnTo>
                    <a:pt x="6085" y="712"/>
                  </a:lnTo>
                  <a:lnTo>
                    <a:pt x="5552" y="570"/>
                  </a:lnTo>
                  <a:lnTo>
                    <a:pt x="4804" y="392"/>
                  </a:lnTo>
                  <a:lnTo>
                    <a:pt x="3879" y="249"/>
                  </a:lnTo>
                  <a:lnTo>
                    <a:pt x="2776" y="107"/>
                  </a:lnTo>
                  <a:lnTo>
                    <a:pt x="1459" y="36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1"/>
            <p:cNvSpPr/>
            <p:nvPr/>
          </p:nvSpPr>
          <p:spPr>
            <a:xfrm>
              <a:off x="7618420" y="3840411"/>
              <a:ext cx="202768" cy="105979"/>
            </a:xfrm>
            <a:custGeom>
              <a:rect b="b" l="l" r="r" t="t"/>
              <a:pathLst>
                <a:path extrusionOk="0" h="5766" w="11032">
                  <a:moveTo>
                    <a:pt x="11032" y="0"/>
                  </a:moveTo>
                  <a:lnTo>
                    <a:pt x="9822" y="72"/>
                  </a:lnTo>
                  <a:lnTo>
                    <a:pt x="8576" y="214"/>
                  </a:lnTo>
                  <a:lnTo>
                    <a:pt x="7224" y="392"/>
                  </a:lnTo>
                  <a:lnTo>
                    <a:pt x="5801" y="641"/>
                  </a:lnTo>
                  <a:lnTo>
                    <a:pt x="5445" y="712"/>
                  </a:lnTo>
                  <a:lnTo>
                    <a:pt x="5089" y="819"/>
                  </a:lnTo>
                  <a:lnTo>
                    <a:pt x="4733" y="926"/>
                  </a:lnTo>
                  <a:lnTo>
                    <a:pt x="4377" y="1068"/>
                  </a:lnTo>
                  <a:lnTo>
                    <a:pt x="4057" y="1246"/>
                  </a:lnTo>
                  <a:lnTo>
                    <a:pt x="3701" y="1424"/>
                  </a:lnTo>
                  <a:lnTo>
                    <a:pt x="3416" y="1637"/>
                  </a:lnTo>
                  <a:lnTo>
                    <a:pt x="3096" y="1851"/>
                  </a:lnTo>
                  <a:lnTo>
                    <a:pt x="2064" y="2669"/>
                  </a:lnTo>
                  <a:lnTo>
                    <a:pt x="1566" y="3132"/>
                  </a:lnTo>
                  <a:lnTo>
                    <a:pt x="1068" y="3595"/>
                  </a:lnTo>
                  <a:lnTo>
                    <a:pt x="641" y="4022"/>
                  </a:lnTo>
                  <a:lnTo>
                    <a:pt x="320" y="4413"/>
                  </a:lnTo>
                  <a:lnTo>
                    <a:pt x="71" y="4733"/>
                  </a:lnTo>
                  <a:lnTo>
                    <a:pt x="36" y="4911"/>
                  </a:lnTo>
                  <a:lnTo>
                    <a:pt x="0" y="5018"/>
                  </a:lnTo>
                  <a:lnTo>
                    <a:pt x="36" y="5196"/>
                  </a:lnTo>
                  <a:lnTo>
                    <a:pt x="107" y="5338"/>
                  </a:lnTo>
                  <a:lnTo>
                    <a:pt x="285" y="5445"/>
                  </a:lnTo>
                  <a:lnTo>
                    <a:pt x="463" y="5552"/>
                  </a:lnTo>
                  <a:lnTo>
                    <a:pt x="712" y="5623"/>
                  </a:lnTo>
                  <a:lnTo>
                    <a:pt x="961" y="5694"/>
                  </a:lnTo>
                  <a:lnTo>
                    <a:pt x="1637" y="5765"/>
                  </a:lnTo>
                  <a:lnTo>
                    <a:pt x="4947" y="5765"/>
                  </a:lnTo>
                  <a:lnTo>
                    <a:pt x="9537" y="5694"/>
                  </a:lnTo>
                  <a:lnTo>
                    <a:pt x="110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1"/>
            <p:cNvSpPr/>
            <p:nvPr/>
          </p:nvSpPr>
          <p:spPr>
            <a:xfrm>
              <a:off x="7299233" y="3988884"/>
              <a:ext cx="90926" cy="45803"/>
            </a:xfrm>
            <a:custGeom>
              <a:rect b="b" l="l" r="r" t="t"/>
              <a:pathLst>
                <a:path extrusionOk="0" h="2492" w="4947">
                  <a:moveTo>
                    <a:pt x="2776" y="0"/>
                  </a:moveTo>
                  <a:lnTo>
                    <a:pt x="2314" y="36"/>
                  </a:lnTo>
                  <a:lnTo>
                    <a:pt x="1887" y="71"/>
                  </a:lnTo>
                  <a:lnTo>
                    <a:pt x="1531" y="249"/>
                  </a:lnTo>
                  <a:lnTo>
                    <a:pt x="1246" y="427"/>
                  </a:lnTo>
                  <a:lnTo>
                    <a:pt x="997" y="605"/>
                  </a:lnTo>
                  <a:lnTo>
                    <a:pt x="783" y="819"/>
                  </a:lnTo>
                  <a:lnTo>
                    <a:pt x="606" y="1032"/>
                  </a:lnTo>
                  <a:lnTo>
                    <a:pt x="463" y="1210"/>
                  </a:lnTo>
                  <a:lnTo>
                    <a:pt x="250" y="1602"/>
                  </a:lnTo>
                  <a:lnTo>
                    <a:pt x="107" y="1957"/>
                  </a:lnTo>
                  <a:lnTo>
                    <a:pt x="36" y="2242"/>
                  </a:lnTo>
                  <a:lnTo>
                    <a:pt x="1" y="2491"/>
                  </a:lnTo>
                  <a:lnTo>
                    <a:pt x="926" y="2384"/>
                  </a:lnTo>
                  <a:lnTo>
                    <a:pt x="1673" y="2278"/>
                  </a:lnTo>
                  <a:lnTo>
                    <a:pt x="2242" y="2171"/>
                  </a:lnTo>
                  <a:lnTo>
                    <a:pt x="3096" y="1922"/>
                  </a:lnTo>
                  <a:lnTo>
                    <a:pt x="3559" y="1780"/>
                  </a:lnTo>
                  <a:lnTo>
                    <a:pt x="4022" y="1602"/>
                  </a:lnTo>
                  <a:lnTo>
                    <a:pt x="4449" y="1388"/>
                  </a:lnTo>
                  <a:lnTo>
                    <a:pt x="4591" y="1246"/>
                  </a:lnTo>
                  <a:lnTo>
                    <a:pt x="4769" y="1139"/>
                  </a:lnTo>
                  <a:lnTo>
                    <a:pt x="4876" y="997"/>
                  </a:lnTo>
                  <a:lnTo>
                    <a:pt x="4947" y="854"/>
                  </a:lnTo>
                  <a:lnTo>
                    <a:pt x="4947" y="712"/>
                  </a:lnTo>
                  <a:lnTo>
                    <a:pt x="4947" y="570"/>
                  </a:lnTo>
                  <a:lnTo>
                    <a:pt x="4876" y="427"/>
                  </a:lnTo>
                  <a:lnTo>
                    <a:pt x="4733" y="321"/>
                  </a:lnTo>
                  <a:lnTo>
                    <a:pt x="4555" y="214"/>
                  </a:lnTo>
                  <a:lnTo>
                    <a:pt x="4342" y="143"/>
                  </a:lnTo>
                  <a:lnTo>
                    <a:pt x="3844" y="36"/>
                  </a:lnTo>
                  <a:lnTo>
                    <a:pt x="3310" y="0"/>
                  </a:lnTo>
                  <a:close/>
                </a:path>
              </a:pathLst>
            </a:custGeom>
            <a:solidFill>
              <a:srgbClr val="FAFC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1"/>
            <p:cNvSpPr/>
            <p:nvPr/>
          </p:nvSpPr>
          <p:spPr>
            <a:xfrm>
              <a:off x="8193990" y="3947015"/>
              <a:ext cx="28801" cy="54956"/>
            </a:xfrm>
            <a:custGeom>
              <a:rect b="b" l="l" r="r" t="t"/>
              <a:pathLst>
                <a:path extrusionOk="0" h="2990" w="1567">
                  <a:moveTo>
                    <a:pt x="712" y="1"/>
                  </a:moveTo>
                  <a:lnTo>
                    <a:pt x="570" y="36"/>
                  </a:lnTo>
                  <a:lnTo>
                    <a:pt x="427" y="108"/>
                  </a:lnTo>
                  <a:lnTo>
                    <a:pt x="285" y="179"/>
                  </a:lnTo>
                  <a:lnTo>
                    <a:pt x="214" y="321"/>
                  </a:lnTo>
                  <a:lnTo>
                    <a:pt x="107" y="748"/>
                  </a:lnTo>
                  <a:lnTo>
                    <a:pt x="36" y="1353"/>
                  </a:lnTo>
                  <a:lnTo>
                    <a:pt x="0" y="1994"/>
                  </a:lnTo>
                  <a:lnTo>
                    <a:pt x="0" y="2278"/>
                  </a:lnTo>
                  <a:lnTo>
                    <a:pt x="36" y="2527"/>
                  </a:lnTo>
                  <a:lnTo>
                    <a:pt x="71" y="2634"/>
                  </a:lnTo>
                  <a:lnTo>
                    <a:pt x="143" y="2705"/>
                  </a:lnTo>
                  <a:lnTo>
                    <a:pt x="285" y="2848"/>
                  </a:lnTo>
                  <a:lnTo>
                    <a:pt x="498" y="2919"/>
                  </a:lnTo>
                  <a:lnTo>
                    <a:pt x="748" y="2990"/>
                  </a:lnTo>
                  <a:lnTo>
                    <a:pt x="1139" y="2990"/>
                  </a:lnTo>
                  <a:lnTo>
                    <a:pt x="1317" y="2954"/>
                  </a:lnTo>
                  <a:lnTo>
                    <a:pt x="1424" y="2670"/>
                  </a:lnTo>
                  <a:lnTo>
                    <a:pt x="1495" y="2314"/>
                  </a:lnTo>
                  <a:lnTo>
                    <a:pt x="1566" y="1887"/>
                  </a:lnTo>
                  <a:lnTo>
                    <a:pt x="1566" y="1424"/>
                  </a:lnTo>
                  <a:lnTo>
                    <a:pt x="1530" y="926"/>
                  </a:lnTo>
                  <a:lnTo>
                    <a:pt x="1459" y="677"/>
                  </a:lnTo>
                  <a:lnTo>
                    <a:pt x="1388" y="463"/>
                  </a:lnTo>
                  <a:lnTo>
                    <a:pt x="1281" y="214"/>
                  </a:lnTo>
                  <a:lnTo>
                    <a:pt x="1139" y="1"/>
                  </a:lnTo>
                  <a:close/>
                </a:path>
              </a:pathLst>
            </a:custGeom>
            <a:solidFill>
              <a:srgbClr val="DC71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1"/>
            <p:cNvSpPr/>
            <p:nvPr/>
          </p:nvSpPr>
          <p:spPr>
            <a:xfrm>
              <a:off x="7615148" y="3911045"/>
              <a:ext cx="38598" cy="33378"/>
            </a:xfrm>
            <a:custGeom>
              <a:rect b="b" l="l" r="r" t="t"/>
              <a:pathLst>
                <a:path extrusionOk="0" h="1816" w="2100">
                  <a:moveTo>
                    <a:pt x="1637" y="1"/>
                  </a:moveTo>
                  <a:lnTo>
                    <a:pt x="1388" y="107"/>
                  </a:lnTo>
                  <a:lnTo>
                    <a:pt x="1210" y="214"/>
                  </a:lnTo>
                  <a:lnTo>
                    <a:pt x="1068" y="321"/>
                  </a:lnTo>
                  <a:lnTo>
                    <a:pt x="961" y="428"/>
                  </a:lnTo>
                  <a:lnTo>
                    <a:pt x="783" y="641"/>
                  </a:lnTo>
                  <a:lnTo>
                    <a:pt x="676" y="784"/>
                  </a:lnTo>
                  <a:lnTo>
                    <a:pt x="641" y="819"/>
                  </a:lnTo>
                  <a:lnTo>
                    <a:pt x="392" y="819"/>
                  </a:lnTo>
                  <a:lnTo>
                    <a:pt x="178" y="784"/>
                  </a:lnTo>
                  <a:lnTo>
                    <a:pt x="71" y="926"/>
                  </a:lnTo>
                  <a:lnTo>
                    <a:pt x="0" y="1104"/>
                  </a:lnTo>
                  <a:lnTo>
                    <a:pt x="0" y="1282"/>
                  </a:lnTo>
                  <a:lnTo>
                    <a:pt x="36" y="1460"/>
                  </a:lnTo>
                  <a:lnTo>
                    <a:pt x="107" y="1709"/>
                  </a:lnTo>
                  <a:lnTo>
                    <a:pt x="178" y="1816"/>
                  </a:lnTo>
                  <a:lnTo>
                    <a:pt x="748" y="1388"/>
                  </a:lnTo>
                  <a:lnTo>
                    <a:pt x="854" y="1495"/>
                  </a:lnTo>
                  <a:lnTo>
                    <a:pt x="1032" y="1566"/>
                  </a:lnTo>
                  <a:lnTo>
                    <a:pt x="1388" y="1709"/>
                  </a:lnTo>
                  <a:lnTo>
                    <a:pt x="1602" y="1744"/>
                  </a:lnTo>
                  <a:lnTo>
                    <a:pt x="1780" y="1744"/>
                  </a:lnTo>
                  <a:lnTo>
                    <a:pt x="1922" y="1709"/>
                  </a:lnTo>
                  <a:lnTo>
                    <a:pt x="2029" y="1673"/>
                  </a:lnTo>
                  <a:lnTo>
                    <a:pt x="2100" y="1566"/>
                  </a:lnTo>
                  <a:lnTo>
                    <a:pt x="2100" y="1424"/>
                  </a:lnTo>
                  <a:lnTo>
                    <a:pt x="2100" y="1033"/>
                  </a:lnTo>
                  <a:lnTo>
                    <a:pt x="2029" y="570"/>
                  </a:lnTo>
                  <a:lnTo>
                    <a:pt x="1957" y="179"/>
                  </a:lnTo>
                  <a:lnTo>
                    <a:pt x="1886" y="107"/>
                  </a:lnTo>
                  <a:lnTo>
                    <a:pt x="1815" y="36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1"/>
            <p:cNvSpPr/>
            <p:nvPr/>
          </p:nvSpPr>
          <p:spPr>
            <a:xfrm>
              <a:off x="7719786" y="3957491"/>
              <a:ext cx="67399" cy="17663"/>
            </a:xfrm>
            <a:custGeom>
              <a:rect b="b" l="l" r="r" t="t"/>
              <a:pathLst>
                <a:path extrusionOk="0" h="961" w="3667">
                  <a:moveTo>
                    <a:pt x="499" y="0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7" y="285"/>
                  </a:lnTo>
                  <a:lnTo>
                    <a:pt x="1" y="498"/>
                  </a:lnTo>
                  <a:lnTo>
                    <a:pt x="37" y="676"/>
                  </a:lnTo>
                  <a:lnTo>
                    <a:pt x="143" y="819"/>
                  </a:lnTo>
                  <a:lnTo>
                    <a:pt x="286" y="925"/>
                  </a:lnTo>
                  <a:lnTo>
                    <a:pt x="499" y="961"/>
                  </a:lnTo>
                  <a:lnTo>
                    <a:pt x="3168" y="961"/>
                  </a:lnTo>
                  <a:lnTo>
                    <a:pt x="3346" y="925"/>
                  </a:lnTo>
                  <a:lnTo>
                    <a:pt x="3524" y="819"/>
                  </a:lnTo>
                  <a:lnTo>
                    <a:pt x="3631" y="676"/>
                  </a:lnTo>
                  <a:lnTo>
                    <a:pt x="3666" y="498"/>
                  </a:lnTo>
                  <a:lnTo>
                    <a:pt x="3631" y="285"/>
                  </a:lnTo>
                  <a:lnTo>
                    <a:pt x="3524" y="143"/>
                  </a:lnTo>
                  <a:lnTo>
                    <a:pt x="3346" y="36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rgbClr val="FAFC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1"/>
            <p:cNvSpPr/>
            <p:nvPr/>
          </p:nvSpPr>
          <p:spPr>
            <a:xfrm>
              <a:off x="7954608" y="3957491"/>
              <a:ext cx="66719" cy="17663"/>
            </a:xfrm>
            <a:custGeom>
              <a:rect b="b" l="l" r="r" t="t"/>
              <a:pathLst>
                <a:path extrusionOk="0" h="961" w="3630">
                  <a:moveTo>
                    <a:pt x="463" y="0"/>
                  </a:moveTo>
                  <a:lnTo>
                    <a:pt x="285" y="36"/>
                  </a:lnTo>
                  <a:lnTo>
                    <a:pt x="142" y="143"/>
                  </a:lnTo>
                  <a:lnTo>
                    <a:pt x="36" y="285"/>
                  </a:lnTo>
                  <a:lnTo>
                    <a:pt x="0" y="498"/>
                  </a:lnTo>
                  <a:lnTo>
                    <a:pt x="36" y="676"/>
                  </a:lnTo>
                  <a:lnTo>
                    <a:pt x="142" y="819"/>
                  </a:lnTo>
                  <a:lnTo>
                    <a:pt x="285" y="925"/>
                  </a:lnTo>
                  <a:lnTo>
                    <a:pt x="463" y="961"/>
                  </a:lnTo>
                  <a:lnTo>
                    <a:pt x="3132" y="961"/>
                  </a:lnTo>
                  <a:lnTo>
                    <a:pt x="3345" y="925"/>
                  </a:lnTo>
                  <a:lnTo>
                    <a:pt x="3487" y="819"/>
                  </a:lnTo>
                  <a:lnTo>
                    <a:pt x="3594" y="676"/>
                  </a:lnTo>
                  <a:lnTo>
                    <a:pt x="3630" y="498"/>
                  </a:lnTo>
                  <a:lnTo>
                    <a:pt x="3594" y="285"/>
                  </a:lnTo>
                  <a:lnTo>
                    <a:pt x="3487" y="143"/>
                  </a:lnTo>
                  <a:lnTo>
                    <a:pt x="3345" y="36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rgbClr val="FAFC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1"/>
            <p:cNvSpPr/>
            <p:nvPr/>
          </p:nvSpPr>
          <p:spPr>
            <a:xfrm>
              <a:off x="7768842" y="3780896"/>
              <a:ext cx="18343" cy="22901"/>
            </a:xfrm>
            <a:custGeom>
              <a:rect b="b" l="l" r="r" t="t"/>
              <a:pathLst>
                <a:path extrusionOk="0" h="1246" w="998">
                  <a:moveTo>
                    <a:pt x="1" y="0"/>
                  </a:moveTo>
                  <a:lnTo>
                    <a:pt x="1" y="249"/>
                  </a:lnTo>
                  <a:lnTo>
                    <a:pt x="357" y="249"/>
                  </a:lnTo>
                  <a:lnTo>
                    <a:pt x="357" y="1246"/>
                  </a:lnTo>
                  <a:lnTo>
                    <a:pt x="641" y="1246"/>
                  </a:lnTo>
                  <a:lnTo>
                    <a:pt x="641" y="249"/>
                  </a:lnTo>
                  <a:lnTo>
                    <a:pt x="997" y="249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212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1"/>
            <p:cNvSpPr/>
            <p:nvPr/>
          </p:nvSpPr>
          <p:spPr>
            <a:xfrm>
              <a:off x="7784538" y="3780896"/>
              <a:ext cx="22258" cy="22901"/>
            </a:xfrm>
            <a:custGeom>
              <a:rect b="b" l="l" r="r" t="t"/>
              <a:pathLst>
                <a:path extrusionOk="0" h="1246" w="1211">
                  <a:moveTo>
                    <a:pt x="606" y="320"/>
                  </a:moveTo>
                  <a:lnTo>
                    <a:pt x="748" y="783"/>
                  </a:lnTo>
                  <a:lnTo>
                    <a:pt x="463" y="783"/>
                  </a:lnTo>
                  <a:lnTo>
                    <a:pt x="606" y="320"/>
                  </a:lnTo>
                  <a:close/>
                  <a:moveTo>
                    <a:pt x="463" y="0"/>
                  </a:moveTo>
                  <a:lnTo>
                    <a:pt x="1" y="1246"/>
                  </a:lnTo>
                  <a:lnTo>
                    <a:pt x="286" y="1246"/>
                  </a:lnTo>
                  <a:lnTo>
                    <a:pt x="392" y="961"/>
                  </a:lnTo>
                  <a:lnTo>
                    <a:pt x="819" y="961"/>
                  </a:lnTo>
                  <a:lnTo>
                    <a:pt x="926" y="1246"/>
                  </a:lnTo>
                  <a:lnTo>
                    <a:pt x="1211" y="1246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212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1"/>
            <p:cNvSpPr/>
            <p:nvPr/>
          </p:nvSpPr>
          <p:spPr>
            <a:xfrm>
              <a:off x="7806135" y="3780896"/>
              <a:ext cx="21596" cy="22901"/>
            </a:xfrm>
            <a:custGeom>
              <a:rect b="b" l="l" r="r" t="t"/>
              <a:pathLst>
                <a:path extrusionOk="0" h="1246" w="1175">
                  <a:moveTo>
                    <a:pt x="36" y="0"/>
                  </a:moveTo>
                  <a:lnTo>
                    <a:pt x="427" y="605"/>
                  </a:lnTo>
                  <a:lnTo>
                    <a:pt x="0" y="1246"/>
                  </a:lnTo>
                  <a:lnTo>
                    <a:pt x="320" y="1246"/>
                  </a:lnTo>
                  <a:lnTo>
                    <a:pt x="605" y="819"/>
                  </a:lnTo>
                  <a:lnTo>
                    <a:pt x="854" y="1246"/>
                  </a:lnTo>
                  <a:lnTo>
                    <a:pt x="1175" y="1246"/>
                  </a:lnTo>
                  <a:lnTo>
                    <a:pt x="747" y="605"/>
                  </a:lnTo>
                  <a:lnTo>
                    <a:pt x="1139" y="0"/>
                  </a:lnTo>
                  <a:lnTo>
                    <a:pt x="854" y="0"/>
                  </a:lnTo>
                  <a:lnTo>
                    <a:pt x="605" y="392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212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1"/>
            <p:cNvSpPr/>
            <p:nvPr/>
          </p:nvSpPr>
          <p:spPr>
            <a:xfrm>
              <a:off x="7829680" y="3780896"/>
              <a:ext cx="5238" cy="22901"/>
            </a:xfrm>
            <a:custGeom>
              <a:rect b="b" l="l" r="r" t="t"/>
              <a:pathLst>
                <a:path extrusionOk="0" h="1246" w="285">
                  <a:moveTo>
                    <a:pt x="0" y="0"/>
                  </a:moveTo>
                  <a:lnTo>
                    <a:pt x="0" y="1246"/>
                  </a:lnTo>
                  <a:lnTo>
                    <a:pt x="285" y="1246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212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1"/>
            <p:cNvSpPr/>
            <p:nvPr/>
          </p:nvSpPr>
          <p:spPr>
            <a:xfrm>
              <a:off x="7987948" y="2921332"/>
              <a:ext cx="289723" cy="450146"/>
            </a:xfrm>
            <a:custGeom>
              <a:rect b="b" l="l" r="r" t="t"/>
              <a:pathLst>
                <a:path extrusionOk="0" h="39643" w="25515">
                  <a:moveTo>
                    <a:pt x="13345" y="6939"/>
                  </a:moveTo>
                  <a:lnTo>
                    <a:pt x="13914" y="7046"/>
                  </a:lnTo>
                  <a:lnTo>
                    <a:pt x="14483" y="7188"/>
                  </a:lnTo>
                  <a:lnTo>
                    <a:pt x="15017" y="7366"/>
                  </a:lnTo>
                  <a:lnTo>
                    <a:pt x="15515" y="7615"/>
                  </a:lnTo>
                  <a:lnTo>
                    <a:pt x="16014" y="7900"/>
                  </a:lnTo>
                  <a:lnTo>
                    <a:pt x="16441" y="8256"/>
                  </a:lnTo>
                  <a:lnTo>
                    <a:pt x="16868" y="8612"/>
                  </a:lnTo>
                  <a:lnTo>
                    <a:pt x="17223" y="9039"/>
                  </a:lnTo>
                  <a:lnTo>
                    <a:pt x="17579" y="9501"/>
                  </a:lnTo>
                  <a:lnTo>
                    <a:pt x="17864" y="9964"/>
                  </a:lnTo>
                  <a:lnTo>
                    <a:pt x="18113" y="10462"/>
                  </a:lnTo>
                  <a:lnTo>
                    <a:pt x="18291" y="10996"/>
                  </a:lnTo>
                  <a:lnTo>
                    <a:pt x="18433" y="11565"/>
                  </a:lnTo>
                  <a:lnTo>
                    <a:pt x="18540" y="12135"/>
                  </a:lnTo>
                  <a:lnTo>
                    <a:pt x="18576" y="12740"/>
                  </a:lnTo>
                  <a:lnTo>
                    <a:pt x="18540" y="13345"/>
                  </a:lnTo>
                  <a:lnTo>
                    <a:pt x="18433" y="13914"/>
                  </a:lnTo>
                  <a:lnTo>
                    <a:pt x="18291" y="14483"/>
                  </a:lnTo>
                  <a:lnTo>
                    <a:pt x="18113" y="15017"/>
                  </a:lnTo>
                  <a:lnTo>
                    <a:pt x="17864" y="15515"/>
                  </a:lnTo>
                  <a:lnTo>
                    <a:pt x="17579" y="15978"/>
                  </a:lnTo>
                  <a:lnTo>
                    <a:pt x="17223" y="16441"/>
                  </a:lnTo>
                  <a:lnTo>
                    <a:pt x="16868" y="16832"/>
                  </a:lnTo>
                  <a:lnTo>
                    <a:pt x="16441" y="17223"/>
                  </a:lnTo>
                  <a:lnTo>
                    <a:pt x="16014" y="17544"/>
                  </a:lnTo>
                  <a:lnTo>
                    <a:pt x="15515" y="17864"/>
                  </a:lnTo>
                  <a:lnTo>
                    <a:pt x="15017" y="18077"/>
                  </a:lnTo>
                  <a:lnTo>
                    <a:pt x="14483" y="18291"/>
                  </a:lnTo>
                  <a:lnTo>
                    <a:pt x="13914" y="18433"/>
                  </a:lnTo>
                  <a:lnTo>
                    <a:pt x="13345" y="18505"/>
                  </a:lnTo>
                  <a:lnTo>
                    <a:pt x="12740" y="18540"/>
                  </a:lnTo>
                  <a:lnTo>
                    <a:pt x="12170" y="18505"/>
                  </a:lnTo>
                  <a:lnTo>
                    <a:pt x="11565" y="18433"/>
                  </a:lnTo>
                  <a:lnTo>
                    <a:pt x="11032" y="18291"/>
                  </a:lnTo>
                  <a:lnTo>
                    <a:pt x="10498" y="18077"/>
                  </a:lnTo>
                  <a:lnTo>
                    <a:pt x="9964" y="17864"/>
                  </a:lnTo>
                  <a:lnTo>
                    <a:pt x="9501" y="17544"/>
                  </a:lnTo>
                  <a:lnTo>
                    <a:pt x="9039" y="17223"/>
                  </a:lnTo>
                  <a:lnTo>
                    <a:pt x="8647" y="16832"/>
                  </a:lnTo>
                  <a:lnTo>
                    <a:pt x="8256" y="16441"/>
                  </a:lnTo>
                  <a:lnTo>
                    <a:pt x="7936" y="15978"/>
                  </a:lnTo>
                  <a:lnTo>
                    <a:pt x="7651" y="15515"/>
                  </a:lnTo>
                  <a:lnTo>
                    <a:pt x="7402" y="15017"/>
                  </a:lnTo>
                  <a:lnTo>
                    <a:pt x="7188" y="14483"/>
                  </a:lnTo>
                  <a:lnTo>
                    <a:pt x="7046" y="13914"/>
                  </a:lnTo>
                  <a:lnTo>
                    <a:pt x="6975" y="13345"/>
                  </a:lnTo>
                  <a:lnTo>
                    <a:pt x="6939" y="12740"/>
                  </a:lnTo>
                  <a:lnTo>
                    <a:pt x="6975" y="12135"/>
                  </a:lnTo>
                  <a:lnTo>
                    <a:pt x="7046" y="11565"/>
                  </a:lnTo>
                  <a:lnTo>
                    <a:pt x="7188" y="10996"/>
                  </a:lnTo>
                  <a:lnTo>
                    <a:pt x="7402" y="10462"/>
                  </a:lnTo>
                  <a:lnTo>
                    <a:pt x="7651" y="9964"/>
                  </a:lnTo>
                  <a:lnTo>
                    <a:pt x="7936" y="9501"/>
                  </a:lnTo>
                  <a:lnTo>
                    <a:pt x="8256" y="9039"/>
                  </a:lnTo>
                  <a:lnTo>
                    <a:pt x="8647" y="8612"/>
                  </a:lnTo>
                  <a:lnTo>
                    <a:pt x="9039" y="8256"/>
                  </a:lnTo>
                  <a:lnTo>
                    <a:pt x="9501" y="7900"/>
                  </a:lnTo>
                  <a:lnTo>
                    <a:pt x="9964" y="7615"/>
                  </a:lnTo>
                  <a:lnTo>
                    <a:pt x="10498" y="7366"/>
                  </a:lnTo>
                  <a:lnTo>
                    <a:pt x="11032" y="7188"/>
                  </a:lnTo>
                  <a:lnTo>
                    <a:pt x="11565" y="7046"/>
                  </a:lnTo>
                  <a:lnTo>
                    <a:pt x="12170" y="6939"/>
                  </a:lnTo>
                  <a:close/>
                  <a:moveTo>
                    <a:pt x="12099" y="0"/>
                  </a:moveTo>
                  <a:lnTo>
                    <a:pt x="11459" y="36"/>
                  </a:lnTo>
                  <a:lnTo>
                    <a:pt x="10818" y="143"/>
                  </a:lnTo>
                  <a:lnTo>
                    <a:pt x="10178" y="249"/>
                  </a:lnTo>
                  <a:lnTo>
                    <a:pt x="9573" y="392"/>
                  </a:lnTo>
                  <a:lnTo>
                    <a:pt x="8968" y="570"/>
                  </a:lnTo>
                  <a:lnTo>
                    <a:pt x="8363" y="748"/>
                  </a:lnTo>
                  <a:lnTo>
                    <a:pt x="7793" y="997"/>
                  </a:lnTo>
                  <a:lnTo>
                    <a:pt x="7224" y="1246"/>
                  </a:lnTo>
                  <a:lnTo>
                    <a:pt x="6655" y="1530"/>
                  </a:lnTo>
                  <a:lnTo>
                    <a:pt x="6121" y="1815"/>
                  </a:lnTo>
                  <a:lnTo>
                    <a:pt x="5623" y="2171"/>
                  </a:lnTo>
                  <a:lnTo>
                    <a:pt x="5124" y="2527"/>
                  </a:lnTo>
                  <a:lnTo>
                    <a:pt x="4626" y="2883"/>
                  </a:lnTo>
                  <a:lnTo>
                    <a:pt x="4164" y="3310"/>
                  </a:lnTo>
                  <a:lnTo>
                    <a:pt x="3737" y="3737"/>
                  </a:lnTo>
                  <a:lnTo>
                    <a:pt x="3310" y="4164"/>
                  </a:lnTo>
                  <a:lnTo>
                    <a:pt x="2918" y="4626"/>
                  </a:lnTo>
                  <a:lnTo>
                    <a:pt x="2527" y="5124"/>
                  </a:lnTo>
                  <a:lnTo>
                    <a:pt x="2171" y="5623"/>
                  </a:lnTo>
                  <a:lnTo>
                    <a:pt x="1851" y="6121"/>
                  </a:lnTo>
                  <a:lnTo>
                    <a:pt x="1530" y="6655"/>
                  </a:lnTo>
                  <a:lnTo>
                    <a:pt x="1246" y="7224"/>
                  </a:lnTo>
                  <a:lnTo>
                    <a:pt x="997" y="7758"/>
                  </a:lnTo>
                  <a:lnTo>
                    <a:pt x="783" y="8363"/>
                  </a:lnTo>
                  <a:lnTo>
                    <a:pt x="570" y="8932"/>
                  </a:lnTo>
                  <a:lnTo>
                    <a:pt x="392" y="9537"/>
                  </a:lnTo>
                  <a:lnTo>
                    <a:pt x="249" y="10178"/>
                  </a:lnTo>
                  <a:lnTo>
                    <a:pt x="143" y="10783"/>
                  </a:lnTo>
                  <a:lnTo>
                    <a:pt x="71" y="11423"/>
                  </a:lnTo>
                  <a:lnTo>
                    <a:pt x="0" y="12064"/>
                  </a:lnTo>
                  <a:lnTo>
                    <a:pt x="0" y="12740"/>
                  </a:lnTo>
                  <a:lnTo>
                    <a:pt x="36" y="13523"/>
                  </a:lnTo>
                  <a:lnTo>
                    <a:pt x="0" y="13523"/>
                  </a:lnTo>
                  <a:lnTo>
                    <a:pt x="71" y="14519"/>
                  </a:lnTo>
                  <a:lnTo>
                    <a:pt x="249" y="15551"/>
                  </a:lnTo>
                  <a:lnTo>
                    <a:pt x="463" y="16618"/>
                  </a:lnTo>
                  <a:lnTo>
                    <a:pt x="712" y="17686"/>
                  </a:lnTo>
                  <a:lnTo>
                    <a:pt x="1032" y="18754"/>
                  </a:lnTo>
                  <a:lnTo>
                    <a:pt x="1388" y="19857"/>
                  </a:lnTo>
                  <a:lnTo>
                    <a:pt x="1815" y="20960"/>
                  </a:lnTo>
                  <a:lnTo>
                    <a:pt x="2242" y="22063"/>
                  </a:lnTo>
                  <a:lnTo>
                    <a:pt x="2740" y="23166"/>
                  </a:lnTo>
                  <a:lnTo>
                    <a:pt x="3238" y="24269"/>
                  </a:lnTo>
                  <a:lnTo>
                    <a:pt x="3737" y="25337"/>
                  </a:lnTo>
                  <a:lnTo>
                    <a:pt x="4306" y="26440"/>
                  </a:lnTo>
                  <a:lnTo>
                    <a:pt x="5445" y="28540"/>
                  </a:lnTo>
                  <a:lnTo>
                    <a:pt x="6619" y="30532"/>
                  </a:lnTo>
                  <a:lnTo>
                    <a:pt x="7758" y="32418"/>
                  </a:lnTo>
                  <a:lnTo>
                    <a:pt x="8861" y="34162"/>
                  </a:lnTo>
                  <a:lnTo>
                    <a:pt x="9929" y="35692"/>
                  </a:lnTo>
                  <a:lnTo>
                    <a:pt x="10854" y="37044"/>
                  </a:lnTo>
                  <a:lnTo>
                    <a:pt x="12242" y="38930"/>
                  </a:lnTo>
                  <a:lnTo>
                    <a:pt x="12740" y="39642"/>
                  </a:lnTo>
                  <a:lnTo>
                    <a:pt x="13274" y="38930"/>
                  </a:lnTo>
                  <a:lnTo>
                    <a:pt x="14661" y="37044"/>
                  </a:lnTo>
                  <a:lnTo>
                    <a:pt x="15587" y="35692"/>
                  </a:lnTo>
                  <a:lnTo>
                    <a:pt x="16619" y="34162"/>
                  </a:lnTo>
                  <a:lnTo>
                    <a:pt x="17722" y="32418"/>
                  </a:lnTo>
                  <a:lnTo>
                    <a:pt x="18896" y="30532"/>
                  </a:lnTo>
                  <a:lnTo>
                    <a:pt x="20070" y="28540"/>
                  </a:lnTo>
                  <a:lnTo>
                    <a:pt x="21209" y="26440"/>
                  </a:lnTo>
                  <a:lnTo>
                    <a:pt x="21743" y="25337"/>
                  </a:lnTo>
                  <a:lnTo>
                    <a:pt x="22277" y="24269"/>
                  </a:lnTo>
                  <a:lnTo>
                    <a:pt x="22775" y="23166"/>
                  </a:lnTo>
                  <a:lnTo>
                    <a:pt x="23237" y="22063"/>
                  </a:lnTo>
                  <a:lnTo>
                    <a:pt x="23700" y="20960"/>
                  </a:lnTo>
                  <a:lnTo>
                    <a:pt x="24091" y="19857"/>
                  </a:lnTo>
                  <a:lnTo>
                    <a:pt x="24447" y="18754"/>
                  </a:lnTo>
                  <a:lnTo>
                    <a:pt x="24768" y="17686"/>
                  </a:lnTo>
                  <a:lnTo>
                    <a:pt x="25052" y="16618"/>
                  </a:lnTo>
                  <a:lnTo>
                    <a:pt x="25266" y="15551"/>
                  </a:lnTo>
                  <a:lnTo>
                    <a:pt x="25408" y="14519"/>
                  </a:lnTo>
                  <a:lnTo>
                    <a:pt x="25515" y="13523"/>
                  </a:lnTo>
                  <a:lnTo>
                    <a:pt x="25479" y="13523"/>
                  </a:lnTo>
                  <a:lnTo>
                    <a:pt x="25515" y="12740"/>
                  </a:lnTo>
                  <a:lnTo>
                    <a:pt x="25479" y="12064"/>
                  </a:lnTo>
                  <a:lnTo>
                    <a:pt x="25444" y="11423"/>
                  </a:lnTo>
                  <a:lnTo>
                    <a:pt x="25337" y="10783"/>
                  </a:lnTo>
                  <a:lnTo>
                    <a:pt x="25230" y="10178"/>
                  </a:lnTo>
                  <a:lnTo>
                    <a:pt x="25088" y="9537"/>
                  </a:lnTo>
                  <a:lnTo>
                    <a:pt x="24910" y="8932"/>
                  </a:lnTo>
                  <a:lnTo>
                    <a:pt x="24732" y="8363"/>
                  </a:lnTo>
                  <a:lnTo>
                    <a:pt x="24483" y="7758"/>
                  </a:lnTo>
                  <a:lnTo>
                    <a:pt x="24234" y="7224"/>
                  </a:lnTo>
                  <a:lnTo>
                    <a:pt x="23949" y="6655"/>
                  </a:lnTo>
                  <a:lnTo>
                    <a:pt x="23664" y="6121"/>
                  </a:lnTo>
                  <a:lnTo>
                    <a:pt x="23309" y="5623"/>
                  </a:lnTo>
                  <a:lnTo>
                    <a:pt x="22953" y="5124"/>
                  </a:lnTo>
                  <a:lnTo>
                    <a:pt x="22597" y="4626"/>
                  </a:lnTo>
                  <a:lnTo>
                    <a:pt x="22170" y="4164"/>
                  </a:lnTo>
                  <a:lnTo>
                    <a:pt x="21778" y="3737"/>
                  </a:lnTo>
                  <a:lnTo>
                    <a:pt x="21316" y="3310"/>
                  </a:lnTo>
                  <a:lnTo>
                    <a:pt x="20853" y="2883"/>
                  </a:lnTo>
                  <a:lnTo>
                    <a:pt x="20391" y="2527"/>
                  </a:lnTo>
                  <a:lnTo>
                    <a:pt x="19892" y="2171"/>
                  </a:lnTo>
                  <a:lnTo>
                    <a:pt x="19359" y="1815"/>
                  </a:lnTo>
                  <a:lnTo>
                    <a:pt x="18825" y="1530"/>
                  </a:lnTo>
                  <a:lnTo>
                    <a:pt x="18291" y="1246"/>
                  </a:lnTo>
                  <a:lnTo>
                    <a:pt x="17722" y="997"/>
                  </a:lnTo>
                  <a:lnTo>
                    <a:pt x="17117" y="748"/>
                  </a:lnTo>
                  <a:lnTo>
                    <a:pt x="16547" y="570"/>
                  </a:lnTo>
                  <a:lnTo>
                    <a:pt x="15942" y="392"/>
                  </a:lnTo>
                  <a:lnTo>
                    <a:pt x="15302" y="249"/>
                  </a:lnTo>
                  <a:lnTo>
                    <a:pt x="14697" y="143"/>
                  </a:lnTo>
                  <a:lnTo>
                    <a:pt x="14056" y="36"/>
                  </a:lnTo>
                  <a:lnTo>
                    <a:pt x="134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1"/>
            <p:cNvSpPr/>
            <p:nvPr/>
          </p:nvSpPr>
          <p:spPr>
            <a:xfrm>
              <a:off x="7558887" y="4211264"/>
              <a:ext cx="69348" cy="72619"/>
            </a:xfrm>
            <a:custGeom>
              <a:rect b="b" l="l" r="r" t="t"/>
              <a:pathLst>
                <a:path extrusionOk="0" h="3951" w="3773">
                  <a:moveTo>
                    <a:pt x="108" y="0"/>
                  </a:moveTo>
                  <a:lnTo>
                    <a:pt x="1389" y="1886"/>
                  </a:lnTo>
                  <a:lnTo>
                    <a:pt x="1" y="3950"/>
                  </a:lnTo>
                  <a:lnTo>
                    <a:pt x="997" y="3950"/>
                  </a:lnTo>
                  <a:lnTo>
                    <a:pt x="1887" y="2598"/>
                  </a:lnTo>
                  <a:lnTo>
                    <a:pt x="2741" y="3950"/>
                  </a:lnTo>
                  <a:lnTo>
                    <a:pt x="3773" y="3950"/>
                  </a:lnTo>
                  <a:lnTo>
                    <a:pt x="2385" y="1886"/>
                  </a:lnTo>
                  <a:lnTo>
                    <a:pt x="3666" y="0"/>
                  </a:lnTo>
                  <a:lnTo>
                    <a:pt x="2705" y="0"/>
                  </a:lnTo>
                  <a:lnTo>
                    <a:pt x="1923" y="1246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1"/>
            <p:cNvSpPr/>
            <p:nvPr/>
          </p:nvSpPr>
          <p:spPr>
            <a:xfrm>
              <a:off x="7626911" y="4211264"/>
              <a:ext cx="69348" cy="72619"/>
            </a:xfrm>
            <a:custGeom>
              <a:rect b="b" l="l" r="r" t="t"/>
              <a:pathLst>
                <a:path extrusionOk="0" h="3951" w="3773">
                  <a:moveTo>
                    <a:pt x="108" y="0"/>
                  </a:moveTo>
                  <a:lnTo>
                    <a:pt x="1389" y="1886"/>
                  </a:lnTo>
                  <a:lnTo>
                    <a:pt x="1" y="3950"/>
                  </a:lnTo>
                  <a:lnTo>
                    <a:pt x="997" y="3950"/>
                  </a:lnTo>
                  <a:lnTo>
                    <a:pt x="1887" y="2598"/>
                  </a:lnTo>
                  <a:lnTo>
                    <a:pt x="2741" y="3950"/>
                  </a:lnTo>
                  <a:lnTo>
                    <a:pt x="3773" y="3950"/>
                  </a:lnTo>
                  <a:lnTo>
                    <a:pt x="2385" y="1886"/>
                  </a:lnTo>
                  <a:lnTo>
                    <a:pt x="3666" y="0"/>
                  </a:lnTo>
                  <a:lnTo>
                    <a:pt x="2705" y="0"/>
                  </a:lnTo>
                  <a:lnTo>
                    <a:pt x="1922" y="1246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1"/>
            <p:cNvSpPr/>
            <p:nvPr/>
          </p:nvSpPr>
          <p:spPr>
            <a:xfrm>
              <a:off x="7731567" y="4212569"/>
              <a:ext cx="32716" cy="71314"/>
            </a:xfrm>
            <a:custGeom>
              <a:rect b="b" l="l" r="r" t="t"/>
              <a:pathLst>
                <a:path extrusionOk="0" h="3880" w="1780">
                  <a:moveTo>
                    <a:pt x="1139" y="0"/>
                  </a:moveTo>
                  <a:lnTo>
                    <a:pt x="1104" y="214"/>
                  </a:lnTo>
                  <a:lnTo>
                    <a:pt x="1032" y="356"/>
                  </a:lnTo>
                  <a:lnTo>
                    <a:pt x="890" y="499"/>
                  </a:lnTo>
                  <a:lnTo>
                    <a:pt x="748" y="605"/>
                  </a:lnTo>
                  <a:lnTo>
                    <a:pt x="605" y="677"/>
                  </a:lnTo>
                  <a:lnTo>
                    <a:pt x="427" y="748"/>
                  </a:lnTo>
                  <a:lnTo>
                    <a:pt x="214" y="748"/>
                  </a:lnTo>
                  <a:lnTo>
                    <a:pt x="0" y="783"/>
                  </a:lnTo>
                  <a:lnTo>
                    <a:pt x="0" y="1353"/>
                  </a:lnTo>
                  <a:lnTo>
                    <a:pt x="997" y="1353"/>
                  </a:lnTo>
                  <a:lnTo>
                    <a:pt x="997" y="3879"/>
                  </a:lnTo>
                  <a:lnTo>
                    <a:pt x="1780" y="3879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1"/>
            <p:cNvSpPr/>
            <p:nvPr/>
          </p:nvSpPr>
          <p:spPr>
            <a:xfrm>
              <a:off x="7783233" y="4211264"/>
              <a:ext cx="52346" cy="72619"/>
            </a:xfrm>
            <a:custGeom>
              <a:rect b="b" l="l" r="r" t="t"/>
              <a:pathLst>
                <a:path extrusionOk="0" h="3951" w="2848">
                  <a:moveTo>
                    <a:pt x="1495" y="0"/>
                  </a:moveTo>
                  <a:lnTo>
                    <a:pt x="1175" y="36"/>
                  </a:lnTo>
                  <a:lnTo>
                    <a:pt x="890" y="107"/>
                  </a:lnTo>
                  <a:lnTo>
                    <a:pt x="641" y="249"/>
                  </a:lnTo>
                  <a:lnTo>
                    <a:pt x="428" y="427"/>
                  </a:lnTo>
                  <a:lnTo>
                    <a:pt x="285" y="676"/>
                  </a:lnTo>
                  <a:lnTo>
                    <a:pt x="179" y="925"/>
                  </a:lnTo>
                  <a:lnTo>
                    <a:pt x="107" y="1246"/>
                  </a:lnTo>
                  <a:lnTo>
                    <a:pt x="72" y="1566"/>
                  </a:lnTo>
                  <a:lnTo>
                    <a:pt x="855" y="1566"/>
                  </a:lnTo>
                  <a:lnTo>
                    <a:pt x="890" y="1246"/>
                  </a:lnTo>
                  <a:lnTo>
                    <a:pt x="926" y="1103"/>
                  </a:lnTo>
                  <a:lnTo>
                    <a:pt x="962" y="961"/>
                  </a:lnTo>
                  <a:lnTo>
                    <a:pt x="1068" y="854"/>
                  </a:lnTo>
                  <a:lnTo>
                    <a:pt x="1175" y="748"/>
                  </a:lnTo>
                  <a:lnTo>
                    <a:pt x="1317" y="676"/>
                  </a:lnTo>
                  <a:lnTo>
                    <a:pt x="1566" y="676"/>
                  </a:lnTo>
                  <a:lnTo>
                    <a:pt x="1709" y="712"/>
                  </a:lnTo>
                  <a:lnTo>
                    <a:pt x="1780" y="748"/>
                  </a:lnTo>
                  <a:lnTo>
                    <a:pt x="1887" y="819"/>
                  </a:lnTo>
                  <a:lnTo>
                    <a:pt x="1958" y="925"/>
                  </a:lnTo>
                  <a:lnTo>
                    <a:pt x="1993" y="1032"/>
                  </a:lnTo>
                  <a:lnTo>
                    <a:pt x="2029" y="1139"/>
                  </a:lnTo>
                  <a:lnTo>
                    <a:pt x="2029" y="1281"/>
                  </a:lnTo>
                  <a:lnTo>
                    <a:pt x="2029" y="1424"/>
                  </a:lnTo>
                  <a:lnTo>
                    <a:pt x="1958" y="1602"/>
                  </a:lnTo>
                  <a:lnTo>
                    <a:pt x="1887" y="1708"/>
                  </a:lnTo>
                  <a:lnTo>
                    <a:pt x="1780" y="1851"/>
                  </a:lnTo>
                  <a:lnTo>
                    <a:pt x="1495" y="2029"/>
                  </a:lnTo>
                  <a:lnTo>
                    <a:pt x="1211" y="2207"/>
                  </a:lnTo>
                  <a:lnTo>
                    <a:pt x="748" y="2562"/>
                  </a:lnTo>
                  <a:lnTo>
                    <a:pt x="534" y="2740"/>
                  </a:lnTo>
                  <a:lnTo>
                    <a:pt x="357" y="2918"/>
                  </a:lnTo>
                  <a:lnTo>
                    <a:pt x="214" y="3132"/>
                  </a:lnTo>
                  <a:lnTo>
                    <a:pt x="107" y="3381"/>
                  </a:lnTo>
                  <a:lnTo>
                    <a:pt x="36" y="3630"/>
                  </a:lnTo>
                  <a:lnTo>
                    <a:pt x="1" y="3950"/>
                  </a:lnTo>
                  <a:lnTo>
                    <a:pt x="2848" y="3950"/>
                  </a:lnTo>
                  <a:lnTo>
                    <a:pt x="2848" y="3274"/>
                  </a:lnTo>
                  <a:lnTo>
                    <a:pt x="1033" y="3274"/>
                  </a:lnTo>
                  <a:lnTo>
                    <a:pt x="1175" y="3096"/>
                  </a:lnTo>
                  <a:lnTo>
                    <a:pt x="1353" y="2918"/>
                  </a:lnTo>
                  <a:lnTo>
                    <a:pt x="1744" y="2634"/>
                  </a:lnTo>
                  <a:lnTo>
                    <a:pt x="2136" y="2384"/>
                  </a:lnTo>
                  <a:lnTo>
                    <a:pt x="2314" y="2242"/>
                  </a:lnTo>
                  <a:lnTo>
                    <a:pt x="2492" y="2100"/>
                  </a:lnTo>
                  <a:lnTo>
                    <a:pt x="2634" y="1922"/>
                  </a:lnTo>
                  <a:lnTo>
                    <a:pt x="2741" y="1708"/>
                  </a:lnTo>
                  <a:lnTo>
                    <a:pt x="2812" y="1495"/>
                  </a:lnTo>
                  <a:lnTo>
                    <a:pt x="2848" y="1210"/>
                  </a:lnTo>
                  <a:lnTo>
                    <a:pt x="2812" y="925"/>
                  </a:lnTo>
                  <a:lnTo>
                    <a:pt x="2741" y="712"/>
                  </a:lnTo>
                  <a:lnTo>
                    <a:pt x="2598" y="498"/>
                  </a:lnTo>
                  <a:lnTo>
                    <a:pt x="2421" y="321"/>
                  </a:lnTo>
                  <a:lnTo>
                    <a:pt x="2243" y="178"/>
                  </a:lnTo>
                  <a:lnTo>
                    <a:pt x="1993" y="71"/>
                  </a:lnTo>
                  <a:lnTo>
                    <a:pt x="1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1"/>
            <p:cNvSpPr/>
            <p:nvPr/>
          </p:nvSpPr>
          <p:spPr>
            <a:xfrm>
              <a:off x="7839494" y="4211264"/>
              <a:ext cx="53651" cy="73924"/>
            </a:xfrm>
            <a:custGeom>
              <a:rect b="b" l="l" r="r" t="t"/>
              <a:pathLst>
                <a:path extrusionOk="0" h="4022" w="2919">
                  <a:moveTo>
                    <a:pt x="1174" y="0"/>
                  </a:moveTo>
                  <a:lnTo>
                    <a:pt x="890" y="71"/>
                  </a:lnTo>
                  <a:lnTo>
                    <a:pt x="676" y="214"/>
                  </a:lnTo>
                  <a:lnTo>
                    <a:pt x="498" y="356"/>
                  </a:lnTo>
                  <a:lnTo>
                    <a:pt x="320" y="570"/>
                  </a:lnTo>
                  <a:lnTo>
                    <a:pt x="214" y="783"/>
                  </a:lnTo>
                  <a:lnTo>
                    <a:pt x="142" y="1032"/>
                  </a:lnTo>
                  <a:lnTo>
                    <a:pt x="107" y="1317"/>
                  </a:lnTo>
                  <a:lnTo>
                    <a:pt x="854" y="1317"/>
                  </a:lnTo>
                  <a:lnTo>
                    <a:pt x="890" y="1068"/>
                  </a:lnTo>
                  <a:lnTo>
                    <a:pt x="925" y="925"/>
                  </a:lnTo>
                  <a:lnTo>
                    <a:pt x="996" y="854"/>
                  </a:lnTo>
                  <a:lnTo>
                    <a:pt x="1103" y="748"/>
                  </a:lnTo>
                  <a:lnTo>
                    <a:pt x="1210" y="676"/>
                  </a:lnTo>
                  <a:lnTo>
                    <a:pt x="1317" y="641"/>
                  </a:lnTo>
                  <a:lnTo>
                    <a:pt x="1459" y="641"/>
                  </a:lnTo>
                  <a:lnTo>
                    <a:pt x="1673" y="676"/>
                  </a:lnTo>
                  <a:lnTo>
                    <a:pt x="1850" y="783"/>
                  </a:lnTo>
                  <a:lnTo>
                    <a:pt x="1922" y="854"/>
                  </a:lnTo>
                  <a:lnTo>
                    <a:pt x="1957" y="925"/>
                  </a:lnTo>
                  <a:lnTo>
                    <a:pt x="1993" y="1032"/>
                  </a:lnTo>
                  <a:lnTo>
                    <a:pt x="1993" y="1139"/>
                  </a:lnTo>
                  <a:lnTo>
                    <a:pt x="1993" y="1317"/>
                  </a:lnTo>
                  <a:lnTo>
                    <a:pt x="1922" y="1424"/>
                  </a:lnTo>
                  <a:lnTo>
                    <a:pt x="1850" y="1495"/>
                  </a:lnTo>
                  <a:lnTo>
                    <a:pt x="1708" y="1566"/>
                  </a:lnTo>
                  <a:lnTo>
                    <a:pt x="1601" y="1602"/>
                  </a:lnTo>
                  <a:lnTo>
                    <a:pt x="1459" y="1637"/>
                  </a:lnTo>
                  <a:lnTo>
                    <a:pt x="1174" y="1637"/>
                  </a:lnTo>
                  <a:lnTo>
                    <a:pt x="1174" y="2207"/>
                  </a:lnTo>
                  <a:lnTo>
                    <a:pt x="1637" y="2207"/>
                  </a:lnTo>
                  <a:lnTo>
                    <a:pt x="1779" y="2278"/>
                  </a:lnTo>
                  <a:lnTo>
                    <a:pt x="1886" y="2349"/>
                  </a:lnTo>
                  <a:lnTo>
                    <a:pt x="1993" y="2420"/>
                  </a:lnTo>
                  <a:lnTo>
                    <a:pt x="2064" y="2562"/>
                  </a:lnTo>
                  <a:lnTo>
                    <a:pt x="2064" y="2776"/>
                  </a:lnTo>
                  <a:lnTo>
                    <a:pt x="2064" y="2918"/>
                  </a:lnTo>
                  <a:lnTo>
                    <a:pt x="2028" y="3025"/>
                  </a:lnTo>
                  <a:lnTo>
                    <a:pt x="1993" y="3132"/>
                  </a:lnTo>
                  <a:lnTo>
                    <a:pt x="1886" y="3238"/>
                  </a:lnTo>
                  <a:lnTo>
                    <a:pt x="1815" y="3310"/>
                  </a:lnTo>
                  <a:lnTo>
                    <a:pt x="1708" y="3345"/>
                  </a:lnTo>
                  <a:lnTo>
                    <a:pt x="1566" y="3381"/>
                  </a:lnTo>
                  <a:lnTo>
                    <a:pt x="1281" y="3381"/>
                  </a:lnTo>
                  <a:lnTo>
                    <a:pt x="1139" y="3310"/>
                  </a:lnTo>
                  <a:lnTo>
                    <a:pt x="1032" y="3238"/>
                  </a:lnTo>
                  <a:lnTo>
                    <a:pt x="925" y="3167"/>
                  </a:lnTo>
                  <a:lnTo>
                    <a:pt x="854" y="3061"/>
                  </a:lnTo>
                  <a:lnTo>
                    <a:pt x="818" y="2918"/>
                  </a:lnTo>
                  <a:lnTo>
                    <a:pt x="747" y="2634"/>
                  </a:lnTo>
                  <a:lnTo>
                    <a:pt x="0" y="2634"/>
                  </a:lnTo>
                  <a:lnTo>
                    <a:pt x="36" y="2954"/>
                  </a:lnTo>
                  <a:lnTo>
                    <a:pt x="107" y="3203"/>
                  </a:lnTo>
                  <a:lnTo>
                    <a:pt x="249" y="3452"/>
                  </a:lnTo>
                  <a:lnTo>
                    <a:pt x="391" y="3666"/>
                  </a:lnTo>
                  <a:lnTo>
                    <a:pt x="605" y="3808"/>
                  </a:lnTo>
                  <a:lnTo>
                    <a:pt x="854" y="3950"/>
                  </a:lnTo>
                  <a:lnTo>
                    <a:pt x="1139" y="4021"/>
                  </a:lnTo>
                  <a:lnTo>
                    <a:pt x="1744" y="4021"/>
                  </a:lnTo>
                  <a:lnTo>
                    <a:pt x="1993" y="3950"/>
                  </a:lnTo>
                  <a:lnTo>
                    <a:pt x="2242" y="3843"/>
                  </a:lnTo>
                  <a:lnTo>
                    <a:pt x="2455" y="3701"/>
                  </a:lnTo>
                  <a:lnTo>
                    <a:pt x="2633" y="3523"/>
                  </a:lnTo>
                  <a:lnTo>
                    <a:pt x="2776" y="3310"/>
                  </a:lnTo>
                  <a:lnTo>
                    <a:pt x="2882" y="3061"/>
                  </a:lnTo>
                  <a:lnTo>
                    <a:pt x="2918" y="2740"/>
                  </a:lnTo>
                  <a:lnTo>
                    <a:pt x="2882" y="2598"/>
                  </a:lnTo>
                  <a:lnTo>
                    <a:pt x="2847" y="2456"/>
                  </a:lnTo>
                  <a:lnTo>
                    <a:pt x="2811" y="2313"/>
                  </a:lnTo>
                  <a:lnTo>
                    <a:pt x="2705" y="2171"/>
                  </a:lnTo>
                  <a:lnTo>
                    <a:pt x="2633" y="2064"/>
                  </a:lnTo>
                  <a:lnTo>
                    <a:pt x="2491" y="1993"/>
                  </a:lnTo>
                  <a:lnTo>
                    <a:pt x="2349" y="1922"/>
                  </a:lnTo>
                  <a:lnTo>
                    <a:pt x="2206" y="1886"/>
                  </a:lnTo>
                  <a:lnTo>
                    <a:pt x="2206" y="1851"/>
                  </a:lnTo>
                  <a:lnTo>
                    <a:pt x="2349" y="1815"/>
                  </a:lnTo>
                  <a:lnTo>
                    <a:pt x="2455" y="1744"/>
                  </a:lnTo>
                  <a:lnTo>
                    <a:pt x="2562" y="1673"/>
                  </a:lnTo>
                  <a:lnTo>
                    <a:pt x="2633" y="1566"/>
                  </a:lnTo>
                  <a:lnTo>
                    <a:pt x="2740" y="1317"/>
                  </a:lnTo>
                  <a:lnTo>
                    <a:pt x="2740" y="1068"/>
                  </a:lnTo>
                  <a:lnTo>
                    <a:pt x="2740" y="819"/>
                  </a:lnTo>
                  <a:lnTo>
                    <a:pt x="2633" y="605"/>
                  </a:lnTo>
                  <a:lnTo>
                    <a:pt x="2491" y="427"/>
                  </a:lnTo>
                  <a:lnTo>
                    <a:pt x="2349" y="249"/>
                  </a:lnTo>
                  <a:lnTo>
                    <a:pt x="2135" y="143"/>
                  </a:lnTo>
                  <a:lnTo>
                    <a:pt x="1922" y="71"/>
                  </a:lnTo>
                  <a:lnTo>
                    <a:pt x="16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1"/>
            <p:cNvSpPr/>
            <p:nvPr/>
          </p:nvSpPr>
          <p:spPr>
            <a:xfrm>
              <a:off x="7930402" y="4211264"/>
              <a:ext cx="60838" cy="72619"/>
            </a:xfrm>
            <a:custGeom>
              <a:rect b="b" l="l" r="r" t="t"/>
              <a:pathLst>
                <a:path extrusionOk="0" h="3951" w="3310">
                  <a:moveTo>
                    <a:pt x="1886" y="676"/>
                  </a:moveTo>
                  <a:lnTo>
                    <a:pt x="2100" y="748"/>
                  </a:lnTo>
                  <a:lnTo>
                    <a:pt x="2171" y="819"/>
                  </a:lnTo>
                  <a:lnTo>
                    <a:pt x="2242" y="890"/>
                  </a:lnTo>
                  <a:lnTo>
                    <a:pt x="2278" y="997"/>
                  </a:lnTo>
                  <a:lnTo>
                    <a:pt x="2278" y="1139"/>
                  </a:lnTo>
                  <a:lnTo>
                    <a:pt x="2278" y="1246"/>
                  </a:lnTo>
                  <a:lnTo>
                    <a:pt x="2242" y="1352"/>
                  </a:lnTo>
                  <a:lnTo>
                    <a:pt x="2207" y="1424"/>
                  </a:lnTo>
                  <a:lnTo>
                    <a:pt x="2136" y="1495"/>
                  </a:lnTo>
                  <a:lnTo>
                    <a:pt x="1958" y="1566"/>
                  </a:lnTo>
                  <a:lnTo>
                    <a:pt x="1744" y="1602"/>
                  </a:lnTo>
                  <a:lnTo>
                    <a:pt x="854" y="1602"/>
                  </a:lnTo>
                  <a:lnTo>
                    <a:pt x="854" y="676"/>
                  </a:lnTo>
                  <a:close/>
                  <a:moveTo>
                    <a:pt x="2064" y="2207"/>
                  </a:moveTo>
                  <a:lnTo>
                    <a:pt x="2278" y="2313"/>
                  </a:lnTo>
                  <a:lnTo>
                    <a:pt x="2349" y="2384"/>
                  </a:lnTo>
                  <a:lnTo>
                    <a:pt x="2385" y="2491"/>
                  </a:lnTo>
                  <a:lnTo>
                    <a:pt x="2420" y="2598"/>
                  </a:lnTo>
                  <a:lnTo>
                    <a:pt x="2420" y="2740"/>
                  </a:lnTo>
                  <a:lnTo>
                    <a:pt x="2420" y="2883"/>
                  </a:lnTo>
                  <a:lnTo>
                    <a:pt x="2385" y="3025"/>
                  </a:lnTo>
                  <a:lnTo>
                    <a:pt x="2313" y="3096"/>
                  </a:lnTo>
                  <a:lnTo>
                    <a:pt x="2242" y="3167"/>
                  </a:lnTo>
                  <a:lnTo>
                    <a:pt x="2029" y="3238"/>
                  </a:lnTo>
                  <a:lnTo>
                    <a:pt x="1780" y="3274"/>
                  </a:lnTo>
                  <a:lnTo>
                    <a:pt x="854" y="3274"/>
                  </a:lnTo>
                  <a:lnTo>
                    <a:pt x="854" y="2207"/>
                  </a:lnTo>
                  <a:close/>
                  <a:moveTo>
                    <a:pt x="0" y="0"/>
                  </a:moveTo>
                  <a:lnTo>
                    <a:pt x="0" y="3950"/>
                  </a:lnTo>
                  <a:lnTo>
                    <a:pt x="2171" y="3950"/>
                  </a:lnTo>
                  <a:lnTo>
                    <a:pt x="2420" y="3879"/>
                  </a:lnTo>
                  <a:lnTo>
                    <a:pt x="2669" y="3808"/>
                  </a:lnTo>
                  <a:lnTo>
                    <a:pt x="2883" y="3701"/>
                  </a:lnTo>
                  <a:lnTo>
                    <a:pt x="3061" y="3523"/>
                  </a:lnTo>
                  <a:lnTo>
                    <a:pt x="3203" y="3310"/>
                  </a:lnTo>
                  <a:lnTo>
                    <a:pt x="3274" y="3096"/>
                  </a:lnTo>
                  <a:lnTo>
                    <a:pt x="3310" y="2811"/>
                  </a:lnTo>
                  <a:lnTo>
                    <a:pt x="3310" y="2634"/>
                  </a:lnTo>
                  <a:lnTo>
                    <a:pt x="3274" y="2456"/>
                  </a:lnTo>
                  <a:lnTo>
                    <a:pt x="3203" y="2313"/>
                  </a:lnTo>
                  <a:lnTo>
                    <a:pt x="3132" y="2171"/>
                  </a:lnTo>
                  <a:lnTo>
                    <a:pt x="3025" y="2064"/>
                  </a:lnTo>
                  <a:lnTo>
                    <a:pt x="2883" y="1957"/>
                  </a:lnTo>
                  <a:lnTo>
                    <a:pt x="2740" y="1851"/>
                  </a:lnTo>
                  <a:lnTo>
                    <a:pt x="2598" y="1815"/>
                  </a:lnTo>
                  <a:lnTo>
                    <a:pt x="2812" y="1673"/>
                  </a:lnTo>
                  <a:lnTo>
                    <a:pt x="2990" y="1459"/>
                  </a:lnTo>
                  <a:lnTo>
                    <a:pt x="3096" y="1246"/>
                  </a:lnTo>
                  <a:lnTo>
                    <a:pt x="3132" y="961"/>
                  </a:lnTo>
                  <a:lnTo>
                    <a:pt x="3096" y="712"/>
                  </a:lnTo>
                  <a:lnTo>
                    <a:pt x="3025" y="498"/>
                  </a:lnTo>
                  <a:lnTo>
                    <a:pt x="2918" y="321"/>
                  </a:lnTo>
                  <a:lnTo>
                    <a:pt x="2776" y="214"/>
                  </a:lnTo>
                  <a:lnTo>
                    <a:pt x="2598" y="107"/>
                  </a:lnTo>
                  <a:lnTo>
                    <a:pt x="2385" y="36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1"/>
            <p:cNvSpPr/>
            <p:nvPr/>
          </p:nvSpPr>
          <p:spPr>
            <a:xfrm>
              <a:off x="7420890" y="4318530"/>
              <a:ext cx="683515" cy="47108"/>
            </a:xfrm>
            <a:custGeom>
              <a:rect b="b" l="l" r="r" t="t"/>
              <a:pathLst>
                <a:path extrusionOk="0" h="2563" w="37188">
                  <a:moveTo>
                    <a:pt x="0" y="0"/>
                  </a:moveTo>
                  <a:lnTo>
                    <a:pt x="0" y="2562"/>
                  </a:lnTo>
                  <a:lnTo>
                    <a:pt x="37187" y="2562"/>
                  </a:lnTo>
                  <a:lnTo>
                    <a:pt x="371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1"/>
            <p:cNvSpPr/>
            <p:nvPr/>
          </p:nvSpPr>
          <p:spPr>
            <a:xfrm>
              <a:off x="7282231" y="4412047"/>
              <a:ext cx="960833" cy="46465"/>
            </a:xfrm>
            <a:custGeom>
              <a:rect b="b" l="l" r="r" t="t"/>
              <a:pathLst>
                <a:path extrusionOk="0" h="2528" w="52276">
                  <a:moveTo>
                    <a:pt x="0" y="1"/>
                  </a:moveTo>
                  <a:lnTo>
                    <a:pt x="0" y="2527"/>
                  </a:lnTo>
                  <a:lnTo>
                    <a:pt x="52275" y="2527"/>
                  </a:lnTo>
                  <a:lnTo>
                    <a:pt x="52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0" name="Google Shape;880;p21"/>
          <p:cNvGrpSpPr/>
          <p:nvPr/>
        </p:nvGrpSpPr>
        <p:grpSpPr>
          <a:xfrm>
            <a:off x="6968473" y="1656166"/>
            <a:ext cx="1208882" cy="2299829"/>
            <a:chOff x="6994437" y="1739595"/>
            <a:chExt cx="1556032" cy="2960264"/>
          </a:xfrm>
        </p:grpSpPr>
        <p:sp>
          <p:nvSpPr>
            <p:cNvPr id="881" name="Google Shape;881;p21"/>
            <p:cNvSpPr/>
            <p:nvPr/>
          </p:nvSpPr>
          <p:spPr>
            <a:xfrm>
              <a:off x="7113484" y="3809018"/>
              <a:ext cx="109894" cy="208006"/>
            </a:xfrm>
            <a:custGeom>
              <a:rect b="b" l="l" r="r" t="t"/>
              <a:pathLst>
                <a:path extrusionOk="0" h="11317" w="5979">
                  <a:moveTo>
                    <a:pt x="3345" y="0"/>
                  </a:moveTo>
                  <a:lnTo>
                    <a:pt x="2776" y="36"/>
                  </a:lnTo>
                  <a:lnTo>
                    <a:pt x="2456" y="107"/>
                  </a:lnTo>
                  <a:lnTo>
                    <a:pt x="2171" y="178"/>
                  </a:lnTo>
                  <a:lnTo>
                    <a:pt x="1886" y="249"/>
                  </a:lnTo>
                  <a:lnTo>
                    <a:pt x="1602" y="392"/>
                  </a:lnTo>
                  <a:lnTo>
                    <a:pt x="1353" y="534"/>
                  </a:lnTo>
                  <a:lnTo>
                    <a:pt x="1139" y="712"/>
                  </a:lnTo>
                  <a:lnTo>
                    <a:pt x="961" y="961"/>
                  </a:lnTo>
                  <a:lnTo>
                    <a:pt x="854" y="1210"/>
                  </a:lnTo>
                  <a:lnTo>
                    <a:pt x="676" y="1922"/>
                  </a:lnTo>
                  <a:lnTo>
                    <a:pt x="463" y="2883"/>
                  </a:lnTo>
                  <a:lnTo>
                    <a:pt x="285" y="3950"/>
                  </a:lnTo>
                  <a:lnTo>
                    <a:pt x="143" y="5160"/>
                  </a:lnTo>
                  <a:lnTo>
                    <a:pt x="36" y="6370"/>
                  </a:lnTo>
                  <a:lnTo>
                    <a:pt x="0" y="7544"/>
                  </a:lnTo>
                  <a:lnTo>
                    <a:pt x="36" y="8114"/>
                  </a:lnTo>
                  <a:lnTo>
                    <a:pt x="36" y="8648"/>
                  </a:lnTo>
                  <a:lnTo>
                    <a:pt x="107" y="9146"/>
                  </a:lnTo>
                  <a:lnTo>
                    <a:pt x="178" y="9573"/>
                  </a:lnTo>
                  <a:lnTo>
                    <a:pt x="249" y="9786"/>
                  </a:lnTo>
                  <a:lnTo>
                    <a:pt x="321" y="9964"/>
                  </a:lnTo>
                  <a:lnTo>
                    <a:pt x="427" y="10142"/>
                  </a:lnTo>
                  <a:lnTo>
                    <a:pt x="534" y="10284"/>
                  </a:lnTo>
                  <a:lnTo>
                    <a:pt x="819" y="10569"/>
                  </a:lnTo>
                  <a:lnTo>
                    <a:pt x="1139" y="10783"/>
                  </a:lnTo>
                  <a:lnTo>
                    <a:pt x="1531" y="10961"/>
                  </a:lnTo>
                  <a:lnTo>
                    <a:pt x="1922" y="11103"/>
                  </a:lnTo>
                  <a:lnTo>
                    <a:pt x="2385" y="11174"/>
                  </a:lnTo>
                  <a:lnTo>
                    <a:pt x="2812" y="11245"/>
                  </a:lnTo>
                  <a:lnTo>
                    <a:pt x="3239" y="11281"/>
                  </a:lnTo>
                  <a:lnTo>
                    <a:pt x="3666" y="11316"/>
                  </a:lnTo>
                  <a:lnTo>
                    <a:pt x="4377" y="11281"/>
                  </a:lnTo>
                  <a:lnTo>
                    <a:pt x="5053" y="11245"/>
                  </a:lnTo>
                  <a:lnTo>
                    <a:pt x="5160" y="10925"/>
                  </a:lnTo>
                  <a:lnTo>
                    <a:pt x="5409" y="10071"/>
                  </a:lnTo>
                  <a:lnTo>
                    <a:pt x="5552" y="9466"/>
                  </a:lnTo>
                  <a:lnTo>
                    <a:pt x="5694" y="8790"/>
                  </a:lnTo>
                  <a:lnTo>
                    <a:pt x="5801" y="8007"/>
                  </a:lnTo>
                  <a:lnTo>
                    <a:pt x="5908" y="7189"/>
                  </a:lnTo>
                  <a:lnTo>
                    <a:pt x="5979" y="6335"/>
                  </a:lnTo>
                  <a:lnTo>
                    <a:pt x="5979" y="5409"/>
                  </a:lnTo>
                  <a:lnTo>
                    <a:pt x="5943" y="4484"/>
                  </a:lnTo>
                  <a:lnTo>
                    <a:pt x="5801" y="3523"/>
                  </a:lnTo>
                  <a:lnTo>
                    <a:pt x="5730" y="3061"/>
                  </a:lnTo>
                  <a:lnTo>
                    <a:pt x="5587" y="2598"/>
                  </a:lnTo>
                  <a:lnTo>
                    <a:pt x="5445" y="2171"/>
                  </a:lnTo>
                  <a:lnTo>
                    <a:pt x="5303" y="1708"/>
                  </a:lnTo>
                  <a:lnTo>
                    <a:pt x="5089" y="1281"/>
                  </a:lnTo>
                  <a:lnTo>
                    <a:pt x="4876" y="854"/>
                  </a:lnTo>
                  <a:lnTo>
                    <a:pt x="4591" y="427"/>
                  </a:lnTo>
                  <a:lnTo>
                    <a:pt x="4306" y="36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DC71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1"/>
            <p:cNvSpPr/>
            <p:nvPr/>
          </p:nvSpPr>
          <p:spPr>
            <a:xfrm>
              <a:off x="6994437" y="1739595"/>
              <a:ext cx="1556032" cy="2960264"/>
            </a:xfrm>
            <a:custGeom>
              <a:rect b="b" l="l" r="r" t="t"/>
              <a:pathLst>
                <a:path extrusionOk="0" h="161059" w="84659">
                  <a:moveTo>
                    <a:pt x="9146" y="0"/>
                  </a:moveTo>
                  <a:lnTo>
                    <a:pt x="8648" y="36"/>
                  </a:lnTo>
                  <a:lnTo>
                    <a:pt x="8185" y="107"/>
                  </a:lnTo>
                  <a:lnTo>
                    <a:pt x="7687" y="178"/>
                  </a:lnTo>
                  <a:lnTo>
                    <a:pt x="7225" y="285"/>
                  </a:lnTo>
                  <a:lnTo>
                    <a:pt x="6762" y="427"/>
                  </a:lnTo>
                  <a:lnTo>
                    <a:pt x="6335" y="569"/>
                  </a:lnTo>
                  <a:lnTo>
                    <a:pt x="5908" y="747"/>
                  </a:lnTo>
                  <a:lnTo>
                    <a:pt x="5481" y="925"/>
                  </a:lnTo>
                  <a:lnTo>
                    <a:pt x="5054" y="1139"/>
                  </a:lnTo>
                  <a:lnTo>
                    <a:pt x="4662" y="1388"/>
                  </a:lnTo>
                  <a:lnTo>
                    <a:pt x="4235" y="1637"/>
                  </a:lnTo>
                  <a:lnTo>
                    <a:pt x="3880" y="1886"/>
                  </a:lnTo>
                  <a:lnTo>
                    <a:pt x="3524" y="2171"/>
                  </a:lnTo>
                  <a:lnTo>
                    <a:pt x="3168" y="2491"/>
                  </a:lnTo>
                  <a:lnTo>
                    <a:pt x="2812" y="2811"/>
                  </a:lnTo>
                  <a:lnTo>
                    <a:pt x="2492" y="3131"/>
                  </a:lnTo>
                  <a:lnTo>
                    <a:pt x="2207" y="3487"/>
                  </a:lnTo>
                  <a:lnTo>
                    <a:pt x="1922" y="3843"/>
                  </a:lnTo>
                  <a:lnTo>
                    <a:pt x="1638" y="4235"/>
                  </a:lnTo>
                  <a:lnTo>
                    <a:pt x="1389" y="4626"/>
                  </a:lnTo>
                  <a:lnTo>
                    <a:pt x="1175" y="5053"/>
                  </a:lnTo>
                  <a:lnTo>
                    <a:pt x="962" y="5445"/>
                  </a:lnTo>
                  <a:lnTo>
                    <a:pt x="748" y="5872"/>
                  </a:lnTo>
                  <a:lnTo>
                    <a:pt x="570" y="6334"/>
                  </a:lnTo>
                  <a:lnTo>
                    <a:pt x="428" y="6761"/>
                  </a:lnTo>
                  <a:lnTo>
                    <a:pt x="286" y="7224"/>
                  </a:lnTo>
                  <a:lnTo>
                    <a:pt x="179" y="7686"/>
                  </a:lnTo>
                  <a:lnTo>
                    <a:pt x="108" y="8149"/>
                  </a:lnTo>
                  <a:lnTo>
                    <a:pt x="36" y="8647"/>
                  </a:lnTo>
                  <a:lnTo>
                    <a:pt x="1" y="9145"/>
                  </a:lnTo>
                  <a:lnTo>
                    <a:pt x="1" y="9644"/>
                  </a:lnTo>
                  <a:lnTo>
                    <a:pt x="1" y="151415"/>
                  </a:lnTo>
                  <a:lnTo>
                    <a:pt x="1" y="151913"/>
                  </a:lnTo>
                  <a:lnTo>
                    <a:pt x="36" y="152376"/>
                  </a:lnTo>
                  <a:lnTo>
                    <a:pt x="108" y="152874"/>
                  </a:lnTo>
                  <a:lnTo>
                    <a:pt x="179" y="153336"/>
                  </a:lnTo>
                  <a:lnTo>
                    <a:pt x="286" y="153799"/>
                  </a:lnTo>
                  <a:lnTo>
                    <a:pt x="428" y="154262"/>
                  </a:lnTo>
                  <a:lnTo>
                    <a:pt x="570" y="154724"/>
                  </a:lnTo>
                  <a:lnTo>
                    <a:pt x="748" y="155151"/>
                  </a:lnTo>
                  <a:lnTo>
                    <a:pt x="962" y="155578"/>
                  </a:lnTo>
                  <a:lnTo>
                    <a:pt x="1175" y="156005"/>
                  </a:lnTo>
                  <a:lnTo>
                    <a:pt x="1389" y="156397"/>
                  </a:lnTo>
                  <a:lnTo>
                    <a:pt x="1638" y="156788"/>
                  </a:lnTo>
                  <a:lnTo>
                    <a:pt x="1922" y="157180"/>
                  </a:lnTo>
                  <a:lnTo>
                    <a:pt x="2207" y="157535"/>
                  </a:lnTo>
                  <a:lnTo>
                    <a:pt x="2492" y="157891"/>
                  </a:lnTo>
                  <a:lnTo>
                    <a:pt x="2812" y="158212"/>
                  </a:lnTo>
                  <a:lnTo>
                    <a:pt x="3168" y="158532"/>
                  </a:lnTo>
                  <a:lnTo>
                    <a:pt x="3524" y="158852"/>
                  </a:lnTo>
                  <a:lnTo>
                    <a:pt x="3880" y="159137"/>
                  </a:lnTo>
                  <a:lnTo>
                    <a:pt x="4235" y="159421"/>
                  </a:lnTo>
                  <a:lnTo>
                    <a:pt x="4662" y="159671"/>
                  </a:lnTo>
                  <a:lnTo>
                    <a:pt x="5054" y="159884"/>
                  </a:lnTo>
                  <a:lnTo>
                    <a:pt x="5481" y="160098"/>
                  </a:lnTo>
                  <a:lnTo>
                    <a:pt x="5908" y="160311"/>
                  </a:lnTo>
                  <a:lnTo>
                    <a:pt x="6335" y="160453"/>
                  </a:lnTo>
                  <a:lnTo>
                    <a:pt x="6762" y="160631"/>
                  </a:lnTo>
                  <a:lnTo>
                    <a:pt x="7225" y="160738"/>
                  </a:lnTo>
                  <a:lnTo>
                    <a:pt x="7687" y="160845"/>
                  </a:lnTo>
                  <a:lnTo>
                    <a:pt x="8185" y="160952"/>
                  </a:lnTo>
                  <a:lnTo>
                    <a:pt x="8648" y="160987"/>
                  </a:lnTo>
                  <a:lnTo>
                    <a:pt x="9146" y="161023"/>
                  </a:lnTo>
                  <a:lnTo>
                    <a:pt x="9644" y="161058"/>
                  </a:lnTo>
                  <a:lnTo>
                    <a:pt x="74979" y="161058"/>
                  </a:lnTo>
                  <a:lnTo>
                    <a:pt x="75477" y="161023"/>
                  </a:lnTo>
                  <a:lnTo>
                    <a:pt x="75975" y="160987"/>
                  </a:lnTo>
                  <a:lnTo>
                    <a:pt x="76474" y="160952"/>
                  </a:lnTo>
                  <a:lnTo>
                    <a:pt x="76936" y="160845"/>
                  </a:lnTo>
                  <a:lnTo>
                    <a:pt x="77399" y="160738"/>
                  </a:lnTo>
                  <a:lnTo>
                    <a:pt x="77861" y="160631"/>
                  </a:lnTo>
                  <a:lnTo>
                    <a:pt x="78324" y="160453"/>
                  </a:lnTo>
                  <a:lnTo>
                    <a:pt x="78751" y="160311"/>
                  </a:lnTo>
                  <a:lnTo>
                    <a:pt x="79178" y="160098"/>
                  </a:lnTo>
                  <a:lnTo>
                    <a:pt x="79605" y="159884"/>
                  </a:lnTo>
                  <a:lnTo>
                    <a:pt x="79997" y="159671"/>
                  </a:lnTo>
                  <a:lnTo>
                    <a:pt x="80388" y="159421"/>
                  </a:lnTo>
                  <a:lnTo>
                    <a:pt x="80779" y="159137"/>
                  </a:lnTo>
                  <a:lnTo>
                    <a:pt x="81135" y="158852"/>
                  </a:lnTo>
                  <a:lnTo>
                    <a:pt x="81491" y="158532"/>
                  </a:lnTo>
                  <a:lnTo>
                    <a:pt x="81811" y="158212"/>
                  </a:lnTo>
                  <a:lnTo>
                    <a:pt x="82132" y="157891"/>
                  </a:lnTo>
                  <a:lnTo>
                    <a:pt x="82452" y="157535"/>
                  </a:lnTo>
                  <a:lnTo>
                    <a:pt x="82737" y="157180"/>
                  </a:lnTo>
                  <a:lnTo>
                    <a:pt x="82986" y="156788"/>
                  </a:lnTo>
                  <a:lnTo>
                    <a:pt x="83235" y="156397"/>
                  </a:lnTo>
                  <a:lnTo>
                    <a:pt x="83484" y="156005"/>
                  </a:lnTo>
                  <a:lnTo>
                    <a:pt x="83697" y="155578"/>
                  </a:lnTo>
                  <a:lnTo>
                    <a:pt x="83875" y="155151"/>
                  </a:lnTo>
                  <a:lnTo>
                    <a:pt x="84053" y="154724"/>
                  </a:lnTo>
                  <a:lnTo>
                    <a:pt x="84196" y="154262"/>
                  </a:lnTo>
                  <a:lnTo>
                    <a:pt x="84338" y="153799"/>
                  </a:lnTo>
                  <a:lnTo>
                    <a:pt x="84445" y="153336"/>
                  </a:lnTo>
                  <a:lnTo>
                    <a:pt x="84516" y="152874"/>
                  </a:lnTo>
                  <a:lnTo>
                    <a:pt x="84587" y="152376"/>
                  </a:lnTo>
                  <a:lnTo>
                    <a:pt x="84623" y="151913"/>
                  </a:lnTo>
                  <a:lnTo>
                    <a:pt x="84658" y="151415"/>
                  </a:lnTo>
                  <a:lnTo>
                    <a:pt x="84658" y="9644"/>
                  </a:lnTo>
                  <a:lnTo>
                    <a:pt x="84623" y="9145"/>
                  </a:lnTo>
                  <a:lnTo>
                    <a:pt x="84587" y="8647"/>
                  </a:lnTo>
                  <a:lnTo>
                    <a:pt x="84516" y="8149"/>
                  </a:lnTo>
                  <a:lnTo>
                    <a:pt x="84445" y="7686"/>
                  </a:lnTo>
                  <a:lnTo>
                    <a:pt x="84338" y="7224"/>
                  </a:lnTo>
                  <a:lnTo>
                    <a:pt x="84196" y="6761"/>
                  </a:lnTo>
                  <a:lnTo>
                    <a:pt x="84053" y="6334"/>
                  </a:lnTo>
                  <a:lnTo>
                    <a:pt x="83875" y="5872"/>
                  </a:lnTo>
                  <a:lnTo>
                    <a:pt x="83697" y="5445"/>
                  </a:lnTo>
                  <a:lnTo>
                    <a:pt x="83484" y="5053"/>
                  </a:lnTo>
                  <a:lnTo>
                    <a:pt x="83235" y="4626"/>
                  </a:lnTo>
                  <a:lnTo>
                    <a:pt x="82986" y="4235"/>
                  </a:lnTo>
                  <a:lnTo>
                    <a:pt x="82737" y="3843"/>
                  </a:lnTo>
                  <a:lnTo>
                    <a:pt x="82452" y="3487"/>
                  </a:lnTo>
                  <a:lnTo>
                    <a:pt x="82132" y="3131"/>
                  </a:lnTo>
                  <a:lnTo>
                    <a:pt x="81811" y="2811"/>
                  </a:lnTo>
                  <a:lnTo>
                    <a:pt x="81491" y="2491"/>
                  </a:lnTo>
                  <a:lnTo>
                    <a:pt x="81135" y="2171"/>
                  </a:lnTo>
                  <a:lnTo>
                    <a:pt x="80779" y="1886"/>
                  </a:lnTo>
                  <a:lnTo>
                    <a:pt x="80388" y="1637"/>
                  </a:lnTo>
                  <a:lnTo>
                    <a:pt x="79997" y="1388"/>
                  </a:lnTo>
                  <a:lnTo>
                    <a:pt x="79605" y="1139"/>
                  </a:lnTo>
                  <a:lnTo>
                    <a:pt x="79178" y="925"/>
                  </a:lnTo>
                  <a:lnTo>
                    <a:pt x="78751" y="747"/>
                  </a:lnTo>
                  <a:lnTo>
                    <a:pt x="78324" y="569"/>
                  </a:lnTo>
                  <a:lnTo>
                    <a:pt x="77861" y="427"/>
                  </a:lnTo>
                  <a:lnTo>
                    <a:pt x="77399" y="285"/>
                  </a:lnTo>
                  <a:lnTo>
                    <a:pt x="76936" y="178"/>
                  </a:lnTo>
                  <a:lnTo>
                    <a:pt x="76474" y="107"/>
                  </a:lnTo>
                  <a:lnTo>
                    <a:pt x="75975" y="36"/>
                  </a:lnTo>
                  <a:lnTo>
                    <a:pt x="754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1"/>
            <p:cNvSpPr/>
            <p:nvPr/>
          </p:nvSpPr>
          <p:spPr>
            <a:xfrm>
              <a:off x="7061157" y="1806296"/>
              <a:ext cx="1421932" cy="2826201"/>
            </a:xfrm>
            <a:custGeom>
              <a:rect b="b" l="l" r="r" t="t"/>
              <a:pathLst>
                <a:path extrusionOk="0" h="153765" w="77363">
                  <a:moveTo>
                    <a:pt x="6014" y="1"/>
                  </a:moveTo>
                  <a:lnTo>
                    <a:pt x="5409" y="36"/>
                  </a:lnTo>
                  <a:lnTo>
                    <a:pt x="4805" y="107"/>
                  </a:lnTo>
                  <a:lnTo>
                    <a:pt x="4235" y="285"/>
                  </a:lnTo>
                  <a:lnTo>
                    <a:pt x="3666" y="463"/>
                  </a:lnTo>
                  <a:lnTo>
                    <a:pt x="3168" y="712"/>
                  </a:lnTo>
                  <a:lnTo>
                    <a:pt x="2669" y="1033"/>
                  </a:lnTo>
                  <a:lnTo>
                    <a:pt x="2207" y="1389"/>
                  </a:lnTo>
                  <a:lnTo>
                    <a:pt x="1780" y="1744"/>
                  </a:lnTo>
                  <a:lnTo>
                    <a:pt x="1388" y="2171"/>
                  </a:lnTo>
                  <a:lnTo>
                    <a:pt x="1032" y="2634"/>
                  </a:lnTo>
                  <a:lnTo>
                    <a:pt x="748" y="3132"/>
                  </a:lnTo>
                  <a:lnTo>
                    <a:pt x="499" y="3666"/>
                  </a:lnTo>
                  <a:lnTo>
                    <a:pt x="285" y="4235"/>
                  </a:lnTo>
                  <a:lnTo>
                    <a:pt x="143" y="4805"/>
                  </a:lnTo>
                  <a:lnTo>
                    <a:pt x="36" y="5410"/>
                  </a:lnTo>
                  <a:lnTo>
                    <a:pt x="1" y="6015"/>
                  </a:lnTo>
                  <a:lnTo>
                    <a:pt x="1" y="147786"/>
                  </a:lnTo>
                  <a:lnTo>
                    <a:pt x="36" y="148391"/>
                  </a:lnTo>
                  <a:lnTo>
                    <a:pt x="143" y="148996"/>
                  </a:lnTo>
                  <a:lnTo>
                    <a:pt x="285" y="149565"/>
                  </a:lnTo>
                  <a:lnTo>
                    <a:pt x="499" y="150099"/>
                  </a:lnTo>
                  <a:lnTo>
                    <a:pt x="748" y="150633"/>
                  </a:lnTo>
                  <a:lnTo>
                    <a:pt x="1032" y="151131"/>
                  </a:lnTo>
                  <a:lnTo>
                    <a:pt x="1388" y="151593"/>
                  </a:lnTo>
                  <a:lnTo>
                    <a:pt x="1780" y="152020"/>
                  </a:lnTo>
                  <a:lnTo>
                    <a:pt x="2207" y="152412"/>
                  </a:lnTo>
                  <a:lnTo>
                    <a:pt x="2669" y="152768"/>
                  </a:lnTo>
                  <a:lnTo>
                    <a:pt x="3168" y="153052"/>
                  </a:lnTo>
                  <a:lnTo>
                    <a:pt x="3666" y="153301"/>
                  </a:lnTo>
                  <a:lnTo>
                    <a:pt x="4235" y="153515"/>
                  </a:lnTo>
                  <a:lnTo>
                    <a:pt x="4805" y="153657"/>
                  </a:lnTo>
                  <a:lnTo>
                    <a:pt x="5409" y="153764"/>
                  </a:lnTo>
                  <a:lnTo>
                    <a:pt x="71990" y="153764"/>
                  </a:lnTo>
                  <a:lnTo>
                    <a:pt x="72559" y="153657"/>
                  </a:lnTo>
                  <a:lnTo>
                    <a:pt x="73128" y="153515"/>
                  </a:lnTo>
                  <a:lnTo>
                    <a:pt x="73698" y="153301"/>
                  </a:lnTo>
                  <a:lnTo>
                    <a:pt x="74231" y="153052"/>
                  </a:lnTo>
                  <a:lnTo>
                    <a:pt x="74730" y="152768"/>
                  </a:lnTo>
                  <a:lnTo>
                    <a:pt x="75192" y="152412"/>
                  </a:lnTo>
                  <a:lnTo>
                    <a:pt x="75619" y="152020"/>
                  </a:lnTo>
                  <a:lnTo>
                    <a:pt x="76011" y="151593"/>
                  </a:lnTo>
                  <a:lnTo>
                    <a:pt x="76331" y="151131"/>
                  </a:lnTo>
                  <a:lnTo>
                    <a:pt x="76651" y="150633"/>
                  </a:lnTo>
                  <a:lnTo>
                    <a:pt x="76900" y="150099"/>
                  </a:lnTo>
                  <a:lnTo>
                    <a:pt x="77114" y="149565"/>
                  </a:lnTo>
                  <a:lnTo>
                    <a:pt x="77256" y="148996"/>
                  </a:lnTo>
                  <a:lnTo>
                    <a:pt x="77327" y="148391"/>
                  </a:lnTo>
                  <a:lnTo>
                    <a:pt x="77363" y="147786"/>
                  </a:lnTo>
                  <a:lnTo>
                    <a:pt x="77363" y="6015"/>
                  </a:lnTo>
                  <a:lnTo>
                    <a:pt x="77327" y="5410"/>
                  </a:lnTo>
                  <a:lnTo>
                    <a:pt x="77256" y="4805"/>
                  </a:lnTo>
                  <a:lnTo>
                    <a:pt x="77114" y="4235"/>
                  </a:lnTo>
                  <a:lnTo>
                    <a:pt x="76900" y="3666"/>
                  </a:lnTo>
                  <a:lnTo>
                    <a:pt x="76651" y="3132"/>
                  </a:lnTo>
                  <a:lnTo>
                    <a:pt x="76331" y="2634"/>
                  </a:lnTo>
                  <a:lnTo>
                    <a:pt x="76011" y="2171"/>
                  </a:lnTo>
                  <a:lnTo>
                    <a:pt x="75619" y="1744"/>
                  </a:lnTo>
                  <a:lnTo>
                    <a:pt x="75192" y="1389"/>
                  </a:lnTo>
                  <a:lnTo>
                    <a:pt x="74730" y="1033"/>
                  </a:lnTo>
                  <a:lnTo>
                    <a:pt x="74231" y="712"/>
                  </a:lnTo>
                  <a:lnTo>
                    <a:pt x="73698" y="463"/>
                  </a:lnTo>
                  <a:lnTo>
                    <a:pt x="73128" y="285"/>
                  </a:lnTo>
                  <a:lnTo>
                    <a:pt x="72559" y="107"/>
                  </a:lnTo>
                  <a:lnTo>
                    <a:pt x="71990" y="36"/>
                  </a:lnTo>
                  <a:lnTo>
                    <a:pt x="71349" y="1"/>
                  </a:lnTo>
                  <a:lnTo>
                    <a:pt x="56154" y="1"/>
                  </a:lnTo>
                  <a:lnTo>
                    <a:pt x="51635" y="4520"/>
                  </a:lnTo>
                  <a:lnTo>
                    <a:pt x="25515" y="4520"/>
                  </a:lnTo>
                  <a:lnTo>
                    <a:pt x="20996" y="1"/>
                  </a:lnTo>
                  <a:close/>
                </a:path>
              </a:pathLst>
            </a:custGeom>
            <a:solidFill>
              <a:srgbClr val="F6E4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1"/>
            <p:cNvSpPr/>
            <p:nvPr/>
          </p:nvSpPr>
          <p:spPr>
            <a:xfrm>
              <a:off x="7061157" y="1806296"/>
              <a:ext cx="1421932" cy="2826201"/>
            </a:xfrm>
            <a:custGeom>
              <a:rect b="b" l="l" r="r" t="t"/>
              <a:pathLst>
                <a:path extrusionOk="0" h="153765" w="77363">
                  <a:moveTo>
                    <a:pt x="6014" y="1"/>
                  </a:moveTo>
                  <a:lnTo>
                    <a:pt x="5409" y="36"/>
                  </a:lnTo>
                  <a:lnTo>
                    <a:pt x="4805" y="107"/>
                  </a:lnTo>
                  <a:lnTo>
                    <a:pt x="4235" y="285"/>
                  </a:lnTo>
                  <a:lnTo>
                    <a:pt x="3666" y="463"/>
                  </a:lnTo>
                  <a:lnTo>
                    <a:pt x="3168" y="712"/>
                  </a:lnTo>
                  <a:lnTo>
                    <a:pt x="2669" y="1033"/>
                  </a:lnTo>
                  <a:lnTo>
                    <a:pt x="2207" y="1389"/>
                  </a:lnTo>
                  <a:lnTo>
                    <a:pt x="1780" y="1744"/>
                  </a:lnTo>
                  <a:lnTo>
                    <a:pt x="1388" y="2171"/>
                  </a:lnTo>
                  <a:lnTo>
                    <a:pt x="1032" y="2634"/>
                  </a:lnTo>
                  <a:lnTo>
                    <a:pt x="748" y="3132"/>
                  </a:lnTo>
                  <a:lnTo>
                    <a:pt x="499" y="3666"/>
                  </a:lnTo>
                  <a:lnTo>
                    <a:pt x="285" y="4235"/>
                  </a:lnTo>
                  <a:lnTo>
                    <a:pt x="143" y="4805"/>
                  </a:lnTo>
                  <a:lnTo>
                    <a:pt x="36" y="5410"/>
                  </a:lnTo>
                  <a:lnTo>
                    <a:pt x="1" y="6015"/>
                  </a:lnTo>
                  <a:lnTo>
                    <a:pt x="1" y="147786"/>
                  </a:lnTo>
                  <a:lnTo>
                    <a:pt x="36" y="148391"/>
                  </a:lnTo>
                  <a:lnTo>
                    <a:pt x="143" y="148996"/>
                  </a:lnTo>
                  <a:lnTo>
                    <a:pt x="285" y="149565"/>
                  </a:lnTo>
                  <a:lnTo>
                    <a:pt x="499" y="150099"/>
                  </a:lnTo>
                  <a:lnTo>
                    <a:pt x="748" y="150633"/>
                  </a:lnTo>
                  <a:lnTo>
                    <a:pt x="1032" y="151131"/>
                  </a:lnTo>
                  <a:lnTo>
                    <a:pt x="1388" y="151593"/>
                  </a:lnTo>
                  <a:lnTo>
                    <a:pt x="1780" y="152020"/>
                  </a:lnTo>
                  <a:lnTo>
                    <a:pt x="2207" y="152412"/>
                  </a:lnTo>
                  <a:lnTo>
                    <a:pt x="2669" y="152768"/>
                  </a:lnTo>
                  <a:lnTo>
                    <a:pt x="3168" y="153052"/>
                  </a:lnTo>
                  <a:lnTo>
                    <a:pt x="3666" y="153301"/>
                  </a:lnTo>
                  <a:lnTo>
                    <a:pt x="4235" y="153515"/>
                  </a:lnTo>
                  <a:lnTo>
                    <a:pt x="4805" y="153657"/>
                  </a:lnTo>
                  <a:lnTo>
                    <a:pt x="5409" y="153764"/>
                  </a:lnTo>
                  <a:lnTo>
                    <a:pt x="71990" y="153764"/>
                  </a:lnTo>
                  <a:lnTo>
                    <a:pt x="72559" y="153657"/>
                  </a:lnTo>
                  <a:lnTo>
                    <a:pt x="73128" y="153515"/>
                  </a:lnTo>
                  <a:lnTo>
                    <a:pt x="73698" y="153301"/>
                  </a:lnTo>
                  <a:lnTo>
                    <a:pt x="74231" y="153052"/>
                  </a:lnTo>
                  <a:lnTo>
                    <a:pt x="74730" y="152768"/>
                  </a:lnTo>
                  <a:lnTo>
                    <a:pt x="75192" y="152412"/>
                  </a:lnTo>
                  <a:lnTo>
                    <a:pt x="75619" y="152020"/>
                  </a:lnTo>
                  <a:lnTo>
                    <a:pt x="76011" y="151593"/>
                  </a:lnTo>
                  <a:lnTo>
                    <a:pt x="76331" y="151131"/>
                  </a:lnTo>
                  <a:lnTo>
                    <a:pt x="76651" y="150633"/>
                  </a:lnTo>
                  <a:lnTo>
                    <a:pt x="76900" y="150099"/>
                  </a:lnTo>
                  <a:lnTo>
                    <a:pt x="77114" y="149565"/>
                  </a:lnTo>
                  <a:lnTo>
                    <a:pt x="77256" y="148996"/>
                  </a:lnTo>
                  <a:lnTo>
                    <a:pt x="77327" y="148391"/>
                  </a:lnTo>
                  <a:lnTo>
                    <a:pt x="77363" y="147786"/>
                  </a:lnTo>
                  <a:lnTo>
                    <a:pt x="77363" y="6015"/>
                  </a:lnTo>
                  <a:lnTo>
                    <a:pt x="77327" y="5410"/>
                  </a:lnTo>
                  <a:lnTo>
                    <a:pt x="77256" y="4805"/>
                  </a:lnTo>
                  <a:lnTo>
                    <a:pt x="77114" y="4235"/>
                  </a:lnTo>
                  <a:lnTo>
                    <a:pt x="76900" y="3666"/>
                  </a:lnTo>
                  <a:lnTo>
                    <a:pt x="76651" y="3132"/>
                  </a:lnTo>
                  <a:lnTo>
                    <a:pt x="76331" y="2634"/>
                  </a:lnTo>
                  <a:lnTo>
                    <a:pt x="76011" y="2171"/>
                  </a:lnTo>
                  <a:lnTo>
                    <a:pt x="75619" y="1744"/>
                  </a:lnTo>
                  <a:lnTo>
                    <a:pt x="75192" y="1389"/>
                  </a:lnTo>
                  <a:lnTo>
                    <a:pt x="74730" y="1033"/>
                  </a:lnTo>
                  <a:lnTo>
                    <a:pt x="74231" y="712"/>
                  </a:lnTo>
                  <a:lnTo>
                    <a:pt x="73698" y="463"/>
                  </a:lnTo>
                  <a:lnTo>
                    <a:pt x="73128" y="285"/>
                  </a:lnTo>
                  <a:lnTo>
                    <a:pt x="72559" y="107"/>
                  </a:lnTo>
                  <a:lnTo>
                    <a:pt x="71990" y="36"/>
                  </a:lnTo>
                  <a:lnTo>
                    <a:pt x="71349" y="1"/>
                  </a:lnTo>
                  <a:lnTo>
                    <a:pt x="56154" y="1"/>
                  </a:lnTo>
                  <a:lnTo>
                    <a:pt x="51635" y="4520"/>
                  </a:lnTo>
                  <a:lnTo>
                    <a:pt x="25515" y="4520"/>
                  </a:lnTo>
                  <a:lnTo>
                    <a:pt x="209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1"/>
            <p:cNvSpPr/>
            <p:nvPr/>
          </p:nvSpPr>
          <p:spPr>
            <a:xfrm>
              <a:off x="7061157" y="1973076"/>
              <a:ext cx="1421932" cy="2463857"/>
            </a:xfrm>
            <a:custGeom>
              <a:rect b="b" l="l" r="r" t="t"/>
              <a:pathLst>
                <a:path extrusionOk="0" h="134051" w="77363">
                  <a:moveTo>
                    <a:pt x="1" y="1"/>
                  </a:moveTo>
                  <a:lnTo>
                    <a:pt x="1" y="134050"/>
                  </a:lnTo>
                  <a:lnTo>
                    <a:pt x="77363" y="134050"/>
                  </a:lnTo>
                  <a:lnTo>
                    <a:pt x="773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1"/>
            <p:cNvSpPr/>
            <p:nvPr/>
          </p:nvSpPr>
          <p:spPr>
            <a:xfrm>
              <a:off x="7061157" y="1973076"/>
              <a:ext cx="1421932" cy="2463857"/>
            </a:xfrm>
            <a:custGeom>
              <a:rect b="b" l="l" r="r" t="t"/>
              <a:pathLst>
                <a:path extrusionOk="0" h="134051" w="77363">
                  <a:moveTo>
                    <a:pt x="37401" y="71990"/>
                  </a:moveTo>
                  <a:lnTo>
                    <a:pt x="54482" y="89035"/>
                  </a:lnTo>
                  <a:lnTo>
                    <a:pt x="42596" y="100920"/>
                  </a:lnTo>
                  <a:lnTo>
                    <a:pt x="25515" y="83875"/>
                  </a:lnTo>
                  <a:lnTo>
                    <a:pt x="37401" y="71990"/>
                  </a:lnTo>
                  <a:close/>
                  <a:moveTo>
                    <a:pt x="17829" y="1"/>
                  </a:moveTo>
                  <a:lnTo>
                    <a:pt x="30497" y="12669"/>
                  </a:lnTo>
                  <a:lnTo>
                    <a:pt x="8719" y="34447"/>
                  </a:lnTo>
                  <a:lnTo>
                    <a:pt x="1" y="25765"/>
                  </a:lnTo>
                  <a:lnTo>
                    <a:pt x="1" y="34590"/>
                  </a:lnTo>
                  <a:lnTo>
                    <a:pt x="32988" y="67577"/>
                  </a:lnTo>
                  <a:lnTo>
                    <a:pt x="21103" y="79463"/>
                  </a:lnTo>
                  <a:lnTo>
                    <a:pt x="1" y="58361"/>
                  </a:lnTo>
                  <a:lnTo>
                    <a:pt x="1" y="67186"/>
                  </a:lnTo>
                  <a:lnTo>
                    <a:pt x="16690" y="83875"/>
                  </a:lnTo>
                  <a:lnTo>
                    <a:pt x="1" y="100564"/>
                  </a:lnTo>
                  <a:lnTo>
                    <a:pt x="1" y="109390"/>
                  </a:lnTo>
                  <a:lnTo>
                    <a:pt x="21103" y="88288"/>
                  </a:lnTo>
                  <a:lnTo>
                    <a:pt x="38148" y="105333"/>
                  </a:lnTo>
                  <a:lnTo>
                    <a:pt x="9466" y="134050"/>
                  </a:lnTo>
                  <a:lnTo>
                    <a:pt x="18291" y="134050"/>
                  </a:lnTo>
                  <a:lnTo>
                    <a:pt x="42596" y="109745"/>
                  </a:lnTo>
                  <a:lnTo>
                    <a:pt x="66865" y="134050"/>
                  </a:lnTo>
                  <a:lnTo>
                    <a:pt x="75690" y="134050"/>
                  </a:lnTo>
                  <a:lnTo>
                    <a:pt x="47009" y="105333"/>
                  </a:lnTo>
                  <a:lnTo>
                    <a:pt x="58894" y="93447"/>
                  </a:lnTo>
                  <a:lnTo>
                    <a:pt x="77363" y="111952"/>
                  </a:lnTo>
                  <a:lnTo>
                    <a:pt x="77363" y="103091"/>
                  </a:lnTo>
                  <a:lnTo>
                    <a:pt x="63307" y="89035"/>
                  </a:lnTo>
                  <a:lnTo>
                    <a:pt x="77363" y="74979"/>
                  </a:lnTo>
                  <a:lnTo>
                    <a:pt x="77363" y="66154"/>
                  </a:lnTo>
                  <a:lnTo>
                    <a:pt x="58894" y="84622"/>
                  </a:lnTo>
                  <a:lnTo>
                    <a:pt x="13132" y="38860"/>
                  </a:lnTo>
                  <a:lnTo>
                    <a:pt x="34910" y="17082"/>
                  </a:lnTo>
                  <a:lnTo>
                    <a:pt x="77363" y="59535"/>
                  </a:lnTo>
                  <a:lnTo>
                    <a:pt x="77363" y="50710"/>
                  </a:lnTo>
                  <a:lnTo>
                    <a:pt x="63912" y="37259"/>
                  </a:lnTo>
                  <a:lnTo>
                    <a:pt x="77363" y="23843"/>
                  </a:lnTo>
                  <a:lnTo>
                    <a:pt x="77363" y="7474"/>
                  </a:lnTo>
                  <a:lnTo>
                    <a:pt x="69890" y="1"/>
                  </a:lnTo>
                  <a:lnTo>
                    <a:pt x="61065" y="1"/>
                  </a:lnTo>
                  <a:lnTo>
                    <a:pt x="76722" y="15658"/>
                  </a:lnTo>
                  <a:lnTo>
                    <a:pt x="59499" y="32846"/>
                  </a:lnTo>
                  <a:lnTo>
                    <a:pt x="39322" y="12669"/>
                  </a:lnTo>
                  <a:lnTo>
                    <a:pt x="51991" y="1"/>
                  </a:lnTo>
                  <a:lnTo>
                    <a:pt x="43165" y="1"/>
                  </a:lnTo>
                  <a:lnTo>
                    <a:pt x="34910" y="8257"/>
                  </a:lnTo>
                  <a:lnTo>
                    <a:pt x="266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1"/>
            <p:cNvSpPr/>
            <p:nvPr/>
          </p:nvSpPr>
          <p:spPr>
            <a:xfrm>
              <a:off x="7657661" y="1806296"/>
              <a:ext cx="59533" cy="59533"/>
            </a:xfrm>
            <a:custGeom>
              <a:rect b="b" l="l" r="r" t="t"/>
              <a:pathLst>
                <a:path extrusionOk="0" h="3239" w="3239">
                  <a:moveTo>
                    <a:pt x="1637" y="1"/>
                  </a:moveTo>
                  <a:lnTo>
                    <a:pt x="1317" y="36"/>
                  </a:lnTo>
                  <a:lnTo>
                    <a:pt x="997" y="107"/>
                  </a:lnTo>
                  <a:lnTo>
                    <a:pt x="712" y="285"/>
                  </a:lnTo>
                  <a:lnTo>
                    <a:pt x="499" y="463"/>
                  </a:lnTo>
                  <a:lnTo>
                    <a:pt x="285" y="712"/>
                  </a:lnTo>
                  <a:lnTo>
                    <a:pt x="143" y="997"/>
                  </a:lnTo>
                  <a:lnTo>
                    <a:pt x="36" y="1282"/>
                  </a:lnTo>
                  <a:lnTo>
                    <a:pt x="0" y="1602"/>
                  </a:lnTo>
                  <a:lnTo>
                    <a:pt x="36" y="1922"/>
                  </a:lnTo>
                  <a:lnTo>
                    <a:pt x="143" y="2243"/>
                  </a:lnTo>
                  <a:lnTo>
                    <a:pt x="285" y="2527"/>
                  </a:lnTo>
                  <a:lnTo>
                    <a:pt x="499" y="2741"/>
                  </a:lnTo>
                  <a:lnTo>
                    <a:pt x="712" y="2954"/>
                  </a:lnTo>
                  <a:lnTo>
                    <a:pt x="997" y="3097"/>
                  </a:lnTo>
                  <a:lnTo>
                    <a:pt x="1317" y="3203"/>
                  </a:lnTo>
                  <a:lnTo>
                    <a:pt x="1637" y="3239"/>
                  </a:lnTo>
                  <a:lnTo>
                    <a:pt x="1958" y="3203"/>
                  </a:lnTo>
                  <a:lnTo>
                    <a:pt x="2242" y="3097"/>
                  </a:lnTo>
                  <a:lnTo>
                    <a:pt x="2527" y="2954"/>
                  </a:lnTo>
                  <a:lnTo>
                    <a:pt x="2776" y="2741"/>
                  </a:lnTo>
                  <a:lnTo>
                    <a:pt x="2954" y="2527"/>
                  </a:lnTo>
                  <a:lnTo>
                    <a:pt x="3096" y="2243"/>
                  </a:lnTo>
                  <a:lnTo>
                    <a:pt x="3203" y="1922"/>
                  </a:lnTo>
                  <a:lnTo>
                    <a:pt x="3239" y="1602"/>
                  </a:lnTo>
                  <a:lnTo>
                    <a:pt x="3203" y="1282"/>
                  </a:lnTo>
                  <a:lnTo>
                    <a:pt x="3096" y="997"/>
                  </a:lnTo>
                  <a:lnTo>
                    <a:pt x="2954" y="712"/>
                  </a:lnTo>
                  <a:lnTo>
                    <a:pt x="2776" y="463"/>
                  </a:lnTo>
                  <a:lnTo>
                    <a:pt x="2527" y="285"/>
                  </a:lnTo>
                  <a:lnTo>
                    <a:pt x="2242" y="107"/>
                  </a:lnTo>
                  <a:lnTo>
                    <a:pt x="1958" y="36"/>
                  </a:lnTo>
                  <a:lnTo>
                    <a:pt x="16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1"/>
            <p:cNvSpPr/>
            <p:nvPr/>
          </p:nvSpPr>
          <p:spPr>
            <a:xfrm>
              <a:off x="7819203" y="1806296"/>
              <a:ext cx="59551" cy="59533"/>
            </a:xfrm>
            <a:custGeom>
              <a:rect b="b" l="l" r="r" t="t"/>
              <a:pathLst>
                <a:path extrusionOk="0" h="3239" w="3240">
                  <a:moveTo>
                    <a:pt x="1602" y="1"/>
                  </a:moveTo>
                  <a:lnTo>
                    <a:pt x="1282" y="36"/>
                  </a:lnTo>
                  <a:lnTo>
                    <a:pt x="997" y="107"/>
                  </a:lnTo>
                  <a:lnTo>
                    <a:pt x="713" y="285"/>
                  </a:lnTo>
                  <a:lnTo>
                    <a:pt x="464" y="463"/>
                  </a:lnTo>
                  <a:lnTo>
                    <a:pt x="286" y="712"/>
                  </a:lnTo>
                  <a:lnTo>
                    <a:pt x="143" y="997"/>
                  </a:lnTo>
                  <a:lnTo>
                    <a:pt x="36" y="1282"/>
                  </a:lnTo>
                  <a:lnTo>
                    <a:pt x="1" y="1602"/>
                  </a:lnTo>
                  <a:lnTo>
                    <a:pt x="36" y="1922"/>
                  </a:lnTo>
                  <a:lnTo>
                    <a:pt x="143" y="2243"/>
                  </a:lnTo>
                  <a:lnTo>
                    <a:pt x="286" y="2527"/>
                  </a:lnTo>
                  <a:lnTo>
                    <a:pt x="464" y="2741"/>
                  </a:lnTo>
                  <a:lnTo>
                    <a:pt x="713" y="2954"/>
                  </a:lnTo>
                  <a:lnTo>
                    <a:pt x="997" y="3097"/>
                  </a:lnTo>
                  <a:lnTo>
                    <a:pt x="1282" y="3203"/>
                  </a:lnTo>
                  <a:lnTo>
                    <a:pt x="1602" y="3239"/>
                  </a:lnTo>
                  <a:lnTo>
                    <a:pt x="1958" y="3203"/>
                  </a:lnTo>
                  <a:lnTo>
                    <a:pt x="2243" y="3097"/>
                  </a:lnTo>
                  <a:lnTo>
                    <a:pt x="2527" y="2954"/>
                  </a:lnTo>
                  <a:lnTo>
                    <a:pt x="2741" y="2741"/>
                  </a:lnTo>
                  <a:lnTo>
                    <a:pt x="2954" y="2527"/>
                  </a:lnTo>
                  <a:lnTo>
                    <a:pt x="3097" y="2243"/>
                  </a:lnTo>
                  <a:lnTo>
                    <a:pt x="3204" y="1922"/>
                  </a:lnTo>
                  <a:lnTo>
                    <a:pt x="3239" y="1602"/>
                  </a:lnTo>
                  <a:lnTo>
                    <a:pt x="3204" y="1282"/>
                  </a:lnTo>
                  <a:lnTo>
                    <a:pt x="3097" y="997"/>
                  </a:lnTo>
                  <a:lnTo>
                    <a:pt x="2954" y="712"/>
                  </a:lnTo>
                  <a:lnTo>
                    <a:pt x="2741" y="463"/>
                  </a:lnTo>
                  <a:lnTo>
                    <a:pt x="2527" y="285"/>
                  </a:lnTo>
                  <a:lnTo>
                    <a:pt x="2243" y="107"/>
                  </a:lnTo>
                  <a:lnTo>
                    <a:pt x="1958" y="3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1"/>
            <p:cNvSpPr/>
            <p:nvPr/>
          </p:nvSpPr>
          <p:spPr>
            <a:xfrm>
              <a:off x="7106941" y="3689327"/>
              <a:ext cx="1330363" cy="826089"/>
            </a:xfrm>
            <a:custGeom>
              <a:rect b="b" l="l" r="r" t="t"/>
              <a:pathLst>
                <a:path extrusionOk="0" h="44945" w="72381">
                  <a:moveTo>
                    <a:pt x="4769" y="0"/>
                  </a:moveTo>
                  <a:lnTo>
                    <a:pt x="4306" y="36"/>
                  </a:lnTo>
                  <a:lnTo>
                    <a:pt x="3808" y="107"/>
                  </a:lnTo>
                  <a:lnTo>
                    <a:pt x="3346" y="214"/>
                  </a:lnTo>
                  <a:lnTo>
                    <a:pt x="2918" y="392"/>
                  </a:lnTo>
                  <a:lnTo>
                    <a:pt x="2491" y="605"/>
                  </a:lnTo>
                  <a:lnTo>
                    <a:pt x="2100" y="819"/>
                  </a:lnTo>
                  <a:lnTo>
                    <a:pt x="1744" y="1103"/>
                  </a:lnTo>
                  <a:lnTo>
                    <a:pt x="1388" y="1424"/>
                  </a:lnTo>
                  <a:lnTo>
                    <a:pt x="1104" y="1744"/>
                  </a:lnTo>
                  <a:lnTo>
                    <a:pt x="819" y="2135"/>
                  </a:lnTo>
                  <a:lnTo>
                    <a:pt x="570" y="2527"/>
                  </a:lnTo>
                  <a:lnTo>
                    <a:pt x="392" y="2918"/>
                  </a:lnTo>
                  <a:lnTo>
                    <a:pt x="214" y="3381"/>
                  </a:lnTo>
                  <a:lnTo>
                    <a:pt x="107" y="3843"/>
                  </a:lnTo>
                  <a:lnTo>
                    <a:pt x="36" y="4306"/>
                  </a:lnTo>
                  <a:lnTo>
                    <a:pt x="0" y="4804"/>
                  </a:lnTo>
                  <a:lnTo>
                    <a:pt x="0" y="40176"/>
                  </a:lnTo>
                  <a:lnTo>
                    <a:pt x="36" y="40674"/>
                  </a:lnTo>
                  <a:lnTo>
                    <a:pt x="107" y="41137"/>
                  </a:lnTo>
                  <a:lnTo>
                    <a:pt x="214" y="41599"/>
                  </a:lnTo>
                  <a:lnTo>
                    <a:pt x="392" y="42026"/>
                  </a:lnTo>
                  <a:lnTo>
                    <a:pt x="570" y="42453"/>
                  </a:lnTo>
                  <a:lnTo>
                    <a:pt x="819" y="42845"/>
                  </a:lnTo>
                  <a:lnTo>
                    <a:pt x="1104" y="43201"/>
                  </a:lnTo>
                  <a:lnTo>
                    <a:pt x="1388" y="43557"/>
                  </a:lnTo>
                  <a:lnTo>
                    <a:pt x="1744" y="43877"/>
                  </a:lnTo>
                  <a:lnTo>
                    <a:pt x="2100" y="44126"/>
                  </a:lnTo>
                  <a:lnTo>
                    <a:pt x="2491" y="44375"/>
                  </a:lnTo>
                  <a:lnTo>
                    <a:pt x="2918" y="44588"/>
                  </a:lnTo>
                  <a:lnTo>
                    <a:pt x="3346" y="44731"/>
                  </a:lnTo>
                  <a:lnTo>
                    <a:pt x="3808" y="44838"/>
                  </a:lnTo>
                  <a:lnTo>
                    <a:pt x="4306" y="44909"/>
                  </a:lnTo>
                  <a:lnTo>
                    <a:pt x="4769" y="44944"/>
                  </a:lnTo>
                  <a:lnTo>
                    <a:pt x="67613" y="44944"/>
                  </a:lnTo>
                  <a:lnTo>
                    <a:pt x="68111" y="44909"/>
                  </a:lnTo>
                  <a:lnTo>
                    <a:pt x="68573" y="44838"/>
                  </a:lnTo>
                  <a:lnTo>
                    <a:pt x="69036" y="44731"/>
                  </a:lnTo>
                  <a:lnTo>
                    <a:pt x="69463" y="44588"/>
                  </a:lnTo>
                  <a:lnTo>
                    <a:pt x="69890" y="44375"/>
                  </a:lnTo>
                  <a:lnTo>
                    <a:pt x="70281" y="44126"/>
                  </a:lnTo>
                  <a:lnTo>
                    <a:pt x="70673" y="43877"/>
                  </a:lnTo>
                  <a:lnTo>
                    <a:pt x="70993" y="43557"/>
                  </a:lnTo>
                  <a:lnTo>
                    <a:pt x="71313" y="43201"/>
                  </a:lnTo>
                  <a:lnTo>
                    <a:pt x="71563" y="42845"/>
                  </a:lnTo>
                  <a:lnTo>
                    <a:pt x="71812" y="42453"/>
                  </a:lnTo>
                  <a:lnTo>
                    <a:pt x="72025" y="42026"/>
                  </a:lnTo>
                  <a:lnTo>
                    <a:pt x="72168" y="41599"/>
                  </a:lnTo>
                  <a:lnTo>
                    <a:pt x="72310" y="41137"/>
                  </a:lnTo>
                  <a:lnTo>
                    <a:pt x="72381" y="40674"/>
                  </a:lnTo>
                  <a:lnTo>
                    <a:pt x="72381" y="40176"/>
                  </a:lnTo>
                  <a:lnTo>
                    <a:pt x="72381" y="4804"/>
                  </a:lnTo>
                  <a:lnTo>
                    <a:pt x="72381" y="4306"/>
                  </a:lnTo>
                  <a:lnTo>
                    <a:pt x="72310" y="3843"/>
                  </a:lnTo>
                  <a:lnTo>
                    <a:pt x="72168" y="3381"/>
                  </a:lnTo>
                  <a:lnTo>
                    <a:pt x="72025" y="2918"/>
                  </a:lnTo>
                  <a:lnTo>
                    <a:pt x="71812" y="2527"/>
                  </a:lnTo>
                  <a:lnTo>
                    <a:pt x="71563" y="2135"/>
                  </a:lnTo>
                  <a:lnTo>
                    <a:pt x="71313" y="1744"/>
                  </a:lnTo>
                  <a:lnTo>
                    <a:pt x="70993" y="1424"/>
                  </a:lnTo>
                  <a:lnTo>
                    <a:pt x="70673" y="1103"/>
                  </a:lnTo>
                  <a:lnTo>
                    <a:pt x="70281" y="819"/>
                  </a:lnTo>
                  <a:lnTo>
                    <a:pt x="69890" y="605"/>
                  </a:lnTo>
                  <a:lnTo>
                    <a:pt x="69463" y="392"/>
                  </a:lnTo>
                  <a:lnTo>
                    <a:pt x="69036" y="214"/>
                  </a:lnTo>
                  <a:lnTo>
                    <a:pt x="68573" y="107"/>
                  </a:lnTo>
                  <a:lnTo>
                    <a:pt x="68111" y="36"/>
                  </a:lnTo>
                  <a:lnTo>
                    <a:pt x="676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1"/>
            <p:cNvSpPr/>
            <p:nvPr/>
          </p:nvSpPr>
          <p:spPr>
            <a:xfrm>
              <a:off x="7747264" y="3774353"/>
              <a:ext cx="114471" cy="41226"/>
            </a:xfrm>
            <a:custGeom>
              <a:rect b="b" l="l" r="r" t="t"/>
              <a:pathLst>
                <a:path extrusionOk="0" h="2243" w="6228">
                  <a:moveTo>
                    <a:pt x="748" y="0"/>
                  </a:moveTo>
                  <a:lnTo>
                    <a:pt x="570" y="72"/>
                  </a:lnTo>
                  <a:lnTo>
                    <a:pt x="392" y="143"/>
                  </a:lnTo>
                  <a:lnTo>
                    <a:pt x="250" y="285"/>
                  </a:lnTo>
                  <a:lnTo>
                    <a:pt x="143" y="392"/>
                  </a:lnTo>
                  <a:lnTo>
                    <a:pt x="72" y="570"/>
                  </a:lnTo>
                  <a:lnTo>
                    <a:pt x="1" y="748"/>
                  </a:lnTo>
                  <a:lnTo>
                    <a:pt x="1" y="926"/>
                  </a:lnTo>
                  <a:lnTo>
                    <a:pt x="1" y="2242"/>
                  </a:lnTo>
                  <a:lnTo>
                    <a:pt x="6228" y="2242"/>
                  </a:lnTo>
                  <a:lnTo>
                    <a:pt x="6228" y="926"/>
                  </a:lnTo>
                  <a:lnTo>
                    <a:pt x="6192" y="748"/>
                  </a:lnTo>
                  <a:lnTo>
                    <a:pt x="6157" y="570"/>
                  </a:lnTo>
                  <a:lnTo>
                    <a:pt x="6050" y="392"/>
                  </a:lnTo>
                  <a:lnTo>
                    <a:pt x="5943" y="285"/>
                  </a:lnTo>
                  <a:lnTo>
                    <a:pt x="5801" y="143"/>
                  </a:lnTo>
                  <a:lnTo>
                    <a:pt x="5659" y="72"/>
                  </a:lnTo>
                  <a:lnTo>
                    <a:pt x="5481" y="0"/>
                  </a:lnTo>
                  <a:close/>
                </a:path>
              </a:pathLst>
            </a:custGeom>
            <a:solidFill>
              <a:srgbClr val="FAFC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1"/>
            <p:cNvSpPr/>
            <p:nvPr/>
          </p:nvSpPr>
          <p:spPr>
            <a:xfrm>
              <a:off x="7738110" y="3810984"/>
              <a:ext cx="132134" cy="20292"/>
            </a:xfrm>
            <a:custGeom>
              <a:rect b="b" l="l" r="r" t="t"/>
              <a:pathLst>
                <a:path extrusionOk="0" h="1104" w="7189">
                  <a:moveTo>
                    <a:pt x="427" y="0"/>
                  </a:moveTo>
                  <a:lnTo>
                    <a:pt x="249" y="36"/>
                  </a:lnTo>
                  <a:lnTo>
                    <a:pt x="143" y="107"/>
                  </a:lnTo>
                  <a:lnTo>
                    <a:pt x="36" y="249"/>
                  </a:lnTo>
                  <a:lnTo>
                    <a:pt x="0" y="392"/>
                  </a:lnTo>
                  <a:lnTo>
                    <a:pt x="0" y="1103"/>
                  </a:lnTo>
                  <a:lnTo>
                    <a:pt x="7189" y="1103"/>
                  </a:lnTo>
                  <a:lnTo>
                    <a:pt x="7189" y="392"/>
                  </a:lnTo>
                  <a:lnTo>
                    <a:pt x="7153" y="249"/>
                  </a:lnTo>
                  <a:lnTo>
                    <a:pt x="7082" y="107"/>
                  </a:lnTo>
                  <a:lnTo>
                    <a:pt x="6939" y="36"/>
                  </a:lnTo>
                  <a:lnTo>
                    <a:pt x="67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1"/>
            <p:cNvSpPr/>
            <p:nvPr/>
          </p:nvSpPr>
          <p:spPr>
            <a:xfrm>
              <a:off x="7390802" y="3999342"/>
              <a:ext cx="737792" cy="126914"/>
            </a:xfrm>
            <a:custGeom>
              <a:rect b="b" l="l" r="r" t="t"/>
              <a:pathLst>
                <a:path extrusionOk="0" h="6905" w="40141">
                  <a:moveTo>
                    <a:pt x="14590" y="1"/>
                  </a:moveTo>
                  <a:lnTo>
                    <a:pt x="11601" y="36"/>
                  </a:lnTo>
                  <a:lnTo>
                    <a:pt x="8897" y="107"/>
                  </a:lnTo>
                  <a:lnTo>
                    <a:pt x="6584" y="214"/>
                  </a:lnTo>
                  <a:lnTo>
                    <a:pt x="4662" y="357"/>
                  </a:lnTo>
                  <a:lnTo>
                    <a:pt x="3915" y="428"/>
                  </a:lnTo>
                  <a:lnTo>
                    <a:pt x="3310" y="499"/>
                  </a:lnTo>
                  <a:lnTo>
                    <a:pt x="2883" y="606"/>
                  </a:lnTo>
                  <a:lnTo>
                    <a:pt x="2598" y="677"/>
                  </a:lnTo>
                  <a:lnTo>
                    <a:pt x="2207" y="890"/>
                  </a:lnTo>
                  <a:lnTo>
                    <a:pt x="1851" y="1175"/>
                  </a:lnTo>
                  <a:lnTo>
                    <a:pt x="1531" y="1495"/>
                  </a:lnTo>
                  <a:lnTo>
                    <a:pt x="1210" y="1815"/>
                  </a:lnTo>
                  <a:lnTo>
                    <a:pt x="890" y="2207"/>
                  </a:lnTo>
                  <a:lnTo>
                    <a:pt x="641" y="2634"/>
                  </a:lnTo>
                  <a:lnTo>
                    <a:pt x="428" y="3061"/>
                  </a:lnTo>
                  <a:lnTo>
                    <a:pt x="250" y="3488"/>
                  </a:lnTo>
                  <a:lnTo>
                    <a:pt x="107" y="3951"/>
                  </a:lnTo>
                  <a:lnTo>
                    <a:pt x="36" y="4378"/>
                  </a:lnTo>
                  <a:lnTo>
                    <a:pt x="1" y="4840"/>
                  </a:lnTo>
                  <a:lnTo>
                    <a:pt x="36" y="5303"/>
                  </a:lnTo>
                  <a:lnTo>
                    <a:pt x="143" y="5730"/>
                  </a:lnTo>
                  <a:lnTo>
                    <a:pt x="285" y="6157"/>
                  </a:lnTo>
                  <a:lnTo>
                    <a:pt x="534" y="6548"/>
                  </a:lnTo>
                  <a:lnTo>
                    <a:pt x="855" y="6904"/>
                  </a:lnTo>
                  <a:lnTo>
                    <a:pt x="39607" y="6726"/>
                  </a:lnTo>
                  <a:lnTo>
                    <a:pt x="39643" y="6584"/>
                  </a:lnTo>
                  <a:lnTo>
                    <a:pt x="39785" y="6192"/>
                  </a:lnTo>
                  <a:lnTo>
                    <a:pt x="39963" y="5588"/>
                  </a:lnTo>
                  <a:lnTo>
                    <a:pt x="40034" y="5232"/>
                  </a:lnTo>
                  <a:lnTo>
                    <a:pt x="40105" y="4840"/>
                  </a:lnTo>
                  <a:lnTo>
                    <a:pt x="40141" y="4449"/>
                  </a:lnTo>
                  <a:lnTo>
                    <a:pt x="40141" y="4022"/>
                  </a:lnTo>
                  <a:lnTo>
                    <a:pt x="40141" y="3595"/>
                  </a:lnTo>
                  <a:lnTo>
                    <a:pt x="40070" y="3132"/>
                  </a:lnTo>
                  <a:lnTo>
                    <a:pt x="39927" y="2705"/>
                  </a:lnTo>
                  <a:lnTo>
                    <a:pt x="39749" y="2314"/>
                  </a:lnTo>
                  <a:lnTo>
                    <a:pt x="39500" y="1887"/>
                  </a:lnTo>
                  <a:lnTo>
                    <a:pt x="39180" y="1531"/>
                  </a:lnTo>
                  <a:lnTo>
                    <a:pt x="39073" y="1460"/>
                  </a:lnTo>
                  <a:lnTo>
                    <a:pt x="38931" y="1353"/>
                  </a:lnTo>
                  <a:lnTo>
                    <a:pt x="38504" y="1211"/>
                  </a:lnTo>
                  <a:lnTo>
                    <a:pt x="37899" y="1033"/>
                  </a:lnTo>
                  <a:lnTo>
                    <a:pt x="37152" y="890"/>
                  </a:lnTo>
                  <a:lnTo>
                    <a:pt x="36298" y="784"/>
                  </a:lnTo>
                  <a:lnTo>
                    <a:pt x="35301" y="677"/>
                  </a:lnTo>
                  <a:lnTo>
                    <a:pt x="32953" y="463"/>
                  </a:lnTo>
                  <a:lnTo>
                    <a:pt x="30284" y="285"/>
                  </a:lnTo>
                  <a:lnTo>
                    <a:pt x="27330" y="143"/>
                  </a:lnTo>
                  <a:lnTo>
                    <a:pt x="24163" y="72"/>
                  </a:lnTo>
                  <a:lnTo>
                    <a:pt x="20960" y="1"/>
                  </a:lnTo>
                  <a:close/>
                </a:path>
              </a:pathLst>
            </a:custGeom>
            <a:solidFill>
              <a:srgbClr val="1923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1"/>
            <p:cNvSpPr/>
            <p:nvPr/>
          </p:nvSpPr>
          <p:spPr>
            <a:xfrm>
              <a:off x="7413042" y="4034007"/>
              <a:ext cx="156984" cy="157002"/>
            </a:xfrm>
            <a:custGeom>
              <a:rect b="b" l="l" r="r" t="t"/>
              <a:pathLst>
                <a:path extrusionOk="0" h="8542" w="8541">
                  <a:moveTo>
                    <a:pt x="3844" y="1"/>
                  </a:moveTo>
                  <a:lnTo>
                    <a:pt x="3417" y="72"/>
                  </a:lnTo>
                  <a:lnTo>
                    <a:pt x="2990" y="179"/>
                  </a:lnTo>
                  <a:lnTo>
                    <a:pt x="2598" y="321"/>
                  </a:lnTo>
                  <a:lnTo>
                    <a:pt x="2242" y="499"/>
                  </a:lnTo>
                  <a:lnTo>
                    <a:pt x="1886" y="712"/>
                  </a:lnTo>
                  <a:lnTo>
                    <a:pt x="1566" y="961"/>
                  </a:lnTo>
                  <a:lnTo>
                    <a:pt x="1246" y="1246"/>
                  </a:lnTo>
                  <a:lnTo>
                    <a:pt x="961" y="1531"/>
                  </a:lnTo>
                  <a:lnTo>
                    <a:pt x="748" y="1887"/>
                  </a:lnTo>
                  <a:lnTo>
                    <a:pt x="534" y="2243"/>
                  </a:lnTo>
                  <a:lnTo>
                    <a:pt x="356" y="2598"/>
                  </a:lnTo>
                  <a:lnTo>
                    <a:pt x="178" y="2990"/>
                  </a:lnTo>
                  <a:lnTo>
                    <a:pt x="107" y="3417"/>
                  </a:lnTo>
                  <a:lnTo>
                    <a:pt x="36" y="3808"/>
                  </a:lnTo>
                  <a:lnTo>
                    <a:pt x="0" y="4271"/>
                  </a:lnTo>
                  <a:lnTo>
                    <a:pt x="36" y="4698"/>
                  </a:lnTo>
                  <a:lnTo>
                    <a:pt x="107" y="5125"/>
                  </a:lnTo>
                  <a:lnTo>
                    <a:pt x="178" y="5516"/>
                  </a:lnTo>
                  <a:lnTo>
                    <a:pt x="356" y="5908"/>
                  </a:lnTo>
                  <a:lnTo>
                    <a:pt x="534" y="6299"/>
                  </a:lnTo>
                  <a:lnTo>
                    <a:pt x="748" y="6655"/>
                  </a:lnTo>
                  <a:lnTo>
                    <a:pt x="961" y="6975"/>
                  </a:lnTo>
                  <a:lnTo>
                    <a:pt x="1246" y="7296"/>
                  </a:lnTo>
                  <a:lnTo>
                    <a:pt x="1566" y="7545"/>
                  </a:lnTo>
                  <a:lnTo>
                    <a:pt x="1886" y="7794"/>
                  </a:lnTo>
                  <a:lnTo>
                    <a:pt x="2242" y="8007"/>
                  </a:lnTo>
                  <a:lnTo>
                    <a:pt x="2598" y="8185"/>
                  </a:lnTo>
                  <a:lnTo>
                    <a:pt x="2990" y="8328"/>
                  </a:lnTo>
                  <a:lnTo>
                    <a:pt x="3417" y="8434"/>
                  </a:lnTo>
                  <a:lnTo>
                    <a:pt x="3844" y="8506"/>
                  </a:lnTo>
                  <a:lnTo>
                    <a:pt x="4271" y="8541"/>
                  </a:lnTo>
                  <a:lnTo>
                    <a:pt x="4698" y="8506"/>
                  </a:lnTo>
                  <a:lnTo>
                    <a:pt x="5125" y="8434"/>
                  </a:lnTo>
                  <a:lnTo>
                    <a:pt x="5552" y="8328"/>
                  </a:lnTo>
                  <a:lnTo>
                    <a:pt x="5943" y="8185"/>
                  </a:lnTo>
                  <a:lnTo>
                    <a:pt x="6299" y="8007"/>
                  </a:lnTo>
                  <a:lnTo>
                    <a:pt x="6655" y="7794"/>
                  </a:lnTo>
                  <a:lnTo>
                    <a:pt x="6975" y="7545"/>
                  </a:lnTo>
                  <a:lnTo>
                    <a:pt x="7295" y="7296"/>
                  </a:lnTo>
                  <a:lnTo>
                    <a:pt x="7580" y="6975"/>
                  </a:lnTo>
                  <a:lnTo>
                    <a:pt x="7829" y="6655"/>
                  </a:lnTo>
                  <a:lnTo>
                    <a:pt x="8043" y="6299"/>
                  </a:lnTo>
                  <a:lnTo>
                    <a:pt x="8221" y="5908"/>
                  </a:lnTo>
                  <a:lnTo>
                    <a:pt x="8363" y="5516"/>
                  </a:lnTo>
                  <a:lnTo>
                    <a:pt x="8470" y="5125"/>
                  </a:lnTo>
                  <a:lnTo>
                    <a:pt x="8505" y="4698"/>
                  </a:lnTo>
                  <a:lnTo>
                    <a:pt x="8541" y="4271"/>
                  </a:lnTo>
                  <a:lnTo>
                    <a:pt x="8505" y="3808"/>
                  </a:lnTo>
                  <a:lnTo>
                    <a:pt x="8470" y="3417"/>
                  </a:lnTo>
                  <a:lnTo>
                    <a:pt x="8363" y="2990"/>
                  </a:lnTo>
                  <a:lnTo>
                    <a:pt x="8221" y="2598"/>
                  </a:lnTo>
                  <a:lnTo>
                    <a:pt x="8043" y="2243"/>
                  </a:lnTo>
                  <a:lnTo>
                    <a:pt x="7829" y="1887"/>
                  </a:lnTo>
                  <a:lnTo>
                    <a:pt x="7580" y="1531"/>
                  </a:lnTo>
                  <a:lnTo>
                    <a:pt x="7295" y="1246"/>
                  </a:lnTo>
                  <a:lnTo>
                    <a:pt x="6975" y="961"/>
                  </a:lnTo>
                  <a:lnTo>
                    <a:pt x="6655" y="712"/>
                  </a:lnTo>
                  <a:lnTo>
                    <a:pt x="6299" y="499"/>
                  </a:lnTo>
                  <a:lnTo>
                    <a:pt x="5943" y="321"/>
                  </a:lnTo>
                  <a:lnTo>
                    <a:pt x="5552" y="179"/>
                  </a:lnTo>
                  <a:lnTo>
                    <a:pt x="5125" y="72"/>
                  </a:lnTo>
                  <a:lnTo>
                    <a:pt x="46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1"/>
            <p:cNvSpPr/>
            <p:nvPr/>
          </p:nvSpPr>
          <p:spPr>
            <a:xfrm>
              <a:off x="7438553" y="4059519"/>
              <a:ext cx="105979" cy="105979"/>
            </a:xfrm>
            <a:custGeom>
              <a:rect b="b" l="l" r="r" t="t"/>
              <a:pathLst>
                <a:path extrusionOk="0" h="5766" w="5766">
                  <a:moveTo>
                    <a:pt x="2598" y="0"/>
                  </a:moveTo>
                  <a:lnTo>
                    <a:pt x="2313" y="36"/>
                  </a:lnTo>
                  <a:lnTo>
                    <a:pt x="2029" y="107"/>
                  </a:lnTo>
                  <a:lnTo>
                    <a:pt x="1744" y="214"/>
                  </a:lnTo>
                  <a:lnTo>
                    <a:pt x="1495" y="321"/>
                  </a:lnTo>
                  <a:lnTo>
                    <a:pt x="1281" y="463"/>
                  </a:lnTo>
                  <a:lnTo>
                    <a:pt x="1032" y="641"/>
                  </a:lnTo>
                  <a:lnTo>
                    <a:pt x="854" y="819"/>
                  </a:lnTo>
                  <a:lnTo>
                    <a:pt x="641" y="1032"/>
                  </a:lnTo>
                  <a:lnTo>
                    <a:pt x="498" y="1246"/>
                  </a:lnTo>
                  <a:lnTo>
                    <a:pt x="356" y="1495"/>
                  </a:lnTo>
                  <a:lnTo>
                    <a:pt x="214" y="1744"/>
                  </a:lnTo>
                  <a:lnTo>
                    <a:pt x="143" y="2029"/>
                  </a:lnTo>
                  <a:lnTo>
                    <a:pt x="71" y="2278"/>
                  </a:lnTo>
                  <a:lnTo>
                    <a:pt x="0" y="2563"/>
                  </a:lnTo>
                  <a:lnTo>
                    <a:pt x="0" y="2883"/>
                  </a:lnTo>
                  <a:lnTo>
                    <a:pt x="0" y="3168"/>
                  </a:lnTo>
                  <a:lnTo>
                    <a:pt x="71" y="3452"/>
                  </a:lnTo>
                  <a:lnTo>
                    <a:pt x="143" y="3737"/>
                  </a:lnTo>
                  <a:lnTo>
                    <a:pt x="214" y="3986"/>
                  </a:lnTo>
                  <a:lnTo>
                    <a:pt x="356" y="4235"/>
                  </a:lnTo>
                  <a:lnTo>
                    <a:pt x="498" y="4484"/>
                  </a:lnTo>
                  <a:lnTo>
                    <a:pt x="641" y="4698"/>
                  </a:lnTo>
                  <a:lnTo>
                    <a:pt x="854" y="4911"/>
                  </a:lnTo>
                  <a:lnTo>
                    <a:pt x="1032" y="5089"/>
                  </a:lnTo>
                  <a:lnTo>
                    <a:pt x="1281" y="5267"/>
                  </a:lnTo>
                  <a:lnTo>
                    <a:pt x="1495" y="5409"/>
                  </a:lnTo>
                  <a:lnTo>
                    <a:pt x="1744" y="5516"/>
                  </a:lnTo>
                  <a:lnTo>
                    <a:pt x="2029" y="5623"/>
                  </a:lnTo>
                  <a:lnTo>
                    <a:pt x="2313" y="5694"/>
                  </a:lnTo>
                  <a:lnTo>
                    <a:pt x="2598" y="5730"/>
                  </a:lnTo>
                  <a:lnTo>
                    <a:pt x="2883" y="5765"/>
                  </a:lnTo>
                  <a:lnTo>
                    <a:pt x="3167" y="5730"/>
                  </a:lnTo>
                  <a:lnTo>
                    <a:pt x="3452" y="5694"/>
                  </a:lnTo>
                  <a:lnTo>
                    <a:pt x="3737" y="5623"/>
                  </a:lnTo>
                  <a:lnTo>
                    <a:pt x="4021" y="5516"/>
                  </a:lnTo>
                  <a:lnTo>
                    <a:pt x="4270" y="5409"/>
                  </a:lnTo>
                  <a:lnTo>
                    <a:pt x="4484" y="5267"/>
                  </a:lnTo>
                  <a:lnTo>
                    <a:pt x="4733" y="5089"/>
                  </a:lnTo>
                  <a:lnTo>
                    <a:pt x="4911" y="4911"/>
                  </a:lnTo>
                  <a:lnTo>
                    <a:pt x="5125" y="4698"/>
                  </a:lnTo>
                  <a:lnTo>
                    <a:pt x="5267" y="4484"/>
                  </a:lnTo>
                  <a:lnTo>
                    <a:pt x="5409" y="4235"/>
                  </a:lnTo>
                  <a:lnTo>
                    <a:pt x="5552" y="3986"/>
                  </a:lnTo>
                  <a:lnTo>
                    <a:pt x="5623" y="3737"/>
                  </a:lnTo>
                  <a:lnTo>
                    <a:pt x="5694" y="3452"/>
                  </a:lnTo>
                  <a:lnTo>
                    <a:pt x="5765" y="3168"/>
                  </a:lnTo>
                  <a:lnTo>
                    <a:pt x="5765" y="2883"/>
                  </a:lnTo>
                  <a:lnTo>
                    <a:pt x="5765" y="2563"/>
                  </a:lnTo>
                  <a:lnTo>
                    <a:pt x="5694" y="2278"/>
                  </a:lnTo>
                  <a:lnTo>
                    <a:pt x="5623" y="2029"/>
                  </a:lnTo>
                  <a:lnTo>
                    <a:pt x="5552" y="1744"/>
                  </a:lnTo>
                  <a:lnTo>
                    <a:pt x="5409" y="1495"/>
                  </a:lnTo>
                  <a:lnTo>
                    <a:pt x="5267" y="1246"/>
                  </a:lnTo>
                  <a:lnTo>
                    <a:pt x="5125" y="1032"/>
                  </a:lnTo>
                  <a:lnTo>
                    <a:pt x="4911" y="819"/>
                  </a:lnTo>
                  <a:lnTo>
                    <a:pt x="4733" y="641"/>
                  </a:lnTo>
                  <a:lnTo>
                    <a:pt x="4484" y="463"/>
                  </a:lnTo>
                  <a:lnTo>
                    <a:pt x="4270" y="321"/>
                  </a:lnTo>
                  <a:lnTo>
                    <a:pt x="4021" y="214"/>
                  </a:lnTo>
                  <a:lnTo>
                    <a:pt x="3737" y="107"/>
                  </a:lnTo>
                  <a:lnTo>
                    <a:pt x="3452" y="36"/>
                  </a:lnTo>
                  <a:lnTo>
                    <a:pt x="3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1"/>
            <p:cNvSpPr/>
            <p:nvPr/>
          </p:nvSpPr>
          <p:spPr>
            <a:xfrm>
              <a:off x="7477794" y="4067367"/>
              <a:ext cx="27478" cy="39260"/>
            </a:xfrm>
            <a:custGeom>
              <a:rect b="b" l="l" r="r" t="t"/>
              <a:pathLst>
                <a:path extrusionOk="0" h="2136" w="1495">
                  <a:moveTo>
                    <a:pt x="748" y="1"/>
                  </a:moveTo>
                  <a:lnTo>
                    <a:pt x="356" y="36"/>
                  </a:lnTo>
                  <a:lnTo>
                    <a:pt x="0" y="107"/>
                  </a:lnTo>
                  <a:lnTo>
                    <a:pt x="748" y="2136"/>
                  </a:lnTo>
                  <a:lnTo>
                    <a:pt x="1495" y="107"/>
                  </a:lnTo>
                  <a:lnTo>
                    <a:pt x="1139" y="36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1"/>
            <p:cNvSpPr/>
            <p:nvPr/>
          </p:nvSpPr>
          <p:spPr>
            <a:xfrm>
              <a:off x="7495458" y="4071943"/>
              <a:ext cx="35988" cy="36650"/>
            </a:xfrm>
            <a:custGeom>
              <a:rect b="b" l="l" r="r" t="t"/>
              <a:pathLst>
                <a:path extrusionOk="0" h="1994" w="1958">
                  <a:moveTo>
                    <a:pt x="890" y="1"/>
                  </a:moveTo>
                  <a:lnTo>
                    <a:pt x="0" y="1993"/>
                  </a:lnTo>
                  <a:lnTo>
                    <a:pt x="0" y="1993"/>
                  </a:lnTo>
                  <a:lnTo>
                    <a:pt x="1957" y="1068"/>
                  </a:lnTo>
                  <a:lnTo>
                    <a:pt x="1779" y="783"/>
                  </a:lnTo>
                  <a:lnTo>
                    <a:pt x="1495" y="463"/>
                  </a:lnTo>
                  <a:lnTo>
                    <a:pt x="1210" y="214"/>
                  </a:lnTo>
                  <a:lnTo>
                    <a:pt x="8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1"/>
            <p:cNvSpPr/>
            <p:nvPr/>
          </p:nvSpPr>
          <p:spPr>
            <a:xfrm>
              <a:off x="7497406" y="4098117"/>
              <a:ext cx="38616" cy="28140"/>
            </a:xfrm>
            <a:custGeom>
              <a:rect b="b" l="l" r="r" t="t"/>
              <a:pathLst>
                <a:path extrusionOk="0" h="1531" w="2101">
                  <a:moveTo>
                    <a:pt x="2029" y="0"/>
                  </a:moveTo>
                  <a:lnTo>
                    <a:pt x="1" y="783"/>
                  </a:lnTo>
                  <a:lnTo>
                    <a:pt x="2029" y="1530"/>
                  </a:lnTo>
                  <a:lnTo>
                    <a:pt x="2100" y="1174"/>
                  </a:lnTo>
                  <a:lnTo>
                    <a:pt x="2100" y="783"/>
                  </a:lnTo>
                  <a:lnTo>
                    <a:pt x="2100" y="391"/>
                  </a:lnTo>
                  <a:lnTo>
                    <a:pt x="20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7495458" y="4116423"/>
              <a:ext cx="35988" cy="35988"/>
            </a:xfrm>
            <a:custGeom>
              <a:rect b="b" l="l" r="r" t="t"/>
              <a:pathLst>
                <a:path extrusionOk="0" h="1958" w="1958">
                  <a:moveTo>
                    <a:pt x="0" y="0"/>
                  </a:moveTo>
                  <a:lnTo>
                    <a:pt x="890" y="1958"/>
                  </a:lnTo>
                  <a:lnTo>
                    <a:pt x="1210" y="1744"/>
                  </a:lnTo>
                  <a:lnTo>
                    <a:pt x="1495" y="1495"/>
                  </a:lnTo>
                  <a:lnTo>
                    <a:pt x="1779" y="1210"/>
                  </a:lnTo>
                  <a:lnTo>
                    <a:pt x="1957" y="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7477794" y="4117728"/>
              <a:ext cx="27478" cy="39260"/>
            </a:xfrm>
            <a:custGeom>
              <a:rect b="b" l="l" r="r" t="t"/>
              <a:pathLst>
                <a:path extrusionOk="0" h="2136" w="1495">
                  <a:moveTo>
                    <a:pt x="748" y="1"/>
                  </a:moveTo>
                  <a:lnTo>
                    <a:pt x="0" y="2029"/>
                  </a:lnTo>
                  <a:lnTo>
                    <a:pt x="356" y="2100"/>
                  </a:lnTo>
                  <a:lnTo>
                    <a:pt x="748" y="2136"/>
                  </a:lnTo>
                  <a:lnTo>
                    <a:pt x="1139" y="2100"/>
                  </a:lnTo>
                  <a:lnTo>
                    <a:pt x="1495" y="2029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1"/>
            <p:cNvSpPr/>
            <p:nvPr/>
          </p:nvSpPr>
          <p:spPr>
            <a:xfrm>
              <a:off x="7451621" y="4116423"/>
              <a:ext cx="36006" cy="35988"/>
            </a:xfrm>
            <a:custGeom>
              <a:rect b="b" l="l" r="r" t="t"/>
              <a:pathLst>
                <a:path extrusionOk="0" h="1958" w="1959">
                  <a:moveTo>
                    <a:pt x="1958" y="0"/>
                  </a:moveTo>
                  <a:lnTo>
                    <a:pt x="1" y="890"/>
                  </a:lnTo>
                  <a:lnTo>
                    <a:pt x="179" y="1210"/>
                  </a:lnTo>
                  <a:lnTo>
                    <a:pt x="464" y="1495"/>
                  </a:lnTo>
                  <a:lnTo>
                    <a:pt x="748" y="1744"/>
                  </a:lnTo>
                  <a:lnTo>
                    <a:pt x="1069" y="1958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1"/>
            <p:cNvSpPr/>
            <p:nvPr/>
          </p:nvSpPr>
          <p:spPr>
            <a:xfrm>
              <a:off x="7447045" y="4098117"/>
              <a:ext cx="38616" cy="28140"/>
            </a:xfrm>
            <a:custGeom>
              <a:rect b="b" l="l" r="r" t="t"/>
              <a:pathLst>
                <a:path extrusionOk="0" h="1531" w="2101">
                  <a:moveTo>
                    <a:pt x="72" y="0"/>
                  </a:moveTo>
                  <a:lnTo>
                    <a:pt x="1" y="391"/>
                  </a:lnTo>
                  <a:lnTo>
                    <a:pt x="1" y="783"/>
                  </a:lnTo>
                  <a:lnTo>
                    <a:pt x="1" y="1174"/>
                  </a:lnTo>
                  <a:lnTo>
                    <a:pt x="72" y="1530"/>
                  </a:lnTo>
                  <a:lnTo>
                    <a:pt x="2100" y="7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7451621" y="4071943"/>
              <a:ext cx="36006" cy="36650"/>
            </a:xfrm>
            <a:custGeom>
              <a:rect b="b" l="l" r="r" t="t"/>
              <a:pathLst>
                <a:path extrusionOk="0" h="1994" w="1959">
                  <a:moveTo>
                    <a:pt x="1069" y="1"/>
                  </a:moveTo>
                  <a:lnTo>
                    <a:pt x="748" y="214"/>
                  </a:lnTo>
                  <a:lnTo>
                    <a:pt x="464" y="463"/>
                  </a:lnTo>
                  <a:lnTo>
                    <a:pt x="179" y="783"/>
                  </a:lnTo>
                  <a:lnTo>
                    <a:pt x="1" y="1068"/>
                  </a:lnTo>
                  <a:lnTo>
                    <a:pt x="1958" y="1993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1"/>
            <p:cNvSpPr/>
            <p:nvPr/>
          </p:nvSpPr>
          <p:spPr>
            <a:xfrm>
              <a:off x="7475184" y="4096150"/>
              <a:ext cx="32716" cy="32055"/>
            </a:xfrm>
            <a:custGeom>
              <a:rect b="b" l="l" r="r" t="t"/>
              <a:pathLst>
                <a:path extrusionOk="0" h="1744" w="1780">
                  <a:moveTo>
                    <a:pt x="890" y="0"/>
                  </a:moveTo>
                  <a:lnTo>
                    <a:pt x="712" y="36"/>
                  </a:lnTo>
                  <a:lnTo>
                    <a:pt x="534" y="71"/>
                  </a:lnTo>
                  <a:lnTo>
                    <a:pt x="391" y="143"/>
                  </a:lnTo>
                  <a:lnTo>
                    <a:pt x="285" y="249"/>
                  </a:lnTo>
                  <a:lnTo>
                    <a:pt x="178" y="392"/>
                  </a:lnTo>
                  <a:lnTo>
                    <a:pt x="71" y="534"/>
                  </a:lnTo>
                  <a:lnTo>
                    <a:pt x="36" y="712"/>
                  </a:lnTo>
                  <a:lnTo>
                    <a:pt x="0" y="890"/>
                  </a:lnTo>
                  <a:lnTo>
                    <a:pt x="36" y="1068"/>
                  </a:lnTo>
                  <a:lnTo>
                    <a:pt x="71" y="1210"/>
                  </a:lnTo>
                  <a:lnTo>
                    <a:pt x="178" y="1352"/>
                  </a:lnTo>
                  <a:lnTo>
                    <a:pt x="285" y="1495"/>
                  </a:lnTo>
                  <a:lnTo>
                    <a:pt x="391" y="1602"/>
                  </a:lnTo>
                  <a:lnTo>
                    <a:pt x="534" y="1673"/>
                  </a:lnTo>
                  <a:lnTo>
                    <a:pt x="712" y="1744"/>
                  </a:lnTo>
                  <a:lnTo>
                    <a:pt x="1068" y="1744"/>
                  </a:lnTo>
                  <a:lnTo>
                    <a:pt x="1246" y="1673"/>
                  </a:lnTo>
                  <a:lnTo>
                    <a:pt x="1388" y="1602"/>
                  </a:lnTo>
                  <a:lnTo>
                    <a:pt x="1530" y="1495"/>
                  </a:lnTo>
                  <a:lnTo>
                    <a:pt x="1637" y="1352"/>
                  </a:lnTo>
                  <a:lnTo>
                    <a:pt x="1708" y="1210"/>
                  </a:lnTo>
                  <a:lnTo>
                    <a:pt x="1744" y="1068"/>
                  </a:lnTo>
                  <a:lnTo>
                    <a:pt x="1779" y="890"/>
                  </a:lnTo>
                  <a:lnTo>
                    <a:pt x="1744" y="712"/>
                  </a:lnTo>
                  <a:lnTo>
                    <a:pt x="1708" y="534"/>
                  </a:lnTo>
                  <a:lnTo>
                    <a:pt x="1637" y="392"/>
                  </a:lnTo>
                  <a:lnTo>
                    <a:pt x="1530" y="249"/>
                  </a:lnTo>
                  <a:lnTo>
                    <a:pt x="1388" y="143"/>
                  </a:lnTo>
                  <a:lnTo>
                    <a:pt x="1246" y="71"/>
                  </a:lnTo>
                  <a:lnTo>
                    <a:pt x="1068" y="36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1"/>
            <p:cNvSpPr/>
            <p:nvPr/>
          </p:nvSpPr>
          <p:spPr>
            <a:xfrm>
              <a:off x="7267178" y="3824714"/>
              <a:ext cx="983073" cy="301542"/>
            </a:xfrm>
            <a:custGeom>
              <a:rect b="b" l="l" r="r" t="t"/>
              <a:pathLst>
                <a:path extrusionOk="0" h="16406" w="53486">
                  <a:moveTo>
                    <a:pt x="30142" y="0"/>
                  </a:moveTo>
                  <a:lnTo>
                    <a:pt x="28967" y="36"/>
                  </a:lnTo>
                  <a:lnTo>
                    <a:pt x="27793" y="107"/>
                  </a:lnTo>
                  <a:lnTo>
                    <a:pt x="26619" y="178"/>
                  </a:lnTo>
                  <a:lnTo>
                    <a:pt x="25516" y="285"/>
                  </a:lnTo>
                  <a:lnTo>
                    <a:pt x="24448" y="427"/>
                  </a:lnTo>
                  <a:lnTo>
                    <a:pt x="23452" y="641"/>
                  </a:lnTo>
                  <a:lnTo>
                    <a:pt x="22562" y="854"/>
                  </a:lnTo>
                  <a:lnTo>
                    <a:pt x="21779" y="1104"/>
                  </a:lnTo>
                  <a:lnTo>
                    <a:pt x="21494" y="1246"/>
                  </a:lnTo>
                  <a:lnTo>
                    <a:pt x="21067" y="1459"/>
                  </a:lnTo>
                  <a:lnTo>
                    <a:pt x="20035" y="2064"/>
                  </a:lnTo>
                  <a:lnTo>
                    <a:pt x="18790" y="2847"/>
                  </a:lnTo>
                  <a:lnTo>
                    <a:pt x="17473" y="3701"/>
                  </a:lnTo>
                  <a:lnTo>
                    <a:pt x="15231" y="5196"/>
                  </a:lnTo>
                  <a:lnTo>
                    <a:pt x="14235" y="5872"/>
                  </a:lnTo>
                  <a:lnTo>
                    <a:pt x="12705" y="6228"/>
                  </a:lnTo>
                  <a:lnTo>
                    <a:pt x="11104" y="6584"/>
                  </a:lnTo>
                  <a:lnTo>
                    <a:pt x="9253" y="7046"/>
                  </a:lnTo>
                  <a:lnTo>
                    <a:pt x="7331" y="7544"/>
                  </a:lnTo>
                  <a:lnTo>
                    <a:pt x="5623" y="8078"/>
                  </a:lnTo>
                  <a:lnTo>
                    <a:pt x="4912" y="8327"/>
                  </a:lnTo>
                  <a:lnTo>
                    <a:pt x="4307" y="8576"/>
                  </a:lnTo>
                  <a:lnTo>
                    <a:pt x="3880" y="8790"/>
                  </a:lnTo>
                  <a:lnTo>
                    <a:pt x="3737" y="8897"/>
                  </a:lnTo>
                  <a:lnTo>
                    <a:pt x="3631" y="9003"/>
                  </a:lnTo>
                  <a:lnTo>
                    <a:pt x="2385" y="10605"/>
                  </a:lnTo>
                  <a:lnTo>
                    <a:pt x="1745" y="11423"/>
                  </a:lnTo>
                  <a:lnTo>
                    <a:pt x="1531" y="11459"/>
                  </a:lnTo>
                  <a:lnTo>
                    <a:pt x="1282" y="11530"/>
                  </a:lnTo>
                  <a:lnTo>
                    <a:pt x="997" y="11672"/>
                  </a:lnTo>
                  <a:lnTo>
                    <a:pt x="713" y="11850"/>
                  </a:lnTo>
                  <a:lnTo>
                    <a:pt x="570" y="11957"/>
                  </a:lnTo>
                  <a:lnTo>
                    <a:pt x="464" y="12099"/>
                  </a:lnTo>
                  <a:lnTo>
                    <a:pt x="357" y="12277"/>
                  </a:lnTo>
                  <a:lnTo>
                    <a:pt x="250" y="12455"/>
                  </a:lnTo>
                  <a:lnTo>
                    <a:pt x="179" y="12669"/>
                  </a:lnTo>
                  <a:lnTo>
                    <a:pt x="143" y="12882"/>
                  </a:lnTo>
                  <a:lnTo>
                    <a:pt x="36" y="13914"/>
                  </a:lnTo>
                  <a:lnTo>
                    <a:pt x="1" y="14448"/>
                  </a:lnTo>
                  <a:lnTo>
                    <a:pt x="1" y="14946"/>
                  </a:lnTo>
                  <a:lnTo>
                    <a:pt x="1" y="15409"/>
                  </a:lnTo>
                  <a:lnTo>
                    <a:pt x="72" y="15800"/>
                  </a:lnTo>
                  <a:lnTo>
                    <a:pt x="143" y="15943"/>
                  </a:lnTo>
                  <a:lnTo>
                    <a:pt x="179" y="16085"/>
                  </a:lnTo>
                  <a:lnTo>
                    <a:pt x="286" y="16192"/>
                  </a:lnTo>
                  <a:lnTo>
                    <a:pt x="357" y="16298"/>
                  </a:lnTo>
                  <a:lnTo>
                    <a:pt x="535" y="16298"/>
                  </a:lnTo>
                  <a:lnTo>
                    <a:pt x="962" y="16334"/>
                  </a:lnTo>
                  <a:lnTo>
                    <a:pt x="2421" y="16370"/>
                  </a:lnTo>
                  <a:lnTo>
                    <a:pt x="7581" y="16405"/>
                  </a:lnTo>
                  <a:lnTo>
                    <a:pt x="7509" y="16049"/>
                  </a:lnTo>
                  <a:lnTo>
                    <a:pt x="7509" y="15658"/>
                  </a:lnTo>
                  <a:lnTo>
                    <a:pt x="7509" y="15160"/>
                  </a:lnTo>
                  <a:lnTo>
                    <a:pt x="7581" y="14697"/>
                  </a:lnTo>
                  <a:lnTo>
                    <a:pt x="7723" y="14234"/>
                  </a:lnTo>
                  <a:lnTo>
                    <a:pt x="7865" y="13807"/>
                  </a:lnTo>
                  <a:lnTo>
                    <a:pt x="8079" y="13416"/>
                  </a:lnTo>
                  <a:lnTo>
                    <a:pt x="8292" y="13025"/>
                  </a:lnTo>
                  <a:lnTo>
                    <a:pt x="8577" y="12669"/>
                  </a:lnTo>
                  <a:lnTo>
                    <a:pt x="8862" y="12313"/>
                  </a:lnTo>
                  <a:lnTo>
                    <a:pt x="9217" y="12028"/>
                  </a:lnTo>
                  <a:lnTo>
                    <a:pt x="9573" y="11744"/>
                  </a:lnTo>
                  <a:lnTo>
                    <a:pt x="9965" y="11494"/>
                  </a:lnTo>
                  <a:lnTo>
                    <a:pt x="10392" y="11316"/>
                  </a:lnTo>
                  <a:lnTo>
                    <a:pt x="10819" y="11139"/>
                  </a:lnTo>
                  <a:lnTo>
                    <a:pt x="11246" y="11032"/>
                  </a:lnTo>
                  <a:lnTo>
                    <a:pt x="11744" y="10961"/>
                  </a:lnTo>
                  <a:lnTo>
                    <a:pt x="12207" y="10925"/>
                  </a:lnTo>
                  <a:lnTo>
                    <a:pt x="12705" y="10961"/>
                  </a:lnTo>
                  <a:lnTo>
                    <a:pt x="13167" y="11032"/>
                  </a:lnTo>
                  <a:lnTo>
                    <a:pt x="13594" y="11139"/>
                  </a:lnTo>
                  <a:lnTo>
                    <a:pt x="14057" y="11316"/>
                  </a:lnTo>
                  <a:lnTo>
                    <a:pt x="14449" y="11494"/>
                  </a:lnTo>
                  <a:lnTo>
                    <a:pt x="14840" y="11744"/>
                  </a:lnTo>
                  <a:lnTo>
                    <a:pt x="15196" y="12028"/>
                  </a:lnTo>
                  <a:lnTo>
                    <a:pt x="15552" y="12313"/>
                  </a:lnTo>
                  <a:lnTo>
                    <a:pt x="15836" y="12669"/>
                  </a:lnTo>
                  <a:lnTo>
                    <a:pt x="16121" y="13025"/>
                  </a:lnTo>
                  <a:lnTo>
                    <a:pt x="16335" y="13416"/>
                  </a:lnTo>
                  <a:lnTo>
                    <a:pt x="16548" y="13807"/>
                  </a:lnTo>
                  <a:lnTo>
                    <a:pt x="16690" y="14234"/>
                  </a:lnTo>
                  <a:lnTo>
                    <a:pt x="16833" y="14697"/>
                  </a:lnTo>
                  <a:lnTo>
                    <a:pt x="16904" y="15160"/>
                  </a:lnTo>
                  <a:lnTo>
                    <a:pt x="16904" y="15658"/>
                  </a:lnTo>
                  <a:lnTo>
                    <a:pt x="16904" y="16049"/>
                  </a:lnTo>
                  <a:lnTo>
                    <a:pt x="16833" y="16405"/>
                  </a:lnTo>
                  <a:lnTo>
                    <a:pt x="16833" y="16405"/>
                  </a:lnTo>
                  <a:lnTo>
                    <a:pt x="27152" y="16370"/>
                  </a:lnTo>
                  <a:lnTo>
                    <a:pt x="37010" y="16298"/>
                  </a:lnTo>
                  <a:lnTo>
                    <a:pt x="36938" y="15978"/>
                  </a:lnTo>
                  <a:lnTo>
                    <a:pt x="36938" y="15658"/>
                  </a:lnTo>
                  <a:lnTo>
                    <a:pt x="36974" y="15160"/>
                  </a:lnTo>
                  <a:lnTo>
                    <a:pt x="37045" y="14697"/>
                  </a:lnTo>
                  <a:lnTo>
                    <a:pt x="37152" y="14234"/>
                  </a:lnTo>
                  <a:lnTo>
                    <a:pt x="37294" y="13807"/>
                  </a:lnTo>
                  <a:lnTo>
                    <a:pt x="37508" y="13416"/>
                  </a:lnTo>
                  <a:lnTo>
                    <a:pt x="37757" y="13025"/>
                  </a:lnTo>
                  <a:lnTo>
                    <a:pt x="38006" y="12669"/>
                  </a:lnTo>
                  <a:lnTo>
                    <a:pt x="38326" y="12313"/>
                  </a:lnTo>
                  <a:lnTo>
                    <a:pt x="38647" y="12028"/>
                  </a:lnTo>
                  <a:lnTo>
                    <a:pt x="39002" y="11744"/>
                  </a:lnTo>
                  <a:lnTo>
                    <a:pt x="39394" y="11494"/>
                  </a:lnTo>
                  <a:lnTo>
                    <a:pt x="39821" y="11316"/>
                  </a:lnTo>
                  <a:lnTo>
                    <a:pt x="40248" y="11139"/>
                  </a:lnTo>
                  <a:lnTo>
                    <a:pt x="40710" y="11032"/>
                  </a:lnTo>
                  <a:lnTo>
                    <a:pt x="41173" y="10961"/>
                  </a:lnTo>
                  <a:lnTo>
                    <a:pt x="41636" y="10925"/>
                  </a:lnTo>
                  <a:lnTo>
                    <a:pt x="42134" y="10961"/>
                  </a:lnTo>
                  <a:lnTo>
                    <a:pt x="42597" y="11032"/>
                  </a:lnTo>
                  <a:lnTo>
                    <a:pt x="43059" y="11139"/>
                  </a:lnTo>
                  <a:lnTo>
                    <a:pt x="43486" y="11316"/>
                  </a:lnTo>
                  <a:lnTo>
                    <a:pt x="43878" y="11494"/>
                  </a:lnTo>
                  <a:lnTo>
                    <a:pt x="44269" y="11744"/>
                  </a:lnTo>
                  <a:lnTo>
                    <a:pt x="44660" y="12028"/>
                  </a:lnTo>
                  <a:lnTo>
                    <a:pt x="44981" y="12313"/>
                  </a:lnTo>
                  <a:lnTo>
                    <a:pt x="45265" y="12669"/>
                  </a:lnTo>
                  <a:lnTo>
                    <a:pt x="45550" y="13025"/>
                  </a:lnTo>
                  <a:lnTo>
                    <a:pt x="45799" y="13416"/>
                  </a:lnTo>
                  <a:lnTo>
                    <a:pt x="45977" y="13807"/>
                  </a:lnTo>
                  <a:lnTo>
                    <a:pt x="46155" y="14234"/>
                  </a:lnTo>
                  <a:lnTo>
                    <a:pt x="46262" y="14697"/>
                  </a:lnTo>
                  <a:lnTo>
                    <a:pt x="46333" y="15160"/>
                  </a:lnTo>
                  <a:lnTo>
                    <a:pt x="46369" y="15658"/>
                  </a:lnTo>
                  <a:lnTo>
                    <a:pt x="46333" y="16227"/>
                  </a:lnTo>
                  <a:lnTo>
                    <a:pt x="48646" y="16227"/>
                  </a:lnTo>
                  <a:lnTo>
                    <a:pt x="49215" y="16156"/>
                  </a:lnTo>
                  <a:lnTo>
                    <a:pt x="49749" y="16120"/>
                  </a:lnTo>
                  <a:lnTo>
                    <a:pt x="50390" y="16014"/>
                  </a:lnTo>
                  <a:lnTo>
                    <a:pt x="51066" y="15871"/>
                  </a:lnTo>
                  <a:lnTo>
                    <a:pt x="51742" y="15693"/>
                  </a:lnTo>
                  <a:lnTo>
                    <a:pt x="52347" y="15444"/>
                  </a:lnTo>
                  <a:lnTo>
                    <a:pt x="52632" y="15338"/>
                  </a:lnTo>
                  <a:lnTo>
                    <a:pt x="52881" y="15160"/>
                  </a:lnTo>
                  <a:lnTo>
                    <a:pt x="53059" y="14982"/>
                  </a:lnTo>
                  <a:lnTo>
                    <a:pt x="53201" y="14733"/>
                  </a:lnTo>
                  <a:lnTo>
                    <a:pt x="53343" y="14448"/>
                  </a:lnTo>
                  <a:lnTo>
                    <a:pt x="53414" y="14128"/>
                  </a:lnTo>
                  <a:lnTo>
                    <a:pt x="53450" y="13772"/>
                  </a:lnTo>
                  <a:lnTo>
                    <a:pt x="53486" y="13380"/>
                  </a:lnTo>
                  <a:lnTo>
                    <a:pt x="53486" y="12598"/>
                  </a:lnTo>
                  <a:lnTo>
                    <a:pt x="53379" y="11815"/>
                  </a:lnTo>
                  <a:lnTo>
                    <a:pt x="53308" y="11139"/>
                  </a:lnTo>
                  <a:lnTo>
                    <a:pt x="53130" y="10320"/>
                  </a:lnTo>
                  <a:lnTo>
                    <a:pt x="53130" y="10249"/>
                  </a:lnTo>
                  <a:lnTo>
                    <a:pt x="53059" y="10178"/>
                  </a:lnTo>
                  <a:lnTo>
                    <a:pt x="52881" y="10035"/>
                  </a:lnTo>
                  <a:lnTo>
                    <a:pt x="52667" y="9929"/>
                  </a:lnTo>
                  <a:lnTo>
                    <a:pt x="52418" y="9822"/>
                  </a:lnTo>
                  <a:lnTo>
                    <a:pt x="51955" y="9680"/>
                  </a:lnTo>
                  <a:lnTo>
                    <a:pt x="51742" y="9608"/>
                  </a:lnTo>
                  <a:lnTo>
                    <a:pt x="51778" y="9110"/>
                  </a:lnTo>
                  <a:lnTo>
                    <a:pt x="51778" y="8612"/>
                  </a:lnTo>
                  <a:lnTo>
                    <a:pt x="51778" y="8007"/>
                  </a:lnTo>
                  <a:lnTo>
                    <a:pt x="51706" y="7367"/>
                  </a:lnTo>
                  <a:lnTo>
                    <a:pt x="51671" y="7082"/>
                  </a:lnTo>
                  <a:lnTo>
                    <a:pt x="51600" y="6833"/>
                  </a:lnTo>
                  <a:lnTo>
                    <a:pt x="51528" y="6584"/>
                  </a:lnTo>
                  <a:lnTo>
                    <a:pt x="51422" y="6370"/>
                  </a:lnTo>
                  <a:lnTo>
                    <a:pt x="51279" y="6228"/>
                  </a:lnTo>
                  <a:lnTo>
                    <a:pt x="51137" y="6157"/>
                  </a:lnTo>
                  <a:lnTo>
                    <a:pt x="50674" y="6050"/>
                  </a:lnTo>
                  <a:lnTo>
                    <a:pt x="49963" y="5979"/>
                  </a:lnTo>
                  <a:lnTo>
                    <a:pt x="48326" y="5836"/>
                  </a:lnTo>
                  <a:lnTo>
                    <a:pt x="46831" y="5765"/>
                  </a:lnTo>
                  <a:lnTo>
                    <a:pt x="46191" y="5730"/>
                  </a:lnTo>
                  <a:lnTo>
                    <a:pt x="45159" y="4982"/>
                  </a:lnTo>
                  <a:lnTo>
                    <a:pt x="44020" y="4199"/>
                  </a:lnTo>
                  <a:lnTo>
                    <a:pt x="42668" y="3274"/>
                  </a:lnTo>
                  <a:lnTo>
                    <a:pt x="41173" y="2349"/>
                  </a:lnTo>
                  <a:lnTo>
                    <a:pt x="39714" y="1459"/>
                  </a:lnTo>
                  <a:lnTo>
                    <a:pt x="39038" y="1104"/>
                  </a:lnTo>
                  <a:lnTo>
                    <a:pt x="38433" y="783"/>
                  </a:lnTo>
                  <a:lnTo>
                    <a:pt x="37864" y="570"/>
                  </a:lnTo>
                  <a:lnTo>
                    <a:pt x="37365" y="392"/>
                  </a:lnTo>
                  <a:lnTo>
                    <a:pt x="36867" y="285"/>
                  </a:lnTo>
                  <a:lnTo>
                    <a:pt x="36227" y="214"/>
                  </a:lnTo>
                  <a:lnTo>
                    <a:pt x="35408" y="143"/>
                  </a:lnTo>
                  <a:lnTo>
                    <a:pt x="34519" y="72"/>
                  </a:lnTo>
                  <a:lnTo>
                    <a:pt x="324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1"/>
            <p:cNvSpPr/>
            <p:nvPr/>
          </p:nvSpPr>
          <p:spPr>
            <a:xfrm>
              <a:off x="7551700" y="4049704"/>
              <a:ext cx="421233" cy="76553"/>
            </a:xfrm>
            <a:custGeom>
              <a:rect b="b" l="l" r="r" t="t"/>
              <a:pathLst>
                <a:path extrusionOk="0" h="4165" w="22918">
                  <a:moveTo>
                    <a:pt x="1" y="1"/>
                  </a:moveTo>
                  <a:lnTo>
                    <a:pt x="321" y="357"/>
                  </a:lnTo>
                  <a:lnTo>
                    <a:pt x="605" y="712"/>
                  </a:lnTo>
                  <a:lnTo>
                    <a:pt x="855" y="1104"/>
                  </a:lnTo>
                  <a:lnTo>
                    <a:pt x="1032" y="1531"/>
                  </a:lnTo>
                  <a:lnTo>
                    <a:pt x="1210" y="1958"/>
                  </a:lnTo>
                  <a:lnTo>
                    <a:pt x="1353" y="2420"/>
                  </a:lnTo>
                  <a:lnTo>
                    <a:pt x="1424" y="2919"/>
                  </a:lnTo>
                  <a:lnTo>
                    <a:pt x="1424" y="3417"/>
                  </a:lnTo>
                  <a:lnTo>
                    <a:pt x="1424" y="3808"/>
                  </a:lnTo>
                  <a:lnTo>
                    <a:pt x="1353" y="4164"/>
                  </a:lnTo>
                  <a:lnTo>
                    <a:pt x="1353" y="4164"/>
                  </a:lnTo>
                  <a:lnTo>
                    <a:pt x="11672" y="4129"/>
                  </a:lnTo>
                  <a:lnTo>
                    <a:pt x="21530" y="4057"/>
                  </a:lnTo>
                  <a:lnTo>
                    <a:pt x="21458" y="3737"/>
                  </a:lnTo>
                  <a:lnTo>
                    <a:pt x="21458" y="3417"/>
                  </a:lnTo>
                  <a:lnTo>
                    <a:pt x="21494" y="2919"/>
                  </a:lnTo>
                  <a:lnTo>
                    <a:pt x="21565" y="2420"/>
                  </a:lnTo>
                  <a:lnTo>
                    <a:pt x="21672" y="1958"/>
                  </a:lnTo>
                  <a:lnTo>
                    <a:pt x="21850" y="1531"/>
                  </a:lnTo>
                  <a:lnTo>
                    <a:pt x="22063" y="1104"/>
                  </a:lnTo>
                  <a:lnTo>
                    <a:pt x="22312" y="712"/>
                  </a:lnTo>
                  <a:lnTo>
                    <a:pt x="22597" y="357"/>
                  </a:lnTo>
                  <a:lnTo>
                    <a:pt x="229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1"/>
            <p:cNvSpPr/>
            <p:nvPr/>
          </p:nvSpPr>
          <p:spPr>
            <a:xfrm>
              <a:off x="7267178" y="4049704"/>
              <a:ext cx="164189" cy="76553"/>
            </a:xfrm>
            <a:custGeom>
              <a:rect b="b" l="l" r="r" t="t"/>
              <a:pathLst>
                <a:path extrusionOk="0" h="4165" w="8933">
                  <a:moveTo>
                    <a:pt x="357" y="1"/>
                  </a:moveTo>
                  <a:lnTo>
                    <a:pt x="214" y="285"/>
                  </a:lnTo>
                  <a:lnTo>
                    <a:pt x="143" y="641"/>
                  </a:lnTo>
                  <a:lnTo>
                    <a:pt x="36" y="1673"/>
                  </a:lnTo>
                  <a:lnTo>
                    <a:pt x="1" y="2207"/>
                  </a:lnTo>
                  <a:lnTo>
                    <a:pt x="1" y="2705"/>
                  </a:lnTo>
                  <a:lnTo>
                    <a:pt x="1" y="3168"/>
                  </a:lnTo>
                  <a:lnTo>
                    <a:pt x="72" y="3559"/>
                  </a:lnTo>
                  <a:lnTo>
                    <a:pt x="143" y="3702"/>
                  </a:lnTo>
                  <a:lnTo>
                    <a:pt x="179" y="3844"/>
                  </a:lnTo>
                  <a:lnTo>
                    <a:pt x="286" y="3951"/>
                  </a:lnTo>
                  <a:lnTo>
                    <a:pt x="357" y="4057"/>
                  </a:lnTo>
                  <a:lnTo>
                    <a:pt x="535" y="4057"/>
                  </a:lnTo>
                  <a:lnTo>
                    <a:pt x="962" y="4093"/>
                  </a:lnTo>
                  <a:lnTo>
                    <a:pt x="2421" y="4129"/>
                  </a:lnTo>
                  <a:lnTo>
                    <a:pt x="7581" y="4164"/>
                  </a:lnTo>
                  <a:lnTo>
                    <a:pt x="7509" y="3808"/>
                  </a:lnTo>
                  <a:lnTo>
                    <a:pt x="7509" y="3417"/>
                  </a:lnTo>
                  <a:lnTo>
                    <a:pt x="7509" y="2919"/>
                  </a:lnTo>
                  <a:lnTo>
                    <a:pt x="7616" y="2420"/>
                  </a:lnTo>
                  <a:lnTo>
                    <a:pt x="7723" y="1958"/>
                  </a:lnTo>
                  <a:lnTo>
                    <a:pt x="7901" y="1531"/>
                  </a:lnTo>
                  <a:lnTo>
                    <a:pt x="8114" y="1104"/>
                  </a:lnTo>
                  <a:lnTo>
                    <a:pt x="8328" y="712"/>
                  </a:lnTo>
                  <a:lnTo>
                    <a:pt x="8613" y="357"/>
                  </a:lnTo>
                  <a:lnTo>
                    <a:pt x="89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1"/>
            <p:cNvSpPr/>
            <p:nvPr/>
          </p:nvSpPr>
          <p:spPr>
            <a:xfrm>
              <a:off x="8092605" y="4049704"/>
              <a:ext cx="157645" cy="73281"/>
            </a:xfrm>
            <a:custGeom>
              <a:rect b="b" l="l" r="r" t="t"/>
              <a:pathLst>
                <a:path extrusionOk="0" h="3987" w="8577">
                  <a:moveTo>
                    <a:pt x="1" y="1"/>
                  </a:moveTo>
                  <a:lnTo>
                    <a:pt x="321" y="357"/>
                  </a:lnTo>
                  <a:lnTo>
                    <a:pt x="606" y="712"/>
                  </a:lnTo>
                  <a:lnTo>
                    <a:pt x="855" y="1104"/>
                  </a:lnTo>
                  <a:lnTo>
                    <a:pt x="1068" y="1531"/>
                  </a:lnTo>
                  <a:lnTo>
                    <a:pt x="1210" y="1958"/>
                  </a:lnTo>
                  <a:lnTo>
                    <a:pt x="1353" y="2420"/>
                  </a:lnTo>
                  <a:lnTo>
                    <a:pt x="1424" y="2919"/>
                  </a:lnTo>
                  <a:lnTo>
                    <a:pt x="1460" y="3417"/>
                  </a:lnTo>
                  <a:lnTo>
                    <a:pt x="1424" y="3986"/>
                  </a:lnTo>
                  <a:lnTo>
                    <a:pt x="3737" y="3986"/>
                  </a:lnTo>
                  <a:lnTo>
                    <a:pt x="4306" y="3915"/>
                  </a:lnTo>
                  <a:lnTo>
                    <a:pt x="4840" y="3879"/>
                  </a:lnTo>
                  <a:lnTo>
                    <a:pt x="5481" y="3773"/>
                  </a:lnTo>
                  <a:lnTo>
                    <a:pt x="6157" y="3630"/>
                  </a:lnTo>
                  <a:lnTo>
                    <a:pt x="6833" y="3452"/>
                  </a:lnTo>
                  <a:lnTo>
                    <a:pt x="7438" y="3203"/>
                  </a:lnTo>
                  <a:lnTo>
                    <a:pt x="7723" y="3097"/>
                  </a:lnTo>
                  <a:lnTo>
                    <a:pt x="7972" y="2919"/>
                  </a:lnTo>
                  <a:lnTo>
                    <a:pt x="8078" y="2848"/>
                  </a:lnTo>
                  <a:lnTo>
                    <a:pt x="8185" y="2705"/>
                  </a:lnTo>
                  <a:lnTo>
                    <a:pt x="8328" y="2456"/>
                  </a:lnTo>
                  <a:lnTo>
                    <a:pt x="8470" y="2100"/>
                  </a:lnTo>
                  <a:lnTo>
                    <a:pt x="8541" y="1744"/>
                  </a:lnTo>
                  <a:lnTo>
                    <a:pt x="8577" y="1317"/>
                  </a:lnTo>
                  <a:lnTo>
                    <a:pt x="8577" y="890"/>
                  </a:lnTo>
                  <a:lnTo>
                    <a:pt x="85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1"/>
            <p:cNvSpPr/>
            <p:nvPr/>
          </p:nvSpPr>
          <p:spPr>
            <a:xfrm>
              <a:off x="7953947" y="4034007"/>
              <a:ext cx="156984" cy="157002"/>
            </a:xfrm>
            <a:custGeom>
              <a:rect b="b" l="l" r="r" t="t"/>
              <a:pathLst>
                <a:path extrusionOk="0" h="8542" w="8541">
                  <a:moveTo>
                    <a:pt x="3844" y="1"/>
                  </a:moveTo>
                  <a:lnTo>
                    <a:pt x="3417" y="72"/>
                  </a:lnTo>
                  <a:lnTo>
                    <a:pt x="3025" y="179"/>
                  </a:lnTo>
                  <a:lnTo>
                    <a:pt x="2634" y="321"/>
                  </a:lnTo>
                  <a:lnTo>
                    <a:pt x="2242" y="499"/>
                  </a:lnTo>
                  <a:lnTo>
                    <a:pt x="1886" y="712"/>
                  </a:lnTo>
                  <a:lnTo>
                    <a:pt x="1566" y="961"/>
                  </a:lnTo>
                  <a:lnTo>
                    <a:pt x="1282" y="1246"/>
                  </a:lnTo>
                  <a:lnTo>
                    <a:pt x="997" y="1531"/>
                  </a:lnTo>
                  <a:lnTo>
                    <a:pt x="748" y="1887"/>
                  </a:lnTo>
                  <a:lnTo>
                    <a:pt x="534" y="2243"/>
                  </a:lnTo>
                  <a:lnTo>
                    <a:pt x="356" y="2598"/>
                  </a:lnTo>
                  <a:lnTo>
                    <a:pt x="214" y="2990"/>
                  </a:lnTo>
                  <a:lnTo>
                    <a:pt x="107" y="3417"/>
                  </a:lnTo>
                  <a:lnTo>
                    <a:pt x="36" y="3808"/>
                  </a:lnTo>
                  <a:lnTo>
                    <a:pt x="0" y="4271"/>
                  </a:lnTo>
                  <a:lnTo>
                    <a:pt x="36" y="4698"/>
                  </a:lnTo>
                  <a:lnTo>
                    <a:pt x="107" y="5125"/>
                  </a:lnTo>
                  <a:lnTo>
                    <a:pt x="214" y="5516"/>
                  </a:lnTo>
                  <a:lnTo>
                    <a:pt x="356" y="5908"/>
                  </a:lnTo>
                  <a:lnTo>
                    <a:pt x="534" y="6299"/>
                  </a:lnTo>
                  <a:lnTo>
                    <a:pt x="748" y="6655"/>
                  </a:lnTo>
                  <a:lnTo>
                    <a:pt x="997" y="6975"/>
                  </a:lnTo>
                  <a:lnTo>
                    <a:pt x="1282" y="7296"/>
                  </a:lnTo>
                  <a:lnTo>
                    <a:pt x="1566" y="7545"/>
                  </a:lnTo>
                  <a:lnTo>
                    <a:pt x="1886" y="7794"/>
                  </a:lnTo>
                  <a:lnTo>
                    <a:pt x="2242" y="8007"/>
                  </a:lnTo>
                  <a:lnTo>
                    <a:pt x="2634" y="8185"/>
                  </a:lnTo>
                  <a:lnTo>
                    <a:pt x="3025" y="8328"/>
                  </a:lnTo>
                  <a:lnTo>
                    <a:pt x="3417" y="8434"/>
                  </a:lnTo>
                  <a:lnTo>
                    <a:pt x="3844" y="8506"/>
                  </a:lnTo>
                  <a:lnTo>
                    <a:pt x="4271" y="8541"/>
                  </a:lnTo>
                  <a:lnTo>
                    <a:pt x="4733" y="8506"/>
                  </a:lnTo>
                  <a:lnTo>
                    <a:pt x="5160" y="8434"/>
                  </a:lnTo>
                  <a:lnTo>
                    <a:pt x="5552" y="8328"/>
                  </a:lnTo>
                  <a:lnTo>
                    <a:pt x="5943" y="8185"/>
                  </a:lnTo>
                  <a:lnTo>
                    <a:pt x="6335" y="8007"/>
                  </a:lnTo>
                  <a:lnTo>
                    <a:pt x="6655" y="7794"/>
                  </a:lnTo>
                  <a:lnTo>
                    <a:pt x="7011" y="7545"/>
                  </a:lnTo>
                  <a:lnTo>
                    <a:pt x="7295" y="7296"/>
                  </a:lnTo>
                  <a:lnTo>
                    <a:pt x="7580" y="6975"/>
                  </a:lnTo>
                  <a:lnTo>
                    <a:pt x="7829" y="6655"/>
                  </a:lnTo>
                  <a:lnTo>
                    <a:pt x="8043" y="6299"/>
                  </a:lnTo>
                  <a:lnTo>
                    <a:pt x="8221" y="5908"/>
                  </a:lnTo>
                  <a:lnTo>
                    <a:pt x="8363" y="5516"/>
                  </a:lnTo>
                  <a:lnTo>
                    <a:pt x="8470" y="5125"/>
                  </a:lnTo>
                  <a:lnTo>
                    <a:pt x="8541" y="4698"/>
                  </a:lnTo>
                  <a:lnTo>
                    <a:pt x="8541" y="4271"/>
                  </a:lnTo>
                  <a:lnTo>
                    <a:pt x="8541" y="3808"/>
                  </a:lnTo>
                  <a:lnTo>
                    <a:pt x="8470" y="3417"/>
                  </a:lnTo>
                  <a:lnTo>
                    <a:pt x="8363" y="2990"/>
                  </a:lnTo>
                  <a:lnTo>
                    <a:pt x="8221" y="2598"/>
                  </a:lnTo>
                  <a:lnTo>
                    <a:pt x="8043" y="2243"/>
                  </a:lnTo>
                  <a:lnTo>
                    <a:pt x="7829" y="1887"/>
                  </a:lnTo>
                  <a:lnTo>
                    <a:pt x="7580" y="1531"/>
                  </a:lnTo>
                  <a:lnTo>
                    <a:pt x="7295" y="1246"/>
                  </a:lnTo>
                  <a:lnTo>
                    <a:pt x="7011" y="961"/>
                  </a:lnTo>
                  <a:lnTo>
                    <a:pt x="6655" y="712"/>
                  </a:lnTo>
                  <a:lnTo>
                    <a:pt x="6335" y="499"/>
                  </a:lnTo>
                  <a:lnTo>
                    <a:pt x="5943" y="321"/>
                  </a:lnTo>
                  <a:lnTo>
                    <a:pt x="5552" y="179"/>
                  </a:lnTo>
                  <a:lnTo>
                    <a:pt x="5160" y="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1"/>
            <p:cNvSpPr/>
            <p:nvPr/>
          </p:nvSpPr>
          <p:spPr>
            <a:xfrm>
              <a:off x="7979458" y="4059519"/>
              <a:ext cx="105979" cy="105979"/>
            </a:xfrm>
            <a:custGeom>
              <a:rect b="b" l="l" r="r" t="t"/>
              <a:pathLst>
                <a:path extrusionOk="0" h="5766" w="5766">
                  <a:moveTo>
                    <a:pt x="2598" y="0"/>
                  </a:moveTo>
                  <a:lnTo>
                    <a:pt x="2313" y="36"/>
                  </a:lnTo>
                  <a:lnTo>
                    <a:pt x="2029" y="107"/>
                  </a:lnTo>
                  <a:lnTo>
                    <a:pt x="1780" y="214"/>
                  </a:lnTo>
                  <a:lnTo>
                    <a:pt x="1530" y="321"/>
                  </a:lnTo>
                  <a:lnTo>
                    <a:pt x="1281" y="463"/>
                  </a:lnTo>
                  <a:lnTo>
                    <a:pt x="1068" y="641"/>
                  </a:lnTo>
                  <a:lnTo>
                    <a:pt x="854" y="819"/>
                  </a:lnTo>
                  <a:lnTo>
                    <a:pt x="676" y="1032"/>
                  </a:lnTo>
                  <a:lnTo>
                    <a:pt x="498" y="1246"/>
                  </a:lnTo>
                  <a:lnTo>
                    <a:pt x="356" y="1495"/>
                  </a:lnTo>
                  <a:lnTo>
                    <a:pt x="249" y="1744"/>
                  </a:lnTo>
                  <a:lnTo>
                    <a:pt x="143" y="2029"/>
                  </a:lnTo>
                  <a:lnTo>
                    <a:pt x="71" y="2278"/>
                  </a:lnTo>
                  <a:lnTo>
                    <a:pt x="36" y="2563"/>
                  </a:lnTo>
                  <a:lnTo>
                    <a:pt x="0" y="2883"/>
                  </a:lnTo>
                  <a:lnTo>
                    <a:pt x="36" y="3168"/>
                  </a:lnTo>
                  <a:lnTo>
                    <a:pt x="71" y="3452"/>
                  </a:lnTo>
                  <a:lnTo>
                    <a:pt x="143" y="3737"/>
                  </a:lnTo>
                  <a:lnTo>
                    <a:pt x="249" y="3986"/>
                  </a:lnTo>
                  <a:lnTo>
                    <a:pt x="356" y="4235"/>
                  </a:lnTo>
                  <a:lnTo>
                    <a:pt x="498" y="4484"/>
                  </a:lnTo>
                  <a:lnTo>
                    <a:pt x="676" y="4698"/>
                  </a:lnTo>
                  <a:lnTo>
                    <a:pt x="854" y="4911"/>
                  </a:lnTo>
                  <a:lnTo>
                    <a:pt x="1068" y="5089"/>
                  </a:lnTo>
                  <a:lnTo>
                    <a:pt x="1281" y="5267"/>
                  </a:lnTo>
                  <a:lnTo>
                    <a:pt x="1530" y="5409"/>
                  </a:lnTo>
                  <a:lnTo>
                    <a:pt x="1780" y="5516"/>
                  </a:lnTo>
                  <a:lnTo>
                    <a:pt x="2029" y="5623"/>
                  </a:lnTo>
                  <a:lnTo>
                    <a:pt x="2313" y="5694"/>
                  </a:lnTo>
                  <a:lnTo>
                    <a:pt x="2598" y="5730"/>
                  </a:lnTo>
                  <a:lnTo>
                    <a:pt x="2883" y="5765"/>
                  </a:lnTo>
                  <a:lnTo>
                    <a:pt x="3203" y="5730"/>
                  </a:lnTo>
                  <a:lnTo>
                    <a:pt x="3488" y="5694"/>
                  </a:lnTo>
                  <a:lnTo>
                    <a:pt x="3772" y="5623"/>
                  </a:lnTo>
                  <a:lnTo>
                    <a:pt x="4021" y="5516"/>
                  </a:lnTo>
                  <a:lnTo>
                    <a:pt x="4271" y="5409"/>
                  </a:lnTo>
                  <a:lnTo>
                    <a:pt x="4520" y="5267"/>
                  </a:lnTo>
                  <a:lnTo>
                    <a:pt x="4733" y="5089"/>
                  </a:lnTo>
                  <a:lnTo>
                    <a:pt x="4947" y="4911"/>
                  </a:lnTo>
                  <a:lnTo>
                    <a:pt x="5125" y="4698"/>
                  </a:lnTo>
                  <a:lnTo>
                    <a:pt x="5303" y="4484"/>
                  </a:lnTo>
                  <a:lnTo>
                    <a:pt x="5445" y="4235"/>
                  </a:lnTo>
                  <a:lnTo>
                    <a:pt x="5552" y="3986"/>
                  </a:lnTo>
                  <a:lnTo>
                    <a:pt x="5658" y="3737"/>
                  </a:lnTo>
                  <a:lnTo>
                    <a:pt x="5730" y="3452"/>
                  </a:lnTo>
                  <a:lnTo>
                    <a:pt x="5765" y="3168"/>
                  </a:lnTo>
                  <a:lnTo>
                    <a:pt x="5765" y="2883"/>
                  </a:lnTo>
                  <a:lnTo>
                    <a:pt x="5765" y="2563"/>
                  </a:lnTo>
                  <a:lnTo>
                    <a:pt x="5730" y="2278"/>
                  </a:lnTo>
                  <a:lnTo>
                    <a:pt x="5658" y="2029"/>
                  </a:lnTo>
                  <a:lnTo>
                    <a:pt x="5552" y="1744"/>
                  </a:lnTo>
                  <a:lnTo>
                    <a:pt x="5445" y="1495"/>
                  </a:lnTo>
                  <a:lnTo>
                    <a:pt x="5303" y="1246"/>
                  </a:lnTo>
                  <a:lnTo>
                    <a:pt x="5125" y="1032"/>
                  </a:lnTo>
                  <a:lnTo>
                    <a:pt x="4947" y="819"/>
                  </a:lnTo>
                  <a:lnTo>
                    <a:pt x="4733" y="641"/>
                  </a:lnTo>
                  <a:lnTo>
                    <a:pt x="4520" y="463"/>
                  </a:lnTo>
                  <a:lnTo>
                    <a:pt x="4271" y="321"/>
                  </a:lnTo>
                  <a:lnTo>
                    <a:pt x="4021" y="214"/>
                  </a:lnTo>
                  <a:lnTo>
                    <a:pt x="3772" y="107"/>
                  </a:lnTo>
                  <a:lnTo>
                    <a:pt x="3488" y="36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1"/>
            <p:cNvSpPr/>
            <p:nvPr/>
          </p:nvSpPr>
          <p:spPr>
            <a:xfrm>
              <a:off x="8018699" y="4067367"/>
              <a:ext cx="28140" cy="39260"/>
            </a:xfrm>
            <a:custGeom>
              <a:rect b="b" l="l" r="r" t="t"/>
              <a:pathLst>
                <a:path extrusionOk="0" h="2136" w="1531">
                  <a:moveTo>
                    <a:pt x="748" y="1"/>
                  </a:moveTo>
                  <a:lnTo>
                    <a:pt x="392" y="36"/>
                  </a:lnTo>
                  <a:lnTo>
                    <a:pt x="0" y="107"/>
                  </a:lnTo>
                  <a:lnTo>
                    <a:pt x="748" y="2136"/>
                  </a:lnTo>
                  <a:lnTo>
                    <a:pt x="1531" y="107"/>
                  </a:lnTo>
                  <a:lnTo>
                    <a:pt x="1139" y="36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1"/>
            <p:cNvSpPr/>
            <p:nvPr/>
          </p:nvSpPr>
          <p:spPr>
            <a:xfrm>
              <a:off x="8037006" y="4071943"/>
              <a:ext cx="35988" cy="36650"/>
            </a:xfrm>
            <a:custGeom>
              <a:rect b="b" l="l" r="r" t="t"/>
              <a:pathLst>
                <a:path extrusionOk="0" h="1994" w="1958">
                  <a:moveTo>
                    <a:pt x="890" y="1"/>
                  </a:moveTo>
                  <a:lnTo>
                    <a:pt x="1" y="1993"/>
                  </a:lnTo>
                  <a:lnTo>
                    <a:pt x="1958" y="1068"/>
                  </a:lnTo>
                  <a:lnTo>
                    <a:pt x="1744" y="783"/>
                  </a:lnTo>
                  <a:lnTo>
                    <a:pt x="1495" y="463"/>
                  </a:lnTo>
                  <a:lnTo>
                    <a:pt x="1211" y="214"/>
                  </a:lnTo>
                  <a:lnTo>
                    <a:pt x="8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1"/>
            <p:cNvSpPr/>
            <p:nvPr/>
          </p:nvSpPr>
          <p:spPr>
            <a:xfrm>
              <a:off x="8038311" y="4098117"/>
              <a:ext cx="39278" cy="28140"/>
            </a:xfrm>
            <a:custGeom>
              <a:rect b="b" l="l" r="r" t="t"/>
              <a:pathLst>
                <a:path extrusionOk="0" h="1531" w="2137">
                  <a:moveTo>
                    <a:pt x="2029" y="0"/>
                  </a:moveTo>
                  <a:lnTo>
                    <a:pt x="1" y="783"/>
                  </a:lnTo>
                  <a:lnTo>
                    <a:pt x="2029" y="1530"/>
                  </a:lnTo>
                  <a:lnTo>
                    <a:pt x="2101" y="1174"/>
                  </a:lnTo>
                  <a:lnTo>
                    <a:pt x="2136" y="783"/>
                  </a:lnTo>
                  <a:lnTo>
                    <a:pt x="2101" y="391"/>
                  </a:lnTo>
                  <a:lnTo>
                    <a:pt x="20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1"/>
            <p:cNvSpPr/>
            <p:nvPr/>
          </p:nvSpPr>
          <p:spPr>
            <a:xfrm>
              <a:off x="8037006" y="4116423"/>
              <a:ext cx="35988" cy="35988"/>
            </a:xfrm>
            <a:custGeom>
              <a:rect b="b" l="l" r="r" t="t"/>
              <a:pathLst>
                <a:path extrusionOk="0" h="1958" w="1958">
                  <a:moveTo>
                    <a:pt x="1" y="0"/>
                  </a:moveTo>
                  <a:lnTo>
                    <a:pt x="890" y="1958"/>
                  </a:lnTo>
                  <a:lnTo>
                    <a:pt x="1211" y="1744"/>
                  </a:lnTo>
                  <a:lnTo>
                    <a:pt x="1495" y="1495"/>
                  </a:lnTo>
                  <a:lnTo>
                    <a:pt x="1744" y="1210"/>
                  </a:lnTo>
                  <a:lnTo>
                    <a:pt x="1958" y="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1"/>
            <p:cNvSpPr/>
            <p:nvPr/>
          </p:nvSpPr>
          <p:spPr>
            <a:xfrm>
              <a:off x="8018699" y="4117728"/>
              <a:ext cx="28140" cy="39260"/>
            </a:xfrm>
            <a:custGeom>
              <a:rect b="b" l="l" r="r" t="t"/>
              <a:pathLst>
                <a:path extrusionOk="0" h="2136" w="1531">
                  <a:moveTo>
                    <a:pt x="748" y="1"/>
                  </a:moveTo>
                  <a:lnTo>
                    <a:pt x="0" y="2029"/>
                  </a:lnTo>
                  <a:lnTo>
                    <a:pt x="392" y="2100"/>
                  </a:lnTo>
                  <a:lnTo>
                    <a:pt x="748" y="2136"/>
                  </a:lnTo>
                  <a:lnTo>
                    <a:pt x="1139" y="2100"/>
                  </a:lnTo>
                  <a:lnTo>
                    <a:pt x="1531" y="2029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1"/>
            <p:cNvSpPr/>
            <p:nvPr/>
          </p:nvSpPr>
          <p:spPr>
            <a:xfrm>
              <a:off x="7992526" y="4116423"/>
              <a:ext cx="36006" cy="35988"/>
            </a:xfrm>
            <a:custGeom>
              <a:rect b="b" l="l" r="r" t="t"/>
              <a:pathLst>
                <a:path extrusionOk="0" h="1958" w="1959">
                  <a:moveTo>
                    <a:pt x="1958" y="0"/>
                  </a:moveTo>
                  <a:lnTo>
                    <a:pt x="1" y="890"/>
                  </a:lnTo>
                  <a:lnTo>
                    <a:pt x="215" y="1210"/>
                  </a:lnTo>
                  <a:lnTo>
                    <a:pt x="464" y="1495"/>
                  </a:lnTo>
                  <a:lnTo>
                    <a:pt x="748" y="1744"/>
                  </a:lnTo>
                  <a:lnTo>
                    <a:pt x="1069" y="1958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1"/>
            <p:cNvSpPr/>
            <p:nvPr/>
          </p:nvSpPr>
          <p:spPr>
            <a:xfrm>
              <a:off x="7987950" y="4098117"/>
              <a:ext cx="39278" cy="28140"/>
            </a:xfrm>
            <a:custGeom>
              <a:rect b="b" l="l" r="r" t="t"/>
              <a:pathLst>
                <a:path extrusionOk="0" h="1531" w="2137">
                  <a:moveTo>
                    <a:pt x="108" y="0"/>
                  </a:moveTo>
                  <a:lnTo>
                    <a:pt x="36" y="391"/>
                  </a:lnTo>
                  <a:lnTo>
                    <a:pt x="1" y="783"/>
                  </a:lnTo>
                  <a:lnTo>
                    <a:pt x="36" y="1174"/>
                  </a:lnTo>
                  <a:lnTo>
                    <a:pt x="108" y="1530"/>
                  </a:lnTo>
                  <a:lnTo>
                    <a:pt x="2136" y="783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1"/>
            <p:cNvSpPr/>
            <p:nvPr/>
          </p:nvSpPr>
          <p:spPr>
            <a:xfrm>
              <a:off x="7992526" y="4071943"/>
              <a:ext cx="36006" cy="36650"/>
            </a:xfrm>
            <a:custGeom>
              <a:rect b="b" l="l" r="r" t="t"/>
              <a:pathLst>
                <a:path extrusionOk="0" h="1994" w="1959">
                  <a:moveTo>
                    <a:pt x="1069" y="1"/>
                  </a:moveTo>
                  <a:lnTo>
                    <a:pt x="748" y="214"/>
                  </a:lnTo>
                  <a:lnTo>
                    <a:pt x="464" y="463"/>
                  </a:lnTo>
                  <a:lnTo>
                    <a:pt x="215" y="783"/>
                  </a:lnTo>
                  <a:lnTo>
                    <a:pt x="1" y="1068"/>
                  </a:lnTo>
                  <a:lnTo>
                    <a:pt x="1958" y="1993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1"/>
            <p:cNvSpPr/>
            <p:nvPr/>
          </p:nvSpPr>
          <p:spPr>
            <a:xfrm>
              <a:off x="8016733" y="4096150"/>
              <a:ext cx="32073" cy="32055"/>
            </a:xfrm>
            <a:custGeom>
              <a:rect b="b" l="l" r="r" t="t"/>
              <a:pathLst>
                <a:path extrusionOk="0" h="1744" w="1745">
                  <a:moveTo>
                    <a:pt x="855" y="0"/>
                  </a:moveTo>
                  <a:lnTo>
                    <a:pt x="677" y="36"/>
                  </a:lnTo>
                  <a:lnTo>
                    <a:pt x="534" y="71"/>
                  </a:lnTo>
                  <a:lnTo>
                    <a:pt x="392" y="143"/>
                  </a:lnTo>
                  <a:lnTo>
                    <a:pt x="250" y="249"/>
                  </a:lnTo>
                  <a:lnTo>
                    <a:pt x="143" y="392"/>
                  </a:lnTo>
                  <a:lnTo>
                    <a:pt x="72" y="534"/>
                  </a:lnTo>
                  <a:lnTo>
                    <a:pt x="1" y="712"/>
                  </a:lnTo>
                  <a:lnTo>
                    <a:pt x="1" y="890"/>
                  </a:lnTo>
                  <a:lnTo>
                    <a:pt x="1" y="1068"/>
                  </a:lnTo>
                  <a:lnTo>
                    <a:pt x="72" y="1210"/>
                  </a:lnTo>
                  <a:lnTo>
                    <a:pt x="143" y="1352"/>
                  </a:lnTo>
                  <a:lnTo>
                    <a:pt x="250" y="1495"/>
                  </a:lnTo>
                  <a:lnTo>
                    <a:pt x="392" y="1602"/>
                  </a:lnTo>
                  <a:lnTo>
                    <a:pt x="534" y="1673"/>
                  </a:lnTo>
                  <a:lnTo>
                    <a:pt x="677" y="1744"/>
                  </a:lnTo>
                  <a:lnTo>
                    <a:pt x="1033" y="1744"/>
                  </a:lnTo>
                  <a:lnTo>
                    <a:pt x="1211" y="1673"/>
                  </a:lnTo>
                  <a:lnTo>
                    <a:pt x="1353" y="1602"/>
                  </a:lnTo>
                  <a:lnTo>
                    <a:pt x="1495" y="1495"/>
                  </a:lnTo>
                  <a:lnTo>
                    <a:pt x="1602" y="1352"/>
                  </a:lnTo>
                  <a:lnTo>
                    <a:pt x="1673" y="1210"/>
                  </a:lnTo>
                  <a:lnTo>
                    <a:pt x="1744" y="1068"/>
                  </a:lnTo>
                  <a:lnTo>
                    <a:pt x="1744" y="890"/>
                  </a:lnTo>
                  <a:lnTo>
                    <a:pt x="1744" y="712"/>
                  </a:lnTo>
                  <a:lnTo>
                    <a:pt x="1673" y="534"/>
                  </a:lnTo>
                  <a:lnTo>
                    <a:pt x="1602" y="392"/>
                  </a:lnTo>
                  <a:lnTo>
                    <a:pt x="1495" y="249"/>
                  </a:lnTo>
                  <a:lnTo>
                    <a:pt x="1353" y="143"/>
                  </a:lnTo>
                  <a:lnTo>
                    <a:pt x="1211" y="71"/>
                  </a:lnTo>
                  <a:lnTo>
                    <a:pt x="1033" y="36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1"/>
            <p:cNvSpPr/>
            <p:nvPr/>
          </p:nvSpPr>
          <p:spPr>
            <a:xfrm>
              <a:off x="7528817" y="3848259"/>
              <a:ext cx="145202" cy="84383"/>
            </a:xfrm>
            <a:custGeom>
              <a:rect b="b" l="l" r="r" t="t"/>
              <a:pathLst>
                <a:path extrusionOk="0" h="4591" w="7900">
                  <a:moveTo>
                    <a:pt x="7153" y="0"/>
                  </a:moveTo>
                  <a:lnTo>
                    <a:pt x="6227" y="499"/>
                  </a:lnTo>
                  <a:lnTo>
                    <a:pt x="5089" y="1175"/>
                  </a:lnTo>
                  <a:lnTo>
                    <a:pt x="3914" y="1922"/>
                  </a:lnTo>
                  <a:lnTo>
                    <a:pt x="2740" y="2705"/>
                  </a:lnTo>
                  <a:lnTo>
                    <a:pt x="818" y="4022"/>
                  </a:lnTo>
                  <a:lnTo>
                    <a:pt x="0" y="4591"/>
                  </a:lnTo>
                  <a:lnTo>
                    <a:pt x="2242" y="4591"/>
                  </a:lnTo>
                  <a:lnTo>
                    <a:pt x="2527" y="4555"/>
                  </a:lnTo>
                  <a:lnTo>
                    <a:pt x="2847" y="4449"/>
                  </a:lnTo>
                  <a:lnTo>
                    <a:pt x="3203" y="4306"/>
                  </a:lnTo>
                  <a:lnTo>
                    <a:pt x="3594" y="4093"/>
                  </a:lnTo>
                  <a:lnTo>
                    <a:pt x="3986" y="3808"/>
                  </a:lnTo>
                  <a:lnTo>
                    <a:pt x="4413" y="3523"/>
                  </a:lnTo>
                  <a:lnTo>
                    <a:pt x="5231" y="2883"/>
                  </a:lnTo>
                  <a:lnTo>
                    <a:pt x="6050" y="2171"/>
                  </a:lnTo>
                  <a:lnTo>
                    <a:pt x="6797" y="1495"/>
                  </a:lnTo>
                  <a:lnTo>
                    <a:pt x="7829" y="499"/>
                  </a:lnTo>
                  <a:lnTo>
                    <a:pt x="7900" y="392"/>
                  </a:lnTo>
                  <a:lnTo>
                    <a:pt x="7900" y="321"/>
                  </a:lnTo>
                  <a:lnTo>
                    <a:pt x="7864" y="250"/>
                  </a:lnTo>
                  <a:lnTo>
                    <a:pt x="7758" y="178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7842104" y="3839106"/>
              <a:ext cx="207345" cy="105317"/>
            </a:xfrm>
            <a:custGeom>
              <a:rect b="b" l="l" r="r" t="t"/>
              <a:pathLst>
                <a:path extrusionOk="0" h="5730" w="11281">
                  <a:moveTo>
                    <a:pt x="0" y="0"/>
                  </a:moveTo>
                  <a:lnTo>
                    <a:pt x="0" y="5730"/>
                  </a:lnTo>
                  <a:lnTo>
                    <a:pt x="7473" y="5587"/>
                  </a:lnTo>
                  <a:lnTo>
                    <a:pt x="8007" y="5552"/>
                  </a:lnTo>
                  <a:lnTo>
                    <a:pt x="9181" y="5516"/>
                  </a:lnTo>
                  <a:lnTo>
                    <a:pt x="9858" y="5445"/>
                  </a:lnTo>
                  <a:lnTo>
                    <a:pt x="10462" y="5374"/>
                  </a:lnTo>
                  <a:lnTo>
                    <a:pt x="10961" y="5231"/>
                  </a:lnTo>
                  <a:lnTo>
                    <a:pt x="11139" y="5160"/>
                  </a:lnTo>
                  <a:lnTo>
                    <a:pt x="11245" y="5089"/>
                  </a:lnTo>
                  <a:lnTo>
                    <a:pt x="11281" y="5053"/>
                  </a:lnTo>
                  <a:lnTo>
                    <a:pt x="11281" y="4982"/>
                  </a:lnTo>
                  <a:lnTo>
                    <a:pt x="11245" y="4840"/>
                  </a:lnTo>
                  <a:lnTo>
                    <a:pt x="11139" y="4626"/>
                  </a:lnTo>
                  <a:lnTo>
                    <a:pt x="10996" y="4377"/>
                  </a:lnTo>
                  <a:lnTo>
                    <a:pt x="10747" y="4128"/>
                  </a:lnTo>
                  <a:lnTo>
                    <a:pt x="10498" y="3843"/>
                  </a:lnTo>
                  <a:lnTo>
                    <a:pt x="9822" y="3203"/>
                  </a:lnTo>
                  <a:lnTo>
                    <a:pt x="9039" y="2527"/>
                  </a:lnTo>
                  <a:lnTo>
                    <a:pt x="8185" y="1886"/>
                  </a:lnTo>
                  <a:lnTo>
                    <a:pt x="7331" y="1317"/>
                  </a:lnTo>
                  <a:lnTo>
                    <a:pt x="6548" y="854"/>
                  </a:lnTo>
                  <a:lnTo>
                    <a:pt x="6085" y="712"/>
                  </a:lnTo>
                  <a:lnTo>
                    <a:pt x="5552" y="570"/>
                  </a:lnTo>
                  <a:lnTo>
                    <a:pt x="4804" y="392"/>
                  </a:lnTo>
                  <a:lnTo>
                    <a:pt x="3879" y="249"/>
                  </a:lnTo>
                  <a:lnTo>
                    <a:pt x="2776" y="107"/>
                  </a:lnTo>
                  <a:lnTo>
                    <a:pt x="1459" y="36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7618420" y="3840411"/>
              <a:ext cx="202768" cy="105979"/>
            </a:xfrm>
            <a:custGeom>
              <a:rect b="b" l="l" r="r" t="t"/>
              <a:pathLst>
                <a:path extrusionOk="0" h="5766" w="11032">
                  <a:moveTo>
                    <a:pt x="11032" y="0"/>
                  </a:moveTo>
                  <a:lnTo>
                    <a:pt x="9822" y="72"/>
                  </a:lnTo>
                  <a:lnTo>
                    <a:pt x="8576" y="214"/>
                  </a:lnTo>
                  <a:lnTo>
                    <a:pt x="7224" y="392"/>
                  </a:lnTo>
                  <a:lnTo>
                    <a:pt x="5801" y="641"/>
                  </a:lnTo>
                  <a:lnTo>
                    <a:pt x="5445" y="712"/>
                  </a:lnTo>
                  <a:lnTo>
                    <a:pt x="5089" y="819"/>
                  </a:lnTo>
                  <a:lnTo>
                    <a:pt x="4733" y="926"/>
                  </a:lnTo>
                  <a:lnTo>
                    <a:pt x="4377" y="1068"/>
                  </a:lnTo>
                  <a:lnTo>
                    <a:pt x="4057" y="1246"/>
                  </a:lnTo>
                  <a:lnTo>
                    <a:pt x="3701" y="1424"/>
                  </a:lnTo>
                  <a:lnTo>
                    <a:pt x="3416" y="1637"/>
                  </a:lnTo>
                  <a:lnTo>
                    <a:pt x="3096" y="1851"/>
                  </a:lnTo>
                  <a:lnTo>
                    <a:pt x="2064" y="2669"/>
                  </a:lnTo>
                  <a:lnTo>
                    <a:pt x="1566" y="3132"/>
                  </a:lnTo>
                  <a:lnTo>
                    <a:pt x="1068" y="3595"/>
                  </a:lnTo>
                  <a:lnTo>
                    <a:pt x="641" y="4022"/>
                  </a:lnTo>
                  <a:lnTo>
                    <a:pt x="320" y="4413"/>
                  </a:lnTo>
                  <a:lnTo>
                    <a:pt x="71" y="4733"/>
                  </a:lnTo>
                  <a:lnTo>
                    <a:pt x="36" y="4911"/>
                  </a:lnTo>
                  <a:lnTo>
                    <a:pt x="0" y="5018"/>
                  </a:lnTo>
                  <a:lnTo>
                    <a:pt x="36" y="5196"/>
                  </a:lnTo>
                  <a:lnTo>
                    <a:pt x="107" y="5338"/>
                  </a:lnTo>
                  <a:lnTo>
                    <a:pt x="285" y="5445"/>
                  </a:lnTo>
                  <a:lnTo>
                    <a:pt x="463" y="5552"/>
                  </a:lnTo>
                  <a:lnTo>
                    <a:pt x="712" y="5623"/>
                  </a:lnTo>
                  <a:lnTo>
                    <a:pt x="961" y="5694"/>
                  </a:lnTo>
                  <a:lnTo>
                    <a:pt x="1637" y="5765"/>
                  </a:lnTo>
                  <a:lnTo>
                    <a:pt x="4947" y="5765"/>
                  </a:lnTo>
                  <a:lnTo>
                    <a:pt x="9537" y="5694"/>
                  </a:lnTo>
                  <a:lnTo>
                    <a:pt x="110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7299233" y="3988884"/>
              <a:ext cx="90926" cy="45803"/>
            </a:xfrm>
            <a:custGeom>
              <a:rect b="b" l="l" r="r" t="t"/>
              <a:pathLst>
                <a:path extrusionOk="0" h="2492" w="4947">
                  <a:moveTo>
                    <a:pt x="2776" y="0"/>
                  </a:moveTo>
                  <a:lnTo>
                    <a:pt x="2314" y="36"/>
                  </a:lnTo>
                  <a:lnTo>
                    <a:pt x="1887" y="71"/>
                  </a:lnTo>
                  <a:lnTo>
                    <a:pt x="1531" y="249"/>
                  </a:lnTo>
                  <a:lnTo>
                    <a:pt x="1246" y="427"/>
                  </a:lnTo>
                  <a:lnTo>
                    <a:pt x="997" y="605"/>
                  </a:lnTo>
                  <a:lnTo>
                    <a:pt x="783" y="819"/>
                  </a:lnTo>
                  <a:lnTo>
                    <a:pt x="606" y="1032"/>
                  </a:lnTo>
                  <a:lnTo>
                    <a:pt x="463" y="1210"/>
                  </a:lnTo>
                  <a:lnTo>
                    <a:pt x="250" y="1602"/>
                  </a:lnTo>
                  <a:lnTo>
                    <a:pt x="107" y="1957"/>
                  </a:lnTo>
                  <a:lnTo>
                    <a:pt x="36" y="2242"/>
                  </a:lnTo>
                  <a:lnTo>
                    <a:pt x="1" y="2491"/>
                  </a:lnTo>
                  <a:lnTo>
                    <a:pt x="926" y="2384"/>
                  </a:lnTo>
                  <a:lnTo>
                    <a:pt x="1673" y="2278"/>
                  </a:lnTo>
                  <a:lnTo>
                    <a:pt x="2242" y="2171"/>
                  </a:lnTo>
                  <a:lnTo>
                    <a:pt x="3096" y="1922"/>
                  </a:lnTo>
                  <a:lnTo>
                    <a:pt x="3559" y="1780"/>
                  </a:lnTo>
                  <a:lnTo>
                    <a:pt x="4022" y="1602"/>
                  </a:lnTo>
                  <a:lnTo>
                    <a:pt x="4449" y="1388"/>
                  </a:lnTo>
                  <a:lnTo>
                    <a:pt x="4591" y="1246"/>
                  </a:lnTo>
                  <a:lnTo>
                    <a:pt x="4769" y="1139"/>
                  </a:lnTo>
                  <a:lnTo>
                    <a:pt x="4876" y="997"/>
                  </a:lnTo>
                  <a:lnTo>
                    <a:pt x="4947" y="854"/>
                  </a:lnTo>
                  <a:lnTo>
                    <a:pt x="4947" y="712"/>
                  </a:lnTo>
                  <a:lnTo>
                    <a:pt x="4947" y="570"/>
                  </a:lnTo>
                  <a:lnTo>
                    <a:pt x="4876" y="427"/>
                  </a:lnTo>
                  <a:lnTo>
                    <a:pt x="4733" y="321"/>
                  </a:lnTo>
                  <a:lnTo>
                    <a:pt x="4555" y="214"/>
                  </a:lnTo>
                  <a:lnTo>
                    <a:pt x="4342" y="143"/>
                  </a:lnTo>
                  <a:lnTo>
                    <a:pt x="3844" y="36"/>
                  </a:lnTo>
                  <a:lnTo>
                    <a:pt x="33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1"/>
            <p:cNvSpPr/>
            <p:nvPr/>
          </p:nvSpPr>
          <p:spPr>
            <a:xfrm>
              <a:off x="8193990" y="3947015"/>
              <a:ext cx="28801" cy="54956"/>
            </a:xfrm>
            <a:custGeom>
              <a:rect b="b" l="l" r="r" t="t"/>
              <a:pathLst>
                <a:path extrusionOk="0" h="2990" w="1567">
                  <a:moveTo>
                    <a:pt x="712" y="1"/>
                  </a:moveTo>
                  <a:lnTo>
                    <a:pt x="570" y="36"/>
                  </a:lnTo>
                  <a:lnTo>
                    <a:pt x="427" y="108"/>
                  </a:lnTo>
                  <a:lnTo>
                    <a:pt x="285" y="179"/>
                  </a:lnTo>
                  <a:lnTo>
                    <a:pt x="214" y="321"/>
                  </a:lnTo>
                  <a:lnTo>
                    <a:pt x="107" y="748"/>
                  </a:lnTo>
                  <a:lnTo>
                    <a:pt x="36" y="1353"/>
                  </a:lnTo>
                  <a:lnTo>
                    <a:pt x="0" y="1994"/>
                  </a:lnTo>
                  <a:lnTo>
                    <a:pt x="0" y="2278"/>
                  </a:lnTo>
                  <a:lnTo>
                    <a:pt x="36" y="2527"/>
                  </a:lnTo>
                  <a:lnTo>
                    <a:pt x="71" y="2634"/>
                  </a:lnTo>
                  <a:lnTo>
                    <a:pt x="143" y="2705"/>
                  </a:lnTo>
                  <a:lnTo>
                    <a:pt x="285" y="2848"/>
                  </a:lnTo>
                  <a:lnTo>
                    <a:pt x="498" y="2919"/>
                  </a:lnTo>
                  <a:lnTo>
                    <a:pt x="748" y="2990"/>
                  </a:lnTo>
                  <a:lnTo>
                    <a:pt x="1139" y="2990"/>
                  </a:lnTo>
                  <a:lnTo>
                    <a:pt x="1317" y="2954"/>
                  </a:lnTo>
                  <a:lnTo>
                    <a:pt x="1424" y="2670"/>
                  </a:lnTo>
                  <a:lnTo>
                    <a:pt x="1495" y="2314"/>
                  </a:lnTo>
                  <a:lnTo>
                    <a:pt x="1566" y="1887"/>
                  </a:lnTo>
                  <a:lnTo>
                    <a:pt x="1566" y="1424"/>
                  </a:lnTo>
                  <a:lnTo>
                    <a:pt x="1530" y="926"/>
                  </a:lnTo>
                  <a:lnTo>
                    <a:pt x="1459" y="677"/>
                  </a:lnTo>
                  <a:lnTo>
                    <a:pt x="1388" y="463"/>
                  </a:lnTo>
                  <a:lnTo>
                    <a:pt x="1281" y="214"/>
                  </a:lnTo>
                  <a:lnTo>
                    <a:pt x="1139" y="1"/>
                  </a:lnTo>
                  <a:close/>
                </a:path>
              </a:pathLst>
            </a:custGeom>
            <a:solidFill>
              <a:srgbClr val="DC71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1"/>
            <p:cNvSpPr/>
            <p:nvPr/>
          </p:nvSpPr>
          <p:spPr>
            <a:xfrm>
              <a:off x="7615148" y="3911045"/>
              <a:ext cx="38598" cy="33378"/>
            </a:xfrm>
            <a:custGeom>
              <a:rect b="b" l="l" r="r" t="t"/>
              <a:pathLst>
                <a:path extrusionOk="0" h="1816" w="2100">
                  <a:moveTo>
                    <a:pt x="1637" y="1"/>
                  </a:moveTo>
                  <a:lnTo>
                    <a:pt x="1388" y="107"/>
                  </a:lnTo>
                  <a:lnTo>
                    <a:pt x="1210" y="214"/>
                  </a:lnTo>
                  <a:lnTo>
                    <a:pt x="1068" y="321"/>
                  </a:lnTo>
                  <a:lnTo>
                    <a:pt x="961" y="428"/>
                  </a:lnTo>
                  <a:lnTo>
                    <a:pt x="783" y="641"/>
                  </a:lnTo>
                  <a:lnTo>
                    <a:pt x="676" y="784"/>
                  </a:lnTo>
                  <a:lnTo>
                    <a:pt x="641" y="819"/>
                  </a:lnTo>
                  <a:lnTo>
                    <a:pt x="392" y="819"/>
                  </a:lnTo>
                  <a:lnTo>
                    <a:pt x="178" y="784"/>
                  </a:lnTo>
                  <a:lnTo>
                    <a:pt x="71" y="926"/>
                  </a:lnTo>
                  <a:lnTo>
                    <a:pt x="0" y="1104"/>
                  </a:lnTo>
                  <a:lnTo>
                    <a:pt x="0" y="1282"/>
                  </a:lnTo>
                  <a:lnTo>
                    <a:pt x="36" y="1460"/>
                  </a:lnTo>
                  <a:lnTo>
                    <a:pt x="107" y="1709"/>
                  </a:lnTo>
                  <a:lnTo>
                    <a:pt x="178" y="1816"/>
                  </a:lnTo>
                  <a:lnTo>
                    <a:pt x="748" y="1388"/>
                  </a:lnTo>
                  <a:lnTo>
                    <a:pt x="854" y="1495"/>
                  </a:lnTo>
                  <a:lnTo>
                    <a:pt x="1032" y="1566"/>
                  </a:lnTo>
                  <a:lnTo>
                    <a:pt x="1388" y="1709"/>
                  </a:lnTo>
                  <a:lnTo>
                    <a:pt x="1602" y="1744"/>
                  </a:lnTo>
                  <a:lnTo>
                    <a:pt x="1780" y="1744"/>
                  </a:lnTo>
                  <a:lnTo>
                    <a:pt x="1922" y="1709"/>
                  </a:lnTo>
                  <a:lnTo>
                    <a:pt x="2029" y="1673"/>
                  </a:lnTo>
                  <a:lnTo>
                    <a:pt x="2100" y="1566"/>
                  </a:lnTo>
                  <a:lnTo>
                    <a:pt x="2100" y="1424"/>
                  </a:lnTo>
                  <a:lnTo>
                    <a:pt x="2100" y="1033"/>
                  </a:lnTo>
                  <a:lnTo>
                    <a:pt x="2029" y="570"/>
                  </a:lnTo>
                  <a:lnTo>
                    <a:pt x="1957" y="179"/>
                  </a:lnTo>
                  <a:lnTo>
                    <a:pt x="1886" y="107"/>
                  </a:lnTo>
                  <a:lnTo>
                    <a:pt x="1815" y="36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1"/>
            <p:cNvSpPr/>
            <p:nvPr/>
          </p:nvSpPr>
          <p:spPr>
            <a:xfrm>
              <a:off x="7719786" y="3957491"/>
              <a:ext cx="67399" cy="17663"/>
            </a:xfrm>
            <a:custGeom>
              <a:rect b="b" l="l" r="r" t="t"/>
              <a:pathLst>
                <a:path extrusionOk="0" h="961" w="3667">
                  <a:moveTo>
                    <a:pt x="499" y="0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7" y="285"/>
                  </a:lnTo>
                  <a:lnTo>
                    <a:pt x="1" y="498"/>
                  </a:lnTo>
                  <a:lnTo>
                    <a:pt x="37" y="676"/>
                  </a:lnTo>
                  <a:lnTo>
                    <a:pt x="143" y="819"/>
                  </a:lnTo>
                  <a:lnTo>
                    <a:pt x="286" y="925"/>
                  </a:lnTo>
                  <a:lnTo>
                    <a:pt x="499" y="961"/>
                  </a:lnTo>
                  <a:lnTo>
                    <a:pt x="3168" y="961"/>
                  </a:lnTo>
                  <a:lnTo>
                    <a:pt x="3346" y="925"/>
                  </a:lnTo>
                  <a:lnTo>
                    <a:pt x="3524" y="819"/>
                  </a:lnTo>
                  <a:lnTo>
                    <a:pt x="3631" y="676"/>
                  </a:lnTo>
                  <a:lnTo>
                    <a:pt x="3666" y="498"/>
                  </a:lnTo>
                  <a:lnTo>
                    <a:pt x="3631" y="285"/>
                  </a:lnTo>
                  <a:lnTo>
                    <a:pt x="3524" y="143"/>
                  </a:lnTo>
                  <a:lnTo>
                    <a:pt x="3346" y="36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rgbClr val="FAFC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7954608" y="3957491"/>
              <a:ext cx="66719" cy="17663"/>
            </a:xfrm>
            <a:custGeom>
              <a:rect b="b" l="l" r="r" t="t"/>
              <a:pathLst>
                <a:path extrusionOk="0" h="961" w="3630">
                  <a:moveTo>
                    <a:pt x="463" y="0"/>
                  </a:moveTo>
                  <a:lnTo>
                    <a:pt x="285" y="36"/>
                  </a:lnTo>
                  <a:lnTo>
                    <a:pt x="142" y="143"/>
                  </a:lnTo>
                  <a:lnTo>
                    <a:pt x="36" y="285"/>
                  </a:lnTo>
                  <a:lnTo>
                    <a:pt x="0" y="498"/>
                  </a:lnTo>
                  <a:lnTo>
                    <a:pt x="36" y="676"/>
                  </a:lnTo>
                  <a:lnTo>
                    <a:pt x="142" y="819"/>
                  </a:lnTo>
                  <a:lnTo>
                    <a:pt x="285" y="925"/>
                  </a:lnTo>
                  <a:lnTo>
                    <a:pt x="463" y="961"/>
                  </a:lnTo>
                  <a:lnTo>
                    <a:pt x="3132" y="961"/>
                  </a:lnTo>
                  <a:lnTo>
                    <a:pt x="3345" y="925"/>
                  </a:lnTo>
                  <a:lnTo>
                    <a:pt x="3487" y="819"/>
                  </a:lnTo>
                  <a:lnTo>
                    <a:pt x="3594" y="676"/>
                  </a:lnTo>
                  <a:lnTo>
                    <a:pt x="3630" y="498"/>
                  </a:lnTo>
                  <a:lnTo>
                    <a:pt x="3594" y="285"/>
                  </a:lnTo>
                  <a:lnTo>
                    <a:pt x="3487" y="143"/>
                  </a:lnTo>
                  <a:lnTo>
                    <a:pt x="3345" y="36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rgbClr val="FAFC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7768842" y="3780896"/>
              <a:ext cx="18343" cy="22901"/>
            </a:xfrm>
            <a:custGeom>
              <a:rect b="b" l="l" r="r" t="t"/>
              <a:pathLst>
                <a:path extrusionOk="0" h="1246" w="998">
                  <a:moveTo>
                    <a:pt x="1" y="0"/>
                  </a:moveTo>
                  <a:lnTo>
                    <a:pt x="1" y="249"/>
                  </a:lnTo>
                  <a:lnTo>
                    <a:pt x="357" y="249"/>
                  </a:lnTo>
                  <a:lnTo>
                    <a:pt x="357" y="1246"/>
                  </a:lnTo>
                  <a:lnTo>
                    <a:pt x="641" y="1246"/>
                  </a:lnTo>
                  <a:lnTo>
                    <a:pt x="641" y="249"/>
                  </a:lnTo>
                  <a:lnTo>
                    <a:pt x="997" y="249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212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7784538" y="3780896"/>
              <a:ext cx="22258" cy="22901"/>
            </a:xfrm>
            <a:custGeom>
              <a:rect b="b" l="l" r="r" t="t"/>
              <a:pathLst>
                <a:path extrusionOk="0" h="1246" w="1211">
                  <a:moveTo>
                    <a:pt x="606" y="320"/>
                  </a:moveTo>
                  <a:lnTo>
                    <a:pt x="748" y="783"/>
                  </a:lnTo>
                  <a:lnTo>
                    <a:pt x="463" y="783"/>
                  </a:lnTo>
                  <a:lnTo>
                    <a:pt x="606" y="320"/>
                  </a:lnTo>
                  <a:close/>
                  <a:moveTo>
                    <a:pt x="463" y="0"/>
                  </a:moveTo>
                  <a:lnTo>
                    <a:pt x="1" y="1246"/>
                  </a:lnTo>
                  <a:lnTo>
                    <a:pt x="286" y="1246"/>
                  </a:lnTo>
                  <a:lnTo>
                    <a:pt x="392" y="961"/>
                  </a:lnTo>
                  <a:lnTo>
                    <a:pt x="819" y="961"/>
                  </a:lnTo>
                  <a:lnTo>
                    <a:pt x="926" y="1246"/>
                  </a:lnTo>
                  <a:lnTo>
                    <a:pt x="1211" y="1246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212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7806135" y="3780896"/>
              <a:ext cx="21596" cy="22901"/>
            </a:xfrm>
            <a:custGeom>
              <a:rect b="b" l="l" r="r" t="t"/>
              <a:pathLst>
                <a:path extrusionOk="0" h="1246" w="1175">
                  <a:moveTo>
                    <a:pt x="36" y="0"/>
                  </a:moveTo>
                  <a:lnTo>
                    <a:pt x="427" y="605"/>
                  </a:lnTo>
                  <a:lnTo>
                    <a:pt x="0" y="1246"/>
                  </a:lnTo>
                  <a:lnTo>
                    <a:pt x="320" y="1246"/>
                  </a:lnTo>
                  <a:lnTo>
                    <a:pt x="605" y="819"/>
                  </a:lnTo>
                  <a:lnTo>
                    <a:pt x="854" y="1246"/>
                  </a:lnTo>
                  <a:lnTo>
                    <a:pt x="1175" y="1246"/>
                  </a:lnTo>
                  <a:lnTo>
                    <a:pt x="747" y="605"/>
                  </a:lnTo>
                  <a:lnTo>
                    <a:pt x="1139" y="0"/>
                  </a:lnTo>
                  <a:lnTo>
                    <a:pt x="854" y="0"/>
                  </a:lnTo>
                  <a:lnTo>
                    <a:pt x="605" y="392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212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7829680" y="3780896"/>
              <a:ext cx="5238" cy="22901"/>
            </a:xfrm>
            <a:custGeom>
              <a:rect b="b" l="l" r="r" t="t"/>
              <a:pathLst>
                <a:path extrusionOk="0" h="1246" w="285">
                  <a:moveTo>
                    <a:pt x="0" y="0"/>
                  </a:moveTo>
                  <a:lnTo>
                    <a:pt x="0" y="1246"/>
                  </a:lnTo>
                  <a:lnTo>
                    <a:pt x="285" y="1246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212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7567749" y="2541297"/>
              <a:ext cx="304139" cy="472545"/>
            </a:xfrm>
            <a:custGeom>
              <a:rect b="b" l="l" r="r" t="t"/>
              <a:pathLst>
                <a:path extrusionOk="0" h="39643" w="25515">
                  <a:moveTo>
                    <a:pt x="13345" y="6939"/>
                  </a:moveTo>
                  <a:lnTo>
                    <a:pt x="13914" y="7046"/>
                  </a:lnTo>
                  <a:lnTo>
                    <a:pt x="14483" y="7188"/>
                  </a:lnTo>
                  <a:lnTo>
                    <a:pt x="15017" y="7366"/>
                  </a:lnTo>
                  <a:lnTo>
                    <a:pt x="15515" y="7615"/>
                  </a:lnTo>
                  <a:lnTo>
                    <a:pt x="16014" y="7900"/>
                  </a:lnTo>
                  <a:lnTo>
                    <a:pt x="16441" y="8256"/>
                  </a:lnTo>
                  <a:lnTo>
                    <a:pt x="16868" y="8612"/>
                  </a:lnTo>
                  <a:lnTo>
                    <a:pt x="17223" y="9039"/>
                  </a:lnTo>
                  <a:lnTo>
                    <a:pt x="17579" y="9501"/>
                  </a:lnTo>
                  <a:lnTo>
                    <a:pt x="17864" y="9964"/>
                  </a:lnTo>
                  <a:lnTo>
                    <a:pt x="18113" y="10462"/>
                  </a:lnTo>
                  <a:lnTo>
                    <a:pt x="18291" y="10996"/>
                  </a:lnTo>
                  <a:lnTo>
                    <a:pt x="18433" y="11565"/>
                  </a:lnTo>
                  <a:lnTo>
                    <a:pt x="18540" y="12135"/>
                  </a:lnTo>
                  <a:lnTo>
                    <a:pt x="18576" y="12740"/>
                  </a:lnTo>
                  <a:lnTo>
                    <a:pt x="18540" y="13345"/>
                  </a:lnTo>
                  <a:lnTo>
                    <a:pt x="18433" y="13914"/>
                  </a:lnTo>
                  <a:lnTo>
                    <a:pt x="18291" y="14483"/>
                  </a:lnTo>
                  <a:lnTo>
                    <a:pt x="18113" y="15017"/>
                  </a:lnTo>
                  <a:lnTo>
                    <a:pt x="17864" y="15515"/>
                  </a:lnTo>
                  <a:lnTo>
                    <a:pt x="17579" y="15978"/>
                  </a:lnTo>
                  <a:lnTo>
                    <a:pt x="17223" y="16441"/>
                  </a:lnTo>
                  <a:lnTo>
                    <a:pt x="16868" y="16832"/>
                  </a:lnTo>
                  <a:lnTo>
                    <a:pt x="16441" y="17223"/>
                  </a:lnTo>
                  <a:lnTo>
                    <a:pt x="16014" y="17544"/>
                  </a:lnTo>
                  <a:lnTo>
                    <a:pt x="15515" y="17864"/>
                  </a:lnTo>
                  <a:lnTo>
                    <a:pt x="15017" y="18077"/>
                  </a:lnTo>
                  <a:lnTo>
                    <a:pt x="14483" y="18291"/>
                  </a:lnTo>
                  <a:lnTo>
                    <a:pt x="13914" y="18433"/>
                  </a:lnTo>
                  <a:lnTo>
                    <a:pt x="13345" y="18505"/>
                  </a:lnTo>
                  <a:lnTo>
                    <a:pt x="12740" y="18540"/>
                  </a:lnTo>
                  <a:lnTo>
                    <a:pt x="12170" y="18505"/>
                  </a:lnTo>
                  <a:lnTo>
                    <a:pt x="11565" y="18433"/>
                  </a:lnTo>
                  <a:lnTo>
                    <a:pt x="11032" y="18291"/>
                  </a:lnTo>
                  <a:lnTo>
                    <a:pt x="10498" y="18077"/>
                  </a:lnTo>
                  <a:lnTo>
                    <a:pt x="9964" y="17864"/>
                  </a:lnTo>
                  <a:lnTo>
                    <a:pt x="9501" y="17544"/>
                  </a:lnTo>
                  <a:lnTo>
                    <a:pt x="9039" y="17223"/>
                  </a:lnTo>
                  <a:lnTo>
                    <a:pt x="8647" y="16832"/>
                  </a:lnTo>
                  <a:lnTo>
                    <a:pt x="8256" y="16441"/>
                  </a:lnTo>
                  <a:lnTo>
                    <a:pt x="7936" y="15978"/>
                  </a:lnTo>
                  <a:lnTo>
                    <a:pt x="7651" y="15515"/>
                  </a:lnTo>
                  <a:lnTo>
                    <a:pt x="7402" y="15017"/>
                  </a:lnTo>
                  <a:lnTo>
                    <a:pt x="7188" y="14483"/>
                  </a:lnTo>
                  <a:lnTo>
                    <a:pt x="7046" y="13914"/>
                  </a:lnTo>
                  <a:lnTo>
                    <a:pt x="6975" y="13345"/>
                  </a:lnTo>
                  <a:lnTo>
                    <a:pt x="6939" y="12740"/>
                  </a:lnTo>
                  <a:lnTo>
                    <a:pt x="6975" y="12135"/>
                  </a:lnTo>
                  <a:lnTo>
                    <a:pt x="7046" y="11565"/>
                  </a:lnTo>
                  <a:lnTo>
                    <a:pt x="7188" y="10996"/>
                  </a:lnTo>
                  <a:lnTo>
                    <a:pt x="7402" y="10462"/>
                  </a:lnTo>
                  <a:lnTo>
                    <a:pt x="7651" y="9964"/>
                  </a:lnTo>
                  <a:lnTo>
                    <a:pt x="7936" y="9501"/>
                  </a:lnTo>
                  <a:lnTo>
                    <a:pt x="8256" y="9039"/>
                  </a:lnTo>
                  <a:lnTo>
                    <a:pt x="8647" y="8612"/>
                  </a:lnTo>
                  <a:lnTo>
                    <a:pt x="9039" y="8256"/>
                  </a:lnTo>
                  <a:lnTo>
                    <a:pt x="9501" y="7900"/>
                  </a:lnTo>
                  <a:lnTo>
                    <a:pt x="9964" y="7615"/>
                  </a:lnTo>
                  <a:lnTo>
                    <a:pt x="10498" y="7366"/>
                  </a:lnTo>
                  <a:lnTo>
                    <a:pt x="11032" y="7188"/>
                  </a:lnTo>
                  <a:lnTo>
                    <a:pt x="11565" y="7046"/>
                  </a:lnTo>
                  <a:lnTo>
                    <a:pt x="12170" y="6939"/>
                  </a:lnTo>
                  <a:close/>
                  <a:moveTo>
                    <a:pt x="12099" y="0"/>
                  </a:moveTo>
                  <a:lnTo>
                    <a:pt x="11459" y="36"/>
                  </a:lnTo>
                  <a:lnTo>
                    <a:pt x="10818" y="143"/>
                  </a:lnTo>
                  <a:lnTo>
                    <a:pt x="10178" y="249"/>
                  </a:lnTo>
                  <a:lnTo>
                    <a:pt x="9573" y="392"/>
                  </a:lnTo>
                  <a:lnTo>
                    <a:pt x="8968" y="570"/>
                  </a:lnTo>
                  <a:lnTo>
                    <a:pt x="8363" y="748"/>
                  </a:lnTo>
                  <a:lnTo>
                    <a:pt x="7793" y="997"/>
                  </a:lnTo>
                  <a:lnTo>
                    <a:pt x="7224" y="1246"/>
                  </a:lnTo>
                  <a:lnTo>
                    <a:pt x="6655" y="1530"/>
                  </a:lnTo>
                  <a:lnTo>
                    <a:pt x="6121" y="1815"/>
                  </a:lnTo>
                  <a:lnTo>
                    <a:pt x="5623" y="2171"/>
                  </a:lnTo>
                  <a:lnTo>
                    <a:pt x="5124" y="2527"/>
                  </a:lnTo>
                  <a:lnTo>
                    <a:pt x="4626" y="2883"/>
                  </a:lnTo>
                  <a:lnTo>
                    <a:pt x="4164" y="3310"/>
                  </a:lnTo>
                  <a:lnTo>
                    <a:pt x="3737" y="3737"/>
                  </a:lnTo>
                  <a:lnTo>
                    <a:pt x="3310" y="4164"/>
                  </a:lnTo>
                  <a:lnTo>
                    <a:pt x="2918" y="4626"/>
                  </a:lnTo>
                  <a:lnTo>
                    <a:pt x="2527" y="5124"/>
                  </a:lnTo>
                  <a:lnTo>
                    <a:pt x="2171" y="5623"/>
                  </a:lnTo>
                  <a:lnTo>
                    <a:pt x="1851" y="6121"/>
                  </a:lnTo>
                  <a:lnTo>
                    <a:pt x="1530" y="6655"/>
                  </a:lnTo>
                  <a:lnTo>
                    <a:pt x="1246" y="7224"/>
                  </a:lnTo>
                  <a:lnTo>
                    <a:pt x="997" y="7758"/>
                  </a:lnTo>
                  <a:lnTo>
                    <a:pt x="783" y="8363"/>
                  </a:lnTo>
                  <a:lnTo>
                    <a:pt x="570" y="8932"/>
                  </a:lnTo>
                  <a:lnTo>
                    <a:pt x="392" y="9537"/>
                  </a:lnTo>
                  <a:lnTo>
                    <a:pt x="249" y="10178"/>
                  </a:lnTo>
                  <a:lnTo>
                    <a:pt x="143" y="10783"/>
                  </a:lnTo>
                  <a:lnTo>
                    <a:pt x="71" y="11423"/>
                  </a:lnTo>
                  <a:lnTo>
                    <a:pt x="0" y="12064"/>
                  </a:lnTo>
                  <a:lnTo>
                    <a:pt x="0" y="12740"/>
                  </a:lnTo>
                  <a:lnTo>
                    <a:pt x="36" y="13523"/>
                  </a:lnTo>
                  <a:lnTo>
                    <a:pt x="0" y="13523"/>
                  </a:lnTo>
                  <a:lnTo>
                    <a:pt x="71" y="14519"/>
                  </a:lnTo>
                  <a:lnTo>
                    <a:pt x="249" y="15551"/>
                  </a:lnTo>
                  <a:lnTo>
                    <a:pt x="463" y="16618"/>
                  </a:lnTo>
                  <a:lnTo>
                    <a:pt x="712" y="17686"/>
                  </a:lnTo>
                  <a:lnTo>
                    <a:pt x="1032" y="18754"/>
                  </a:lnTo>
                  <a:lnTo>
                    <a:pt x="1388" y="19857"/>
                  </a:lnTo>
                  <a:lnTo>
                    <a:pt x="1815" y="20960"/>
                  </a:lnTo>
                  <a:lnTo>
                    <a:pt x="2242" y="22063"/>
                  </a:lnTo>
                  <a:lnTo>
                    <a:pt x="2740" y="23166"/>
                  </a:lnTo>
                  <a:lnTo>
                    <a:pt x="3238" y="24269"/>
                  </a:lnTo>
                  <a:lnTo>
                    <a:pt x="3737" y="25337"/>
                  </a:lnTo>
                  <a:lnTo>
                    <a:pt x="4306" y="26440"/>
                  </a:lnTo>
                  <a:lnTo>
                    <a:pt x="5445" y="28540"/>
                  </a:lnTo>
                  <a:lnTo>
                    <a:pt x="6619" y="30532"/>
                  </a:lnTo>
                  <a:lnTo>
                    <a:pt x="7758" y="32418"/>
                  </a:lnTo>
                  <a:lnTo>
                    <a:pt x="8861" y="34162"/>
                  </a:lnTo>
                  <a:lnTo>
                    <a:pt x="9929" y="35692"/>
                  </a:lnTo>
                  <a:lnTo>
                    <a:pt x="10854" y="37044"/>
                  </a:lnTo>
                  <a:lnTo>
                    <a:pt x="12242" y="38930"/>
                  </a:lnTo>
                  <a:lnTo>
                    <a:pt x="12740" y="39642"/>
                  </a:lnTo>
                  <a:lnTo>
                    <a:pt x="13274" y="38930"/>
                  </a:lnTo>
                  <a:lnTo>
                    <a:pt x="14661" y="37044"/>
                  </a:lnTo>
                  <a:lnTo>
                    <a:pt x="15587" y="35692"/>
                  </a:lnTo>
                  <a:lnTo>
                    <a:pt x="16619" y="34162"/>
                  </a:lnTo>
                  <a:lnTo>
                    <a:pt x="17722" y="32418"/>
                  </a:lnTo>
                  <a:lnTo>
                    <a:pt x="18896" y="30532"/>
                  </a:lnTo>
                  <a:lnTo>
                    <a:pt x="20070" y="28540"/>
                  </a:lnTo>
                  <a:lnTo>
                    <a:pt x="21209" y="26440"/>
                  </a:lnTo>
                  <a:lnTo>
                    <a:pt x="21743" y="25337"/>
                  </a:lnTo>
                  <a:lnTo>
                    <a:pt x="22277" y="24269"/>
                  </a:lnTo>
                  <a:lnTo>
                    <a:pt x="22775" y="23166"/>
                  </a:lnTo>
                  <a:lnTo>
                    <a:pt x="23237" y="22063"/>
                  </a:lnTo>
                  <a:lnTo>
                    <a:pt x="23700" y="20960"/>
                  </a:lnTo>
                  <a:lnTo>
                    <a:pt x="24091" y="19857"/>
                  </a:lnTo>
                  <a:lnTo>
                    <a:pt x="24447" y="18754"/>
                  </a:lnTo>
                  <a:lnTo>
                    <a:pt x="24768" y="17686"/>
                  </a:lnTo>
                  <a:lnTo>
                    <a:pt x="25052" y="16618"/>
                  </a:lnTo>
                  <a:lnTo>
                    <a:pt x="25266" y="15551"/>
                  </a:lnTo>
                  <a:lnTo>
                    <a:pt x="25408" y="14519"/>
                  </a:lnTo>
                  <a:lnTo>
                    <a:pt x="25515" y="13523"/>
                  </a:lnTo>
                  <a:lnTo>
                    <a:pt x="25479" y="13523"/>
                  </a:lnTo>
                  <a:lnTo>
                    <a:pt x="25515" y="12740"/>
                  </a:lnTo>
                  <a:lnTo>
                    <a:pt x="25479" y="12064"/>
                  </a:lnTo>
                  <a:lnTo>
                    <a:pt x="25444" y="11423"/>
                  </a:lnTo>
                  <a:lnTo>
                    <a:pt x="25337" y="10783"/>
                  </a:lnTo>
                  <a:lnTo>
                    <a:pt x="25230" y="10178"/>
                  </a:lnTo>
                  <a:lnTo>
                    <a:pt x="25088" y="9537"/>
                  </a:lnTo>
                  <a:lnTo>
                    <a:pt x="24910" y="8932"/>
                  </a:lnTo>
                  <a:lnTo>
                    <a:pt x="24732" y="8363"/>
                  </a:lnTo>
                  <a:lnTo>
                    <a:pt x="24483" y="7758"/>
                  </a:lnTo>
                  <a:lnTo>
                    <a:pt x="24234" y="7224"/>
                  </a:lnTo>
                  <a:lnTo>
                    <a:pt x="23949" y="6655"/>
                  </a:lnTo>
                  <a:lnTo>
                    <a:pt x="23664" y="6121"/>
                  </a:lnTo>
                  <a:lnTo>
                    <a:pt x="23309" y="5623"/>
                  </a:lnTo>
                  <a:lnTo>
                    <a:pt x="22953" y="5124"/>
                  </a:lnTo>
                  <a:lnTo>
                    <a:pt x="22597" y="4626"/>
                  </a:lnTo>
                  <a:lnTo>
                    <a:pt x="22170" y="4164"/>
                  </a:lnTo>
                  <a:lnTo>
                    <a:pt x="21778" y="3737"/>
                  </a:lnTo>
                  <a:lnTo>
                    <a:pt x="21316" y="3310"/>
                  </a:lnTo>
                  <a:lnTo>
                    <a:pt x="20853" y="2883"/>
                  </a:lnTo>
                  <a:lnTo>
                    <a:pt x="20391" y="2527"/>
                  </a:lnTo>
                  <a:lnTo>
                    <a:pt x="19892" y="2171"/>
                  </a:lnTo>
                  <a:lnTo>
                    <a:pt x="19359" y="1815"/>
                  </a:lnTo>
                  <a:lnTo>
                    <a:pt x="18825" y="1530"/>
                  </a:lnTo>
                  <a:lnTo>
                    <a:pt x="18291" y="1246"/>
                  </a:lnTo>
                  <a:lnTo>
                    <a:pt x="17722" y="997"/>
                  </a:lnTo>
                  <a:lnTo>
                    <a:pt x="17117" y="748"/>
                  </a:lnTo>
                  <a:lnTo>
                    <a:pt x="16547" y="570"/>
                  </a:lnTo>
                  <a:lnTo>
                    <a:pt x="15942" y="392"/>
                  </a:lnTo>
                  <a:lnTo>
                    <a:pt x="15302" y="249"/>
                  </a:lnTo>
                  <a:lnTo>
                    <a:pt x="14697" y="143"/>
                  </a:lnTo>
                  <a:lnTo>
                    <a:pt x="14056" y="36"/>
                  </a:lnTo>
                  <a:lnTo>
                    <a:pt x="134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7558887" y="4211264"/>
              <a:ext cx="69348" cy="72619"/>
            </a:xfrm>
            <a:custGeom>
              <a:rect b="b" l="l" r="r" t="t"/>
              <a:pathLst>
                <a:path extrusionOk="0" h="3951" w="3773">
                  <a:moveTo>
                    <a:pt x="108" y="0"/>
                  </a:moveTo>
                  <a:lnTo>
                    <a:pt x="1389" y="1886"/>
                  </a:lnTo>
                  <a:lnTo>
                    <a:pt x="1" y="3950"/>
                  </a:lnTo>
                  <a:lnTo>
                    <a:pt x="997" y="3950"/>
                  </a:lnTo>
                  <a:lnTo>
                    <a:pt x="1887" y="2598"/>
                  </a:lnTo>
                  <a:lnTo>
                    <a:pt x="2741" y="3950"/>
                  </a:lnTo>
                  <a:lnTo>
                    <a:pt x="3773" y="3950"/>
                  </a:lnTo>
                  <a:lnTo>
                    <a:pt x="2385" y="1886"/>
                  </a:lnTo>
                  <a:lnTo>
                    <a:pt x="3666" y="0"/>
                  </a:lnTo>
                  <a:lnTo>
                    <a:pt x="2705" y="0"/>
                  </a:lnTo>
                  <a:lnTo>
                    <a:pt x="1923" y="1246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7626911" y="4211264"/>
              <a:ext cx="69348" cy="72619"/>
            </a:xfrm>
            <a:custGeom>
              <a:rect b="b" l="l" r="r" t="t"/>
              <a:pathLst>
                <a:path extrusionOk="0" h="3951" w="3773">
                  <a:moveTo>
                    <a:pt x="108" y="0"/>
                  </a:moveTo>
                  <a:lnTo>
                    <a:pt x="1389" y="1886"/>
                  </a:lnTo>
                  <a:lnTo>
                    <a:pt x="1" y="3950"/>
                  </a:lnTo>
                  <a:lnTo>
                    <a:pt x="997" y="3950"/>
                  </a:lnTo>
                  <a:lnTo>
                    <a:pt x="1887" y="2598"/>
                  </a:lnTo>
                  <a:lnTo>
                    <a:pt x="2741" y="3950"/>
                  </a:lnTo>
                  <a:lnTo>
                    <a:pt x="3773" y="3950"/>
                  </a:lnTo>
                  <a:lnTo>
                    <a:pt x="2385" y="1886"/>
                  </a:lnTo>
                  <a:lnTo>
                    <a:pt x="3666" y="0"/>
                  </a:lnTo>
                  <a:lnTo>
                    <a:pt x="2705" y="0"/>
                  </a:lnTo>
                  <a:lnTo>
                    <a:pt x="1922" y="1246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1"/>
            <p:cNvSpPr/>
            <p:nvPr/>
          </p:nvSpPr>
          <p:spPr>
            <a:xfrm>
              <a:off x="7731567" y="4212569"/>
              <a:ext cx="32716" cy="71314"/>
            </a:xfrm>
            <a:custGeom>
              <a:rect b="b" l="l" r="r" t="t"/>
              <a:pathLst>
                <a:path extrusionOk="0" h="3880" w="1780">
                  <a:moveTo>
                    <a:pt x="1139" y="0"/>
                  </a:moveTo>
                  <a:lnTo>
                    <a:pt x="1104" y="214"/>
                  </a:lnTo>
                  <a:lnTo>
                    <a:pt x="1032" y="356"/>
                  </a:lnTo>
                  <a:lnTo>
                    <a:pt x="890" y="499"/>
                  </a:lnTo>
                  <a:lnTo>
                    <a:pt x="748" y="605"/>
                  </a:lnTo>
                  <a:lnTo>
                    <a:pt x="605" y="677"/>
                  </a:lnTo>
                  <a:lnTo>
                    <a:pt x="427" y="748"/>
                  </a:lnTo>
                  <a:lnTo>
                    <a:pt x="214" y="748"/>
                  </a:lnTo>
                  <a:lnTo>
                    <a:pt x="0" y="783"/>
                  </a:lnTo>
                  <a:lnTo>
                    <a:pt x="0" y="1353"/>
                  </a:lnTo>
                  <a:lnTo>
                    <a:pt x="997" y="1353"/>
                  </a:lnTo>
                  <a:lnTo>
                    <a:pt x="997" y="3879"/>
                  </a:lnTo>
                  <a:lnTo>
                    <a:pt x="1780" y="3879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1"/>
            <p:cNvSpPr/>
            <p:nvPr/>
          </p:nvSpPr>
          <p:spPr>
            <a:xfrm>
              <a:off x="7783233" y="4211264"/>
              <a:ext cx="52346" cy="72619"/>
            </a:xfrm>
            <a:custGeom>
              <a:rect b="b" l="l" r="r" t="t"/>
              <a:pathLst>
                <a:path extrusionOk="0" h="3951" w="2848">
                  <a:moveTo>
                    <a:pt x="1495" y="0"/>
                  </a:moveTo>
                  <a:lnTo>
                    <a:pt x="1175" y="36"/>
                  </a:lnTo>
                  <a:lnTo>
                    <a:pt x="890" y="107"/>
                  </a:lnTo>
                  <a:lnTo>
                    <a:pt x="641" y="249"/>
                  </a:lnTo>
                  <a:lnTo>
                    <a:pt x="428" y="427"/>
                  </a:lnTo>
                  <a:lnTo>
                    <a:pt x="285" y="676"/>
                  </a:lnTo>
                  <a:lnTo>
                    <a:pt x="179" y="925"/>
                  </a:lnTo>
                  <a:lnTo>
                    <a:pt x="107" y="1246"/>
                  </a:lnTo>
                  <a:lnTo>
                    <a:pt x="72" y="1566"/>
                  </a:lnTo>
                  <a:lnTo>
                    <a:pt x="855" y="1566"/>
                  </a:lnTo>
                  <a:lnTo>
                    <a:pt x="890" y="1246"/>
                  </a:lnTo>
                  <a:lnTo>
                    <a:pt x="926" y="1103"/>
                  </a:lnTo>
                  <a:lnTo>
                    <a:pt x="962" y="961"/>
                  </a:lnTo>
                  <a:lnTo>
                    <a:pt x="1068" y="854"/>
                  </a:lnTo>
                  <a:lnTo>
                    <a:pt x="1175" y="748"/>
                  </a:lnTo>
                  <a:lnTo>
                    <a:pt x="1317" y="676"/>
                  </a:lnTo>
                  <a:lnTo>
                    <a:pt x="1566" y="676"/>
                  </a:lnTo>
                  <a:lnTo>
                    <a:pt x="1709" y="712"/>
                  </a:lnTo>
                  <a:lnTo>
                    <a:pt x="1780" y="748"/>
                  </a:lnTo>
                  <a:lnTo>
                    <a:pt x="1887" y="819"/>
                  </a:lnTo>
                  <a:lnTo>
                    <a:pt x="1958" y="925"/>
                  </a:lnTo>
                  <a:lnTo>
                    <a:pt x="1993" y="1032"/>
                  </a:lnTo>
                  <a:lnTo>
                    <a:pt x="2029" y="1139"/>
                  </a:lnTo>
                  <a:lnTo>
                    <a:pt x="2029" y="1281"/>
                  </a:lnTo>
                  <a:lnTo>
                    <a:pt x="2029" y="1424"/>
                  </a:lnTo>
                  <a:lnTo>
                    <a:pt x="1958" y="1602"/>
                  </a:lnTo>
                  <a:lnTo>
                    <a:pt x="1887" y="1708"/>
                  </a:lnTo>
                  <a:lnTo>
                    <a:pt x="1780" y="1851"/>
                  </a:lnTo>
                  <a:lnTo>
                    <a:pt x="1495" y="2029"/>
                  </a:lnTo>
                  <a:lnTo>
                    <a:pt x="1211" y="2207"/>
                  </a:lnTo>
                  <a:lnTo>
                    <a:pt x="748" y="2562"/>
                  </a:lnTo>
                  <a:lnTo>
                    <a:pt x="534" y="2740"/>
                  </a:lnTo>
                  <a:lnTo>
                    <a:pt x="357" y="2918"/>
                  </a:lnTo>
                  <a:lnTo>
                    <a:pt x="214" y="3132"/>
                  </a:lnTo>
                  <a:lnTo>
                    <a:pt x="107" y="3381"/>
                  </a:lnTo>
                  <a:lnTo>
                    <a:pt x="36" y="3630"/>
                  </a:lnTo>
                  <a:lnTo>
                    <a:pt x="1" y="3950"/>
                  </a:lnTo>
                  <a:lnTo>
                    <a:pt x="2848" y="3950"/>
                  </a:lnTo>
                  <a:lnTo>
                    <a:pt x="2848" y="3274"/>
                  </a:lnTo>
                  <a:lnTo>
                    <a:pt x="1033" y="3274"/>
                  </a:lnTo>
                  <a:lnTo>
                    <a:pt x="1175" y="3096"/>
                  </a:lnTo>
                  <a:lnTo>
                    <a:pt x="1353" y="2918"/>
                  </a:lnTo>
                  <a:lnTo>
                    <a:pt x="1744" y="2634"/>
                  </a:lnTo>
                  <a:lnTo>
                    <a:pt x="2136" y="2384"/>
                  </a:lnTo>
                  <a:lnTo>
                    <a:pt x="2314" y="2242"/>
                  </a:lnTo>
                  <a:lnTo>
                    <a:pt x="2492" y="2100"/>
                  </a:lnTo>
                  <a:lnTo>
                    <a:pt x="2634" y="1922"/>
                  </a:lnTo>
                  <a:lnTo>
                    <a:pt x="2741" y="1708"/>
                  </a:lnTo>
                  <a:lnTo>
                    <a:pt x="2812" y="1495"/>
                  </a:lnTo>
                  <a:lnTo>
                    <a:pt x="2848" y="1210"/>
                  </a:lnTo>
                  <a:lnTo>
                    <a:pt x="2812" y="925"/>
                  </a:lnTo>
                  <a:lnTo>
                    <a:pt x="2741" y="712"/>
                  </a:lnTo>
                  <a:lnTo>
                    <a:pt x="2598" y="498"/>
                  </a:lnTo>
                  <a:lnTo>
                    <a:pt x="2421" y="321"/>
                  </a:lnTo>
                  <a:lnTo>
                    <a:pt x="2243" y="178"/>
                  </a:lnTo>
                  <a:lnTo>
                    <a:pt x="1993" y="71"/>
                  </a:lnTo>
                  <a:lnTo>
                    <a:pt x="1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1"/>
            <p:cNvSpPr/>
            <p:nvPr/>
          </p:nvSpPr>
          <p:spPr>
            <a:xfrm>
              <a:off x="7839494" y="4211264"/>
              <a:ext cx="53651" cy="73924"/>
            </a:xfrm>
            <a:custGeom>
              <a:rect b="b" l="l" r="r" t="t"/>
              <a:pathLst>
                <a:path extrusionOk="0" h="4022" w="2919">
                  <a:moveTo>
                    <a:pt x="1174" y="0"/>
                  </a:moveTo>
                  <a:lnTo>
                    <a:pt x="890" y="71"/>
                  </a:lnTo>
                  <a:lnTo>
                    <a:pt x="676" y="214"/>
                  </a:lnTo>
                  <a:lnTo>
                    <a:pt x="498" y="356"/>
                  </a:lnTo>
                  <a:lnTo>
                    <a:pt x="320" y="570"/>
                  </a:lnTo>
                  <a:lnTo>
                    <a:pt x="214" y="783"/>
                  </a:lnTo>
                  <a:lnTo>
                    <a:pt x="142" y="1032"/>
                  </a:lnTo>
                  <a:lnTo>
                    <a:pt x="107" y="1317"/>
                  </a:lnTo>
                  <a:lnTo>
                    <a:pt x="854" y="1317"/>
                  </a:lnTo>
                  <a:lnTo>
                    <a:pt x="890" y="1068"/>
                  </a:lnTo>
                  <a:lnTo>
                    <a:pt x="925" y="925"/>
                  </a:lnTo>
                  <a:lnTo>
                    <a:pt x="996" y="854"/>
                  </a:lnTo>
                  <a:lnTo>
                    <a:pt x="1103" y="748"/>
                  </a:lnTo>
                  <a:lnTo>
                    <a:pt x="1210" y="676"/>
                  </a:lnTo>
                  <a:lnTo>
                    <a:pt x="1317" y="641"/>
                  </a:lnTo>
                  <a:lnTo>
                    <a:pt x="1459" y="641"/>
                  </a:lnTo>
                  <a:lnTo>
                    <a:pt x="1673" y="676"/>
                  </a:lnTo>
                  <a:lnTo>
                    <a:pt x="1850" y="783"/>
                  </a:lnTo>
                  <a:lnTo>
                    <a:pt x="1922" y="854"/>
                  </a:lnTo>
                  <a:lnTo>
                    <a:pt x="1957" y="925"/>
                  </a:lnTo>
                  <a:lnTo>
                    <a:pt x="1993" y="1032"/>
                  </a:lnTo>
                  <a:lnTo>
                    <a:pt x="1993" y="1139"/>
                  </a:lnTo>
                  <a:lnTo>
                    <a:pt x="1993" y="1317"/>
                  </a:lnTo>
                  <a:lnTo>
                    <a:pt x="1922" y="1424"/>
                  </a:lnTo>
                  <a:lnTo>
                    <a:pt x="1850" y="1495"/>
                  </a:lnTo>
                  <a:lnTo>
                    <a:pt x="1708" y="1566"/>
                  </a:lnTo>
                  <a:lnTo>
                    <a:pt x="1601" y="1602"/>
                  </a:lnTo>
                  <a:lnTo>
                    <a:pt x="1459" y="1637"/>
                  </a:lnTo>
                  <a:lnTo>
                    <a:pt x="1174" y="1637"/>
                  </a:lnTo>
                  <a:lnTo>
                    <a:pt x="1174" y="2207"/>
                  </a:lnTo>
                  <a:lnTo>
                    <a:pt x="1637" y="2207"/>
                  </a:lnTo>
                  <a:lnTo>
                    <a:pt x="1779" y="2278"/>
                  </a:lnTo>
                  <a:lnTo>
                    <a:pt x="1886" y="2349"/>
                  </a:lnTo>
                  <a:lnTo>
                    <a:pt x="1993" y="2420"/>
                  </a:lnTo>
                  <a:lnTo>
                    <a:pt x="2064" y="2562"/>
                  </a:lnTo>
                  <a:lnTo>
                    <a:pt x="2064" y="2776"/>
                  </a:lnTo>
                  <a:lnTo>
                    <a:pt x="2064" y="2918"/>
                  </a:lnTo>
                  <a:lnTo>
                    <a:pt x="2028" y="3025"/>
                  </a:lnTo>
                  <a:lnTo>
                    <a:pt x="1993" y="3132"/>
                  </a:lnTo>
                  <a:lnTo>
                    <a:pt x="1886" y="3238"/>
                  </a:lnTo>
                  <a:lnTo>
                    <a:pt x="1815" y="3310"/>
                  </a:lnTo>
                  <a:lnTo>
                    <a:pt x="1708" y="3345"/>
                  </a:lnTo>
                  <a:lnTo>
                    <a:pt x="1566" y="3381"/>
                  </a:lnTo>
                  <a:lnTo>
                    <a:pt x="1281" y="3381"/>
                  </a:lnTo>
                  <a:lnTo>
                    <a:pt x="1139" y="3310"/>
                  </a:lnTo>
                  <a:lnTo>
                    <a:pt x="1032" y="3238"/>
                  </a:lnTo>
                  <a:lnTo>
                    <a:pt x="925" y="3167"/>
                  </a:lnTo>
                  <a:lnTo>
                    <a:pt x="854" y="3061"/>
                  </a:lnTo>
                  <a:lnTo>
                    <a:pt x="818" y="2918"/>
                  </a:lnTo>
                  <a:lnTo>
                    <a:pt x="747" y="2634"/>
                  </a:lnTo>
                  <a:lnTo>
                    <a:pt x="0" y="2634"/>
                  </a:lnTo>
                  <a:lnTo>
                    <a:pt x="36" y="2954"/>
                  </a:lnTo>
                  <a:lnTo>
                    <a:pt x="107" y="3203"/>
                  </a:lnTo>
                  <a:lnTo>
                    <a:pt x="249" y="3452"/>
                  </a:lnTo>
                  <a:lnTo>
                    <a:pt x="391" y="3666"/>
                  </a:lnTo>
                  <a:lnTo>
                    <a:pt x="605" y="3808"/>
                  </a:lnTo>
                  <a:lnTo>
                    <a:pt x="854" y="3950"/>
                  </a:lnTo>
                  <a:lnTo>
                    <a:pt x="1139" y="4021"/>
                  </a:lnTo>
                  <a:lnTo>
                    <a:pt x="1744" y="4021"/>
                  </a:lnTo>
                  <a:lnTo>
                    <a:pt x="1993" y="3950"/>
                  </a:lnTo>
                  <a:lnTo>
                    <a:pt x="2242" y="3843"/>
                  </a:lnTo>
                  <a:lnTo>
                    <a:pt x="2455" y="3701"/>
                  </a:lnTo>
                  <a:lnTo>
                    <a:pt x="2633" y="3523"/>
                  </a:lnTo>
                  <a:lnTo>
                    <a:pt x="2776" y="3310"/>
                  </a:lnTo>
                  <a:lnTo>
                    <a:pt x="2882" y="3061"/>
                  </a:lnTo>
                  <a:lnTo>
                    <a:pt x="2918" y="2740"/>
                  </a:lnTo>
                  <a:lnTo>
                    <a:pt x="2882" y="2598"/>
                  </a:lnTo>
                  <a:lnTo>
                    <a:pt x="2847" y="2456"/>
                  </a:lnTo>
                  <a:lnTo>
                    <a:pt x="2811" y="2313"/>
                  </a:lnTo>
                  <a:lnTo>
                    <a:pt x="2705" y="2171"/>
                  </a:lnTo>
                  <a:lnTo>
                    <a:pt x="2633" y="2064"/>
                  </a:lnTo>
                  <a:lnTo>
                    <a:pt x="2491" y="1993"/>
                  </a:lnTo>
                  <a:lnTo>
                    <a:pt x="2349" y="1922"/>
                  </a:lnTo>
                  <a:lnTo>
                    <a:pt x="2206" y="1886"/>
                  </a:lnTo>
                  <a:lnTo>
                    <a:pt x="2206" y="1851"/>
                  </a:lnTo>
                  <a:lnTo>
                    <a:pt x="2349" y="1815"/>
                  </a:lnTo>
                  <a:lnTo>
                    <a:pt x="2455" y="1744"/>
                  </a:lnTo>
                  <a:lnTo>
                    <a:pt x="2562" y="1673"/>
                  </a:lnTo>
                  <a:lnTo>
                    <a:pt x="2633" y="1566"/>
                  </a:lnTo>
                  <a:lnTo>
                    <a:pt x="2740" y="1317"/>
                  </a:lnTo>
                  <a:lnTo>
                    <a:pt x="2740" y="1068"/>
                  </a:lnTo>
                  <a:lnTo>
                    <a:pt x="2740" y="819"/>
                  </a:lnTo>
                  <a:lnTo>
                    <a:pt x="2633" y="605"/>
                  </a:lnTo>
                  <a:lnTo>
                    <a:pt x="2491" y="427"/>
                  </a:lnTo>
                  <a:lnTo>
                    <a:pt x="2349" y="249"/>
                  </a:lnTo>
                  <a:lnTo>
                    <a:pt x="2135" y="143"/>
                  </a:lnTo>
                  <a:lnTo>
                    <a:pt x="1922" y="71"/>
                  </a:lnTo>
                  <a:lnTo>
                    <a:pt x="16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1"/>
            <p:cNvSpPr/>
            <p:nvPr/>
          </p:nvSpPr>
          <p:spPr>
            <a:xfrm>
              <a:off x="7930402" y="4211264"/>
              <a:ext cx="60838" cy="72619"/>
            </a:xfrm>
            <a:custGeom>
              <a:rect b="b" l="l" r="r" t="t"/>
              <a:pathLst>
                <a:path extrusionOk="0" h="3951" w="3310">
                  <a:moveTo>
                    <a:pt x="1886" y="676"/>
                  </a:moveTo>
                  <a:lnTo>
                    <a:pt x="2100" y="748"/>
                  </a:lnTo>
                  <a:lnTo>
                    <a:pt x="2171" y="819"/>
                  </a:lnTo>
                  <a:lnTo>
                    <a:pt x="2242" y="890"/>
                  </a:lnTo>
                  <a:lnTo>
                    <a:pt x="2278" y="997"/>
                  </a:lnTo>
                  <a:lnTo>
                    <a:pt x="2278" y="1139"/>
                  </a:lnTo>
                  <a:lnTo>
                    <a:pt x="2278" y="1246"/>
                  </a:lnTo>
                  <a:lnTo>
                    <a:pt x="2242" y="1352"/>
                  </a:lnTo>
                  <a:lnTo>
                    <a:pt x="2207" y="1424"/>
                  </a:lnTo>
                  <a:lnTo>
                    <a:pt x="2136" y="1495"/>
                  </a:lnTo>
                  <a:lnTo>
                    <a:pt x="1958" y="1566"/>
                  </a:lnTo>
                  <a:lnTo>
                    <a:pt x="1744" y="1602"/>
                  </a:lnTo>
                  <a:lnTo>
                    <a:pt x="854" y="1602"/>
                  </a:lnTo>
                  <a:lnTo>
                    <a:pt x="854" y="676"/>
                  </a:lnTo>
                  <a:close/>
                  <a:moveTo>
                    <a:pt x="2064" y="2207"/>
                  </a:moveTo>
                  <a:lnTo>
                    <a:pt x="2278" y="2313"/>
                  </a:lnTo>
                  <a:lnTo>
                    <a:pt x="2349" y="2384"/>
                  </a:lnTo>
                  <a:lnTo>
                    <a:pt x="2385" y="2491"/>
                  </a:lnTo>
                  <a:lnTo>
                    <a:pt x="2420" y="2598"/>
                  </a:lnTo>
                  <a:lnTo>
                    <a:pt x="2420" y="2740"/>
                  </a:lnTo>
                  <a:lnTo>
                    <a:pt x="2420" y="2883"/>
                  </a:lnTo>
                  <a:lnTo>
                    <a:pt x="2385" y="3025"/>
                  </a:lnTo>
                  <a:lnTo>
                    <a:pt x="2313" y="3096"/>
                  </a:lnTo>
                  <a:lnTo>
                    <a:pt x="2242" y="3167"/>
                  </a:lnTo>
                  <a:lnTo>
                    <a:pt x="2029" y="3238"/>
                  </a:lnTo>
                  <a:lnTo>
                    <a:pt x="1780" y="3274"/>
                  </a:lnTo>
                  <a:lnTo>
                    <a:pt x="854" y="3274"/>
                  </a:lnTo>
                  <a:lnTo>
                    <a:pt x="854" y="2207"/>
                  </a:lnTo>
                  <a:close/>
                  <a:moveTo>
                    <a:pt x="0" y="0"/>
                  </a:moveTo>
                  <a:lnTo>
                    <a:pt x="0" y="3950"/>
                  </a:lnTo>
                  <a:lnTo>
                    <a:pt x="2171" y="3950"/>
                  </a:lnTo>
                  <a:lnTo>
                    <a:pt x="2420" y="3879"/>
                  </a:lnTo>
                  <a:lnTo>
                    <a:pt x="2669" y="3808"/>
                  </a:lnTo>
                  <a:lnTo>
                    <a:pt x="2883" y="3701"/>
                  </a:lnTo>
                  <a:lnTo>
                    <a:pt x="3061" y="3523"/>
                  </a:lnTo>
                  <a:lnTo>
                    <a:pt x="3203" y="3310"/>
                  </a:lnTo>
                  <a:lnTo>
                    <a:pt x="3274" y="3096"/>
                  </a:lnTo>
                  <a:lnTo>
                    <a:pt x="3310" y="2811"/>
                  </a:lnTo>
                  <a:lnTo>
                    <a:pt x="3310" y="2634"/>
                  </a:lnTo>
                  <a:lnTo>
                    <a:pt x="3274" y="2456"/>
                  </a:lnTo>
                  <a:lnTo>
                    <a:pt x="3203" y="2313"/>
                  </a:lnTo>
                  <a:lnTo>
                    <a:pt x="3132" y="2171"/>
                  </a:lnTo>
                  <a:lnTo>
                    <a:pt x="3025" y="2064"/>
                  </a:lnTo>
                  <a:lnTo>
                    <a:pt x="2883" y="1957"/>
                  </a:lnTo>
                  <a:lnTo>
                    <a:pt x="2740" y="1851"/>
                  </a:lnTo>
                  <a:lnTo>
                    <a:pt x="2598" y="1815"/>
                  </a:lnTo>
                  <a:lnTo>
                    <a:pt x="2812" y="1673"/>
                  </a:lnTo>
                  <a:lnTo>
                    <a:pt x="2990" y="1459"/>
                  </a:lnTo>
                  <a:lnTo>
                    <a:pt x="3096" y="1246"/>
                  </a:lnTo>
                  <a:lnTo>
                    <a:pt x="3132" y="961"/>
                  </a:lnTo>
                  <a:lnTo>
                    <a:pt x="3096" y="712"/>
                  </a:lnTo>
                  <a:lnTo>
                    <a:pt x="3025" y="498"/>
                  </a:lnTo>
                  <a:lnTo>
                    <a:pt x="2918" y="321"/>
                  </a:lnTo>
                  <a:lnTo>
                    <a:pt x="2776" y="214"/>
                  </a:lnTo>
                  <a:lnTo>
                    <a:pt x="2598" y="107"/>
                  </a:lnTo>
                  <a:lnTo>
                    <a:pt x="2385" y="36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1"/>
            <p:cNvSpPr/>
            <p:nvPr/>
          </p:nvSpPr>
          <p:spPr>
            <a:xfrm>
              <a:off x="7420890" y="4318530"/>
              <a:ext cx="683515" cy="47108"/>
            </a:xfrm>
            <a:custGeom>
              <a:rect b="b" l="l" r="r" t="t"/>
              <a:pathLst>
                <a:path extrusionOk="0" h="2563" w="37188">
                  <a:moveTo>
                    <a:pt x="0" y="0"/>
                  </a:moveTo>
                  <a:lnTo>
                    <a:pt x="0" y="2562"/>
                  </a:lnTo>
                  <a:lnTo>
                    <a:pt x="37187" y="2562"/>
                  </a:lnTo>
                  <a:lnTo>
                    <a:pt x="371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1"/>
            <p:cNvSpPr/>
            <p:nvPr/>
          </p:nvSpPr>
          <p:spPr>
            <a:xfrm>
              <a:off x="7282231" y="4412047"/>
              <a:ext cx="960833" cy="46465"/>
            </a:xfrm>
            <a:custGeom>
              <a:rect b="b" l="l" r="r" t="t"/>
              <a:pathLst>
                <a:path extrusionOk="0" h="2528" w="52276">
                  <a:moveTo>
                    <a:pt x="0" y="1"/>
                  </a:moveTo>
                  <a:lnTo>
                    <a:pt x="0" y="2527"/>
                  </a:lnTo>
                  <a:lnTo>
                    <a:pt x="52275" y="2527"/>
                  </a:lnTo>
                  <a:lnTo>
                    <a:pt x="52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Google Shape;940;p21"/>
          <p:cNvGrpSpPr/>
          <p:nvPr/>
        </p:nvGrpSpPr>
        <p:grpSpPr>
          <a:xfrm>
            <a:off x="457200" y="961175"/>
            <a:ext cx="2227800" cy="3770900"/>
            <a:chOff x="457200" y="961175"/>
            <a:chExt cx="2227800" cy="3770900"/>
          </a:xfrm>
        </p:grpSpPr>
        <p:grpSp>
          <p:nvGrpSpPr>
            <p:cNvPr id="941" name="Google Shape;941;p21"/>
            <p:cNvGrpSpPr/>
            <p:nvPr/>
          </p:nvGrpSpPr>
          <p:grpSpPr>
            <a:xfrm>
              <a:off x="457200" y="4046175"/>
              <a:ext cx="2227800" cy="685900"/>
              <a:chOff x="457200" y="4046175"/>
              <a:chExt cx="2227800" cy="685900"/>
            </a:xfrm>
          </p:grpSpPr>
          <p:sp>
            <p:nvSpPr>
              <p:cNvPr id="942" name="Google Shape;942;p21"/>
              <p:cNvSpPr txBox="1"/>
              <p:nvPr/>
            </p:nvSpPr>
            <p:spPr>
              <a:xfrm>
                <a:off x="457200" y="4287175"/>
                <a:ext cx="2227800" cy="44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A good shade of orange for backgrounds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3" name="Google Shape;943;p21"/>
              <p:cNvSpPr txBox="1"/>
              <p:nvPr/>
            </p:nvSpPr>
            <p:spPr>
              <a:xfrm>
                <a:off x="824250" y="4046175"/>
                <a:ext cx="14937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Primary</a:t>
                </a:r>
                <a:endParaRPr b="1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944" name="Google Shape;944;p21"/>
            <p:cNvSpPr/>
            <p:nvPr/>
          </p:nvSpPr>
          <p:spPr>
            <a:xfrm>
              <a:off x="1268700" y="961175"/>
              <a:ext cx="604800" cy="60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b="1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45" name="Google Shape;945;p21"/>
          <p:cNvGrpSpPr/>
          <p:nvPr/>
        </p:nvGrpSpPr>
        <p:grpSpPr>
          <a:xfrm>
            <a:off x="3458100" y="961175"/>
            <a:ext cx="2227800" cy="3770900"/>
            <a:chOff x="3458100" y="961175"/>
            <a:chExt cx="2227800" cy="3770900"/>
          </a:xfrm>
        </p:grpSpPr>
        <p:grpSp>
          <p:nvGrpSpPr>
            <p:cNvPr id="946" name="Google Shape;946;p21"/>
            <p:cNvGrpSpPr/>
            <p:nvPr/>
          </p:nvGrpSpPr>
          <p:grpSpPr>
            <a:xfrm>
              <a:off x="3458100" y="4046175"/>
              <a:ext cx="2227800" cy="685900"/>
              <a:chOff x="3458100" y="4046175"/>
              <a:chExt cx="2227800" cy="685900"/>
            </a:xfrm>
          </p:grpSpPr>
          <p:sp>
            <p:nvSpPr>
              <p:cNvPr id="947" name="Google Shape;947;p21"/>
              <p:cNvSpPr txBox="1"/>
              <p:nvPr/>
            </p:nvSpPr>
            <p:spPr>
              <a:xfrm>
                <a:off x="3458100" y="4287175"/>
                <a:ext cx="2227800" cy="44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A unique shade of black for texts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8" name="Google Shape;948;p21"/>
              <p:cNvSpPr txBox="1"/>
              <p:nvPr/>
            </p:nvSpPr>
            <p:spPr>
              <a:xfrm>
                <a:off x="3825150" y="4046175"/>
                <a:ext cx="14937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Secondary</a:t>
                </a:r>
                <a:endParaRPr b="1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949" name="Google Shape;949;p21"/>
            <p:cNvSpPr/>
            <p:nvPr/>
          </p:nvSpPr>
          <p:spPr>
            <a:xfrm>
              <a:off x="4269600" y="961175"/>
              <a:ext cx="604800" cy="604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b="1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50" name="Google Shape;950;p21"/>
          <p:cNvGrpSpPr/>
          <p:nvPr/>
        </p:nvGrpSpPr>
        <p:grpSpPr>
          <a:xfrm>
            <a:off x="6459000" y="961175"/>
            <a:ext cx="2227800" cy="3770900"/>
            <a:chOff x="6459000" y="961175"/>
            <a:chExt cx="2227800" cy="3770900"/>
          </a:xfrm>
        </p:grpSpPr>
        <p:grpSp>
          <p:nvGrpSpPr>
            <p:cNvPr id="951" name="Google Shape;951;p21"/>
            <p:cNvGrpSpPr/>
            <p:nvPr/>
          </p:nvGrpSpPr>
          <p:grpSpPr>
            <a:xfrm>
              <a:off x="6459000" y="4046175"/>
              <a:ext cx="2227800" cy="685900"/>
              <a:chOff x="6459000" y="4046175"/>
              <a:chExt cx="2227800" cy="685900"/>
            </a:xfrm>
          </p:grpSpPr>
          <p:sp>
            <p:nvSpPr>
              <p:cNvPr id="952" name="Google Shape;952;p21"/>
              <p:cNvSpPr txBox="1"/>
              <p:nvPr/>
            </p:nvSpPr>
            <p:spPr>
              <a:xfrm>
                <a:off x="6459000" y="4287175"/>
                <a:ext cx="2227800" cy="44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An outstanding grey for differentiating color stops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3" name="Google Shape;953;p21"/>
              <p:cNvSpPr txBox="1"/>
              <p:nvPr/>
            </p:nvSpPr>
            <p:spPr>
              <a:xfrm>
                <a:off x="6826050" y="4046175"/>
                <a:ext cx="14937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Tertiary</a:t>
                </a:r>
                <a:endParaRPr b="1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954" name="Google Shape;954;p21"/>
            <p:cNvSpPr/>
            <p:nvPr/>
          </p:nvSpPr>
          <p:spPr>
            <a:xfrm>
              <a:off x="7270500" y="961175"/>
              <a:ext cx="604800" cy="604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b="1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axi Infographics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D9D9D9"/>
      </a:lt2>
      <a:accent1>
        <a:srgbClr val="FDB813"/>
      </a:accent1>
      <a:accent2>
        <a:srgbClr val="DDA216"/>
      </a:accent2>
      <a:accent3>
        <a:srgbClr val="BC8B19"/>
      </a:accent3>
      <a:accent4>
        <a:srgbClr val="666666"/>
      </a:accent4>
      <a:accent5>
        <a:srgbClr val="0036B0"/>
      </a:accent5>
      <a:accent6>
        <a:srgbClr val="145CF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